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BC474C-6682-4939-9751-44DBA768E009}" v="156" dt="2018-04-30T14:56:48.789"/>
    <p1510:client id="{9BA0D292-6969-4DEC-9E88-F63A426A798E}" v="171" dt="2018-04-30T15:04:10.605"/>
    <p1510:client id="{CFDE3E7A-043B-421C-8A78-558A10DDB6D6}" v="38" dt="2018-04-30T14:47:30.658"/>
    <p1510:client id="{898F621B-BCF0-44DF-88FC-F90F970C0F34}" v="3" dt="2018-04-30T14:58:54.192"/>
  </p1510:revLst>
</p1510:revInfo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0" d="100"/>
          <a:sy n="40" d="100"/>
        </p:scale>
        <p:origin x="-4182" y="-15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11" Type="http://schemas.microsoft.com/office/2015/10/relationships/revisionInfo" Target="revisionInfo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wildcatsunh-my.sharepoint.com/personal/cal2003_wildcats_unh_edu/Documents/Senior%20Design%20Project/Salimah%20and%20Caroline_%20Electrode/CupElectrod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896689288089993"/>
          <c:y val="0.14270703781880609"/>
          <c:w val="0.75025963356862047"/>
          <c:h val="0.72601099399173208"/>
        </c:manualLayout>
      </c:layout>
      <c:scatterChart>
        <c:scatterStyle val="smoothMarker"/>
        <c:varyColors val="0"/>
        <c:ser>
          <c:idx val="0"/>
          <c:order val="0"/>
          <c:tx>
            <c:strRef>
              <c:f>Brittany!$S$1</c:f>
              <c:strCache>
                <c:ptCount val="1"/>
                <c:pt idx="0">
                  <c:v>Tensive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Brittany!$M$2:$M$1201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Brittany!$S$2:$S$1201</c:f>
              <c:numCache>
                <c:formatCode>General</c:formatCode>
                <c:ptCount val="1200"/>
                <c:pt idx="0">
                  <c:v>0.27333333333333337</c:v>
                </c:pt>
                <c:pt idx="1">
                  <c:v>0.19999999999999998</c:v>
                </c:pt>
                <c:pt idx="2">
                  <c:v>0.10666666666666665</c:v>
                </c:pt>
                <c:pt idx="3">
                  <c:v>0.43333333333333335</c:v>
                </c:pt>
                <c:pt idx="4">
                  <c:v>0.20666666666666667</c:v>
                </c:pt>
                <c:pt idx="5">
                  <c:v>0.28000000000000003</c:v>
                </c:pt>
                <c:pt idx="6">
                  <c:v>0.30666666666666664</c:v>
                </c:pt>
                <c:pt idx="7">
                  <c:v>0.16666666666666671</c:v>
                </c:pt>
                <c:pt idx="8">
                  <c:v>0.14666666666666667</c:v>
                </c:pt>
                <c:pt idx="9">
                  <c:v>0.22666666666666666</c:v>
                </c:pt>
                <c:pt idx="10">
                  <c:v>0.36000000000000004</c:v>
                </c:pt>
                <c:pt idx="11">
                  <c:v>0.19999999999999998</c:v>
                </c:pt>
                <c:pt idx="12">
                  <c:v>0.08</c:v>
                </c:pt>
                <c:pt idx="13">
                  <c:v>0.38000000000000006</c:v>
                </c:pt>
                <c:pt idx="14">
                  <c:v>0.24</c:v>
                </c:pt>
                <c:pt idx="15">
                  <c:v>0.45999999999999996</c:v>
                </c:pt>
                <c:pt idx="16">
                  <c:v>0.32666666666666666</c:v>
                </c:pt>
                <c:pt idx="17">
                  <c:v>0.49333333333333335</c:v>
                </c:pt>
                <c:pt idx="18">
                  <c:v>0.47333333333333333</c:v>
                </c:pt>
                <c:pt idx="19">
                  <c:v>0.39333333333333337</c:v>
                </c:pt>
                <c:pt idx="20">
                  <c:v>0.26666666666666666</c:v>
                </c:pt>
                <c:pt idx="21">
                  <c:v>0.38666666666666666</c:v>
                </c:pt>
                <c:pt idx="22">
                  <c:v>0.42</c:v>
                </c:pt>
                <c:pt idx="23">
                  <c:v>0.22666666666666668</c:v>
                </c:pt>
                <c:pt idx="24">
                  <c:v>0.17999999999999997</c:v>
                </c:pt>
                <c:pt idx="25">
                  <c:v>0.26666666666666666</c:v>
                </c:pt>
                <c:pt idx="26">
                  <c:v>0.14000000000000004</c:v>
                </c:pt>
                <c:pt idx="27">
                  <c:v>0.22666666666666666</c:v>
                </c:pt>
                <c:pt idx="28">
                  <c:v>-1.9999999999999987E-2</c:v>
                </c:pt>
                <c:pt idx="29">
                  <c:v>0.46666666666666673</c:v>
                </c:pt>
                <c:pt idx="30">
                  <c:v>1.3333333333333345E-2</c:v>
                </c:pt>
                <c:pt idx="31">
                  <c:v>0.44</c:v>
                </c:pt>
                <c:pt idx="32">
                  <c:v>-1.3333333333333345E-2</c:v>
                </c:pt>
                <c:pt idx="33">
                  <c:v>0.43999999999999995</c:v>
                </c:pt>
                <c:pt idx="34">
                  <c:v>0.5</c:v>
                </c:pt>
                <c:pt idx="35">
                  <c:v>4.6666666666666662E-2</c:v>
                </c:pt>
                <c:pt idx="36">
                  <c:v>3.333333333333334E-2</c:v>
                </c:pt>
                <c:pt idx="37">
                  <c:v>0.51333333333333331</c:v>
                </c:pt>
                <c:pt idx="38">
                  <c:v>0.06</c:v>
                </c:pt>
                <c:pt idx="39">
                  <c:v>0.49333333333333335</c:v>
                </c:pt>
                <c:pt idx="40">
                  <c:v>0.27333333333333332</c:v>
                </c:pt>
                <c:pt idx="41">
                  <c:v>0.21999999999999997</c:v>
                </c:pt>
                <c:pt idx="42">
                  <c:v>0.46666666666666673</c:v>
                </c:pt>
                <c:pt idx="43">
                  <c:v>7.9999999999999988E-2</c:v>
                </c:pt>
                <c:pt idx="44">
                  <c:v>0.17333333333333334</c:v>
                </c:pt>
                <c:pt idx="45">
                  <c:v>0.34</c:v>
                </c:pt>
                <c:pt idx="46">
                  <c:v>0.26</c:v>
                </c:pt>
                <c:pt idx="47">
                  <c:v>0.15999999999999998</c:v>
                </c:pt>
                <c:pt idx="48">
                  <c:v>0.17999999999999997</c:v>
                </c:pt>
                <c:pt idx="49">
                  <c:v>0.27333333333333337</c:v>
                </c:pt>
                <c:pt idx="50">
                  <c:v>0.27999999999999997</c:v>
                </c:pt>
                <c:pt idx="51">
                  <c:v>0.30666666666666664</c:v>
                </c:pt>
                <c:pt idx="52">
                  <c:v>3.999999999999998E-2</c:v>
                </c:pt>
                <c:pt idx="53">
                  <c:v>0.46666666666666662</c:v>
                </c:pt>
                <c:pt idx="54">
                  <c:v>0.14666666666666664</c:v>
                </c:pt>
                <c:pt idx="55">
                  <c:v>0.48666666666666664</c:v>
                </c:pt>
                <c:pt idx="56">
                  <c:v>0.28000000000000003</c:v>
                </c:pt>
                <c:pt idx="57">
                  <c:v>0.14666666666666664</c:v>
                </c:pt>
                <c:pt idx="58">
                  <c:v>0.34</c:v>
                </c:pt>
                <c:pt idx="59">
                  <c:v>0.23333333333333331</c:v>
                </c:pt>
                <c:pt idx="60">
                  <c:v>0.34</c:v>
                </c:pt>
                <c:pt idx="61">
                  <c:v>0.13999999999999999</c:v>
                </c:pt>
                <c:pt idx="62">
                  <c:v>0.37333333333333335</c:v>
                </c:pt>
                <c:pt idx="63">
                  <c:v>0.20000000000000004</c:v>
                </c:pt>
                <c:pt idx="64">
                  <c:v>-6.6666666666666792E-3</c:v>
                </c:pt>
                <c:pt idx="65">
                  <c:v>0.44</c:v>
                </c:pt>
                <c:pt idx="66">
                  <c:v>0.36000000000000004</c:v>
                </c:pt>
                <c:pt idx="67">
                  <c:v>0.11333333333333333</c:v>
                </c:pt>
                <c:pt idx="68">
                  <c:v>0.48666666666666664</c:v>
                </c:pt>
                <c:pt idx="69">
                  <c:v>-0.02</c:v>
                </c:pt>
                <c:pt idx="70">
                  <c:v>0.37333333333333335</c:v>
                </c:pt>
                <c:pt idx="71">
                  <c:v>9.9999999999999992E-2</c:v>
                </c:pt>
                <c:pt idx="72">
                  <c:v>0.29333333333333328</c:v>
                </c:pt>
                <c:pt idx="73">
                  <c:v>0.18666666666666668</c:v>
                </c:pt>
                <c:pt idx="74">
                  <c:v>6.6666666666666654E-3</c:v>
                </c:pt>
                <c:pt idx="75">
                  <c:v>0.45999999999999996</c:v>
                </c:pt>
                <c:pt idx="76">
                  <c:v>0.45333333333333337</c:v>
                </c:pt>
                <c:pt idx="77">
                  <c:v>0</c:v>
                </c:pt>
                <c:pt idx="78">
                  <c:v>0.42</c:v>
                </c:pt>
                <c:pt idx="79">
                  <c:v>0</c:v>
                </c:pt>
                <c:pt idx="80">
                  <c:v>0.35333333333333333</c:v>
                </c:pt>
                <c:pt idx="81">
                  <c:v>0.10666666666666669</c:v>
                </c:pt>
                <c:pt idx="82">
                  <c:v>0.11333333333333333</c:v>
                </c:pt>
                <c:pt idx="83">
                  <c:v>0.29333333333333333</c:v>
                </c:pt>
                <c:pt idx="84">
                  <c:v>0.29333333333333333</c:v>
                </c:pt>
                <c:pt idx="85">
                  <c:v>0.15333333333333335</c:v>
                </c:pt>
                <c:pt idx="86">
                  <c:v>-2.6666666666666672E-2</c:v>
                </c:pt>
                <c:pt idx="87">
                  <c:v>0.37333333333333335</c:v>
                </c:pt>
                <c:pt idx="88">
                  <c:v>0.13999999999999999</c:v>
                </c:pt>
                <c:pt idx="89">
                  <c:v>0.25333333333333335</c:v>
                </c:pt>
                <c:pt idx="90">
                  <c:v>0.27333333333333337</c:v>
                </c:pt>
                <c:pt idx="91">
                  <c:v>0.16666666666666666</c:v>
                </c:pt>
                <c:pt idx="92">
                  <c:v>0.14000000000000001</c:v>
                </c:pt>
                <c:pt idx="93">
                  <c:v>0.44</c:v>
                </c:pt>
                <c:pt idx="94">
                  <c:v>0.31333333333333335</c:v>
                </c:pt>
                <c:pt idx="95">
                  <c:v>-1.2721305490496585E-17</c:v>
                </c:pt>
                <c:pt idx="96">
                  <c:v>0.10666666666666667</c:v>
                </c:pt>
                <c:pt idx="97">
                  <c:v>0.26</c:v>
                </c:pt>
                <c:pt idx="98">
                  <c:v>0.22666666666666668</c:v>
                </c:pt>
                <c:pt idx="99">
                  <c:v>0.12666666666666668</c:v>
                </c:pt>
                <c:pt idx="100">
                  <c:v>2.6666666666666668E-2</c:v>
                </c:pt>
                <c:pt idx="101">
                  <c:v>0.17333333333333334</c:v>
                </c:pt>
                <c:pt idx="102">
                  <c:v>0</c:v>
                </c:pt>
                <c:pt idx="103">
                  <c:v>0.13333333333333333</c:v>
                </c:pt>
                <c:pt idx="104">
                  <c:v>-0.15333333333333335</c:v>
                </c:pt>
                <c:pt idx="105">
                  <c:v>0.31333333333333335</c:v>
                </c:pt>
                <c:pt idx="106">
                  <c:v>0.12666666666666668</c:v>
                </c:pt>
                <c:pt idx="107">
                  <c:v>0.27333333333333332</c:v>
                </c:pt>
                <c:pt idx="108">
                  <c:v>6.0000000000000019E-2</c:v>
                </c:pt>
                <c:pt idx="109">
                  <c:v>0.53999999999999992</c:v>
                </c:pt>
                <c:pt idx="110">
                  <c:v>0.4200000000000001</c:v>
                </c:pt>
                <c:pt idx="111">
                  <c:v>0.3133333333333333</c:v>
                </c:pt>
                <c:pt idx="112">
                  <c:v>0.11333333333333333</c:v>
                </c:pt>
                <c:pt idx="113">
                  <c:v>0.56666666666666665</c:v>
                </c:pt>
                <c:pt idx="114">
                  <c:v>0.24666666666666667</c:v>
                </c:pt>
                <c:pt idx="115">
                  <c:v>0.43333333333333335</c:v>
                </c:pt>
                <c:pt idx="116">
                  <c:v>0.29333333333333328</c:v>
                </c:pt>
                <c:pt idx="117">
                  <c:v>0.20666666666666667</c:v>
                </c:pt>
                <c:pt idx="118">
                  <c:v>0.22666666666666666</c:v>
                </c:pt>
                <c:pt idx="119">
                  <c:v>6.6666666666666666E-2</c:v>
                </c:pt>
                <c:pt idx="120">
                  <c:v>0.16666666666666666</c:v>
                </c:pt>
                <c:pt idx="121">
                  <c:v>0</c:v>
                </c:pt>
                <c:pt idx="122">
                  <c:v>-0.12666666666666665</c:v>
                </c:pt>
                <c:pt idx="123">
                  <c:v>0.3133333333333333</c:v>
                </c:pt>
                <c:pt idx="124">
                  <c:v>3.3333333333333326E-2</c:v>
                </c:pt>
                <c:pt idx="125">
                  <c:v>0.33333333333333331</c:v>
                </c:pt>
                <c:pt idx="126">
                  <c:v>0.20000000000000004</c:v>
                </c:pt>
                <c:pt idx="127">
                  <c:v>9.3333333333333338E-2</c:v>
                </c:pt>
                <c:pt idx="128">
                  <c:v>0.23333333333333331</c:v>
                </c:pt>
                <c:pt idx="129">
                  <c:v>6.6666666666666652E-2</c:v>
                </c:pt>
                <c:pt idx="130">
                  <c:v>9.3333333333333324E-2</c:v>
                </c:pt>
                <c:pt idx="131">
                  <c:v>0.20666666666666669</c:v>
                </c:pt>
                <c:pt idx="132">
                  <c:v>0.13999999999999999</c:v>
                </c:pt>
                <c:pt idx="133">
                  <c:v>0.12</c:v>
                </c:pt>
                <c:pt idx="134">
                  <c:v>0.24</c:v>
                </c:pt>
                <c:pt idx="135">
                  <c:v>-4.6666666666666662E-2</c:v>
                </c:pt>
                <c:pt idx="136">
                  <c:v>0.18666666666666665</c:v>
                </c:pt>
                <c:pt idx="137">
                  <c:v>9.3333333333333338E-2</c:v>
                </c:pt>
                <c:pt idx="138">
                  <c:v>0.13333333333333333</c:v>
                </c:pt>
                <c:pt idx="139">
                  <c:v>0.21333333333333335</c:v>
                </c:pt>
                <c:pt idx="140">
                  <c:v>6.6666666666666775E-3</c:v>
                </c:pt>
                <c:pt idx="141">
                  <c:v>0.22666666666666668</c:v>
                </c:pt>
                <c:pt idx="142">
                  <c:v>0.20666666666666667</c:v>
                </c:pt>
                <c:pt idx="143">
                  <c:v>-1.3333333333333308E-2</c:v>
                </c:pt>
                <c:pt idx="144">
                  <c:v>1.9999999999999987E-2</c:v>
                </c:pt>
                <c:pt idx="145">
                  <c:v>0.25333333333333335</c:v>
                </c:pt>
                <c:pt idx="146">
                  <c:v>0.28666666666666668</c:v>
                </c:pt>
                <c:pt idx="147">
                  <c:v>3.3333333333333347E-2</c:v>
                </c:pt>
                <c:pt idx="148">
                  <c:v>0.27333333333333337</c:v>
                </c:pt>
                <c:pt idx="149">
                  <c:v>6.6666666666666666E-2</c:v>
                </c:pt>
                <c:pt idx="150">
                  <c:v>-8.666666666666667E-2</c:v>
                </c:pt>
                <c:pt idx="151">
                  <c:v>0.39333333333333331</c:v>
                </c:pt>
                <c:pt idx="152">
                  <c:v>0.25333333333333335</c:v>
                </c:pt>
                <c:pt idx="153">
                  <c:v>0.13333333333333333</c:v>
                </c:pt>
                <c:pt idx="154">
                  <c:v>9.3333333333333338E-2</c:v>
                </c:pt>
                <c:pt idx="155">
                  <c:v>0.22</c:v>
                </c:pt>
                <c:pt idx="156">
                  <c:v>0.35333333333333333</c:v>
                </c:pt>
                <c:pt idx="157">
                  <c:v>-9.9999999999999992E-2</c:v>
                </c:pt>
                <c:pt idx="158">
                  <c:v>9.3333333333333338E-2</c:v>
                </c:pt>
                <c:pt idx="159">
                  <c:v>0.15333333333333335</c:v>
                </c:pt>
                <c:pt idx="160">
                  <c:v>0.04</c:v>
                </c:pt>
                <c:pt idx="161">
                  <c:v>0.13999999999999999</c:v>
                </c:pt>
                <c:pt idx="162">
                  <c:v>0.12</c:v>
                </c:pt>
                <c:pt idx="163">
                  <c:v>-6.6666666666666818E-3</c:v>
                </c:pt>
                <c:pt idx="164">
                  <c:v>-0.16</c:v>
                </c:pt>
                <c:pt idx="165">
                  <c:v>0.24</c:v>
                </c:pt>
                <c:pt idx="166">
                  <c:v>7.3333333333333334E-2</c:v>
                </c:pt>
                <c:pt idx="167">
                  <c:v>0.17333333333333334</c:v>
                </c:pt>
                <c:pt idx="168">
                  <c:v>6.6666666666666723E-3</c:v>
                </c:pt>
                <c:pt idx="169">
                  <c:v>0.32</c:v>
                </c:pt>
                <c:pt idx="170">
                  <c:v>6.6666666666666666E-2</c:v>
                </c:pt>
                <c:pt idx="171">
                  <c:v>0.15333333333333335</c:v>
                </c:pt>
                <c:pt idx="172">
                  <c:v>0.19333333333333336</c:v>
                </c:pt>
                <c:pt idx="173">
                  <c:v>8.666666666666667E-2</c:v>
                </c:pt>
                <c:pt idx="174">
                  <c:v>0.08</c:v>
                </c:pt>
                <c:pt idx="175">
                  <c:v>0.21333333333333335</c:v>
                </c:pt>
                <c:pt idx="176">
                  <c:v>9.3333333333333324E-2</c:v>
                </c:pt>
                <c:pt idx="177">
                  <c:v>0.11333333333333334</c:v>
                </c:pt>
                <c:pt idx="178">
                  <c:v>2.0000000000000007E-2</c:v>
                </c:pt>
                <c:pt idx="179">
                  <c:v>0.16</c:v>
                </c:pt>
                <c:pt idx="180">
                  <c:v>3.3333333333333333E-2</c:v>
                </c:pt>
                <c:pt idx="181">
                  <c:v>0.13999999999999999</c:v>
                </c:pt>
                <c:pt idx="182">
                  <c:v>6.6666666666666723E-3</c:v>
                </c:pt>
                <c:pt idx="183">
                  <c:v>0.13999999999999999</c:v>
                </c:pt>
                <c:pt idx="184">
                  <c:v>0.13333333333333333</c:v>
                </c:pt>
                <c:pt idx="185">
                  <c:v>2.6666666666666672E-2</c:v>
                </c:pt>
                <c:pt idx="186">
                  <c:v>0</c:v>
                </c:pt>
                <c:pt idx="187">
                  <c:v>0.12666666666666668</c:v>
                </c:pt>
                <c:pt idx="188">
                  <c:v>0.13999999999999999</c:v>
                </c:pt>
                <c:pt idx="189">
                  <c:v>0</c:v>
                </c:pt>
                <c:pt idx="190">
                  <c:v>0.17333333333333334</c:v>
                </c:pt>
                <c:pt idx="191">
                  <c:v>1.3333333333333345E-2</c:v>
                </c:pt>
                <c:pt idx="192">
                  <c:v>0</c:v>
                </c:pt>
                <c:pt idx="193">
                  <c:v>0.11333333333333334</c:v>
                </c:pt>
                <c:pt idx="194">
                  <c:v>3.3333333333333326E-2</c:v>
                </c:pt>
                <c:pt idx="195">
                  <c:v>0.12</c:v>
                </c:pt>
                <c:pt idx="196">
                  <c:v>-0.17333333333333334</c:v>
                </c:pt>
                <c:pt idx="197">
                  <c:v>0.3133333333333333</c:v>
                </c:pt>
                <c:pt idx="198">
                  <c:v>-6.6666666666666723E-3</c:v>
                </c:pt>
                <c:pt idx="199">
                  <c:v>0.14000000000000001</c:v>
                </c:pt>
                <c:pt idx="200">
                  <c:v>0</c:v>
                </c:pt>
                <c:pt idx="201">
                  <c:v>9.3333333333333338E-2</c:v>
                </c:pt>
                <c:pt idx="202">
                  <c:v>-0.19333333333333336</c:v>
                </c:pt>
                <c:pt idx="203">
                  <c:v>0.26666666666666666</c:v>
                </c:pt>
                <c:pt idx="204">
                  <c:v>0.13999999999999999</c:v>
                </c:pt>
                <c:pt idx="205">
                  <c:v>4.6666666666666669E-2</c:v>
                </c:pt>
                <c:pt idx="206">
                  <c:v>-5.3333333333333323E-2</c:v>
                </c:pt>
                <c:pt idx="207">
                  <c:v>0.22</c:v>
                </c:pt>
                <c:pt idx="208">
                  <c:v>8.666666666666667E-2</c:v>
                </c:pt>
                <c:pt idx="209">
                  <c:v>0.14666666666666667</c:v>
                </c:pt>
                <c:pt idx="210">
                  <c:v>0</c:v>
                </c:pt>
                <c:pt idx="211">
                  <c:v>0.3</c:v>
                </c:pt>
                <c:pt idx="212">
                  <c:v>3.3333333333333333E-2</c:v>
                </c:pt>
                <c:pt idx="213">
                  <c:v>0.12666666666666668</c:v>
                </c:pt>
                <c:pt idx="214">
                  <c:v>0.08</c:v>
                </c:pt>
                <c:pt idx="215">
                  <c:v>-1.3333333333333334E-2</c:v>
                </c:pt>
                <c:pt idx="216">
                  <c:v>-6.6666666666666723E-3</c:v>
                </c:pt>
                <c:pt idx="217">
                  <c:v>-1.999999999999998E-2</c:v>
                </c:pt>
                <c:pt idx="218">
                  <c:v>2.6666666666666672E-2</c:v>
                </c:pt>
                <c:pt idx="219">
                  <c:v>0.16</c:v>
                </c:pt>
                <c:pt idx="220">
                  <c:v>5.9999999999999991E-2</c:v>
                </c:pt>
                <c:pt idx="221">
                  <c:v>-6.6666666666666723E-3</c:v>
                </c:pt>
                <c:pt idx="222">
                  <c:v>7.3333333333333348E-2</c:v>
                </c:pt>
                <c:pt idx="223">
                  <c:v>1.3333333333333336E-2</c:v>
                </c:pt>
                <c:pt idx="224">
                  <c:v>6.6666666666666666E-2</c:v>
                </c:pt>
                <c:pt idx="225">
                  <c:v>-5.3333333333333337E-2</c:v>
                </c:pt>
                <c:pt idx="226">
                  <c:v>0</c:v>
                </c:pt>
                <c:pt idx="227">
                  <c:v>0.10000000000000002</c:v>
                </c:pt>
                <c:pt idx="228">
                  <c:v>9.3333333333333338E-2</c:v>
                </c:pt>
                <c:pt idx="229">
                  <c:v>-0.04</c:v>
                </c:pt>
                <c:pt idx="230">
                  <c:v>0.20666666666666667</c:v>
                </c:pt>
                <c:pt idx="231">
                  <c:v>-0.19333333333333336</c:v>
                </c:pt>
                <c:pt idx="232">
                  <c:v>-0.16</c:v>
                </c:pt>
                <c:pt idx="233">
                  <c:v>0.26666666666666666</c:v>
                </c:pt>
                <c:pt idx="234">
                  <c:v>-0.18000000000000002</c:v>
                </c:pt>
                <c:pt idx="235">
                  <c:v>0.26666666666666666</c:v>
                </c:pt>
                <c:pt idx="236">
                  <c:v>-5.3333333333333344E-2</c:v>
                </c:pt>
                <c:pt idx="237">
                  <c:v>7.3333333333333348E-2</c:v>
                </c:pt>
                <c:pt idx="238">
                  <c:v>-0.12666666666666668</c:v>
                </c:pt>
                <c:pt idx="239">
                  <c:v>0.16</c:v>
                </c:pt>
                <c:pt idx="240">
                  <c:v>1.3333333333333336E-2</c:v>
                </c:pt>
                <c:pt idx="241">
                  <c:v>-4.6666666666666683E-2</c:v>
                </c:pt>
                <c:pt idx="242">
                  <c:v>6.6666666666666654E-3</c:v>
                </c:pt>
                <c:pt idx="243">
                  <c:v>-5.3333333333333323E-2</c:v>
                </c:pt>
                <c:pt idx="244">
                  <c:v>-0.06</c:v>
                </c:pt>
                <c:pt idx="245">
                  <c:v>0.27999999999999997</c:v>
                </c:pt>
                <c:pt idx="246">
                  <c:v>1.3333333333333331E-2</c:v>
                </c:pt>
                <c:pt idx="247">
                  <c:v>-0.11333333333333333</c:v>
                </c:pt>
                <c:pt idx="248">
                  <c:v>-3.3333333333333326E-2</c:v>
                </c:pt>
                <c:pt idx="249">
                  <c:v>-0.10000000000000002</c:v>
                </c:pt>
                <c:pt idx="250">
                  <c:v>0.08</c:v>
                </c:pt>
                <c:pt idx="251">
                  <c:v>-8.666666666666667E-2</c:v>
                </c:pt>
                <c:pt idx="252">
                  <c:v>-0.16</c:v>
                </c:pt>
                <c:pt idx="253">
                  <c:v>0.18000000000000002</c:v>
                </c:pt>
                <c:pt idx="254">
                  <c:v>0.08</c:v>
                </c:pt>
                <c:pt idx="255">
                  <c:v>-0.06</c:v>
                </c:pt>
                <c:pt idx="256">
                  <c:v>-7.3333333333333334E-2</c:v>
                </c:pt>
                <c:pt idx="257">
                  <c:v>7.3333333333333334E-2</c:v>
                </c:pt>
                <c:pt idx="258">
                  <c:v>6.6666666666666636E-3</c:v>
                </c:pt>
                <c:pt idx="259">
                  <c:v>-5.3333333333333323E-2</c:v>
                </c:pt>
                <c:pt idx="260">
                  <c:v>-7.333333333333332E-2</c:v>
                </c:pt>
                <c:pt idx="261">
                  <c:v>-1.3333333333333327E-2</c:v>
                </c:pt>
                <c:pt idx="262">
                  <c:v>-0.13333333333333333</c:v>
                </c:pt>
                <c:pt idx="263">
                  <c:v>0.02</c:v>
                </c:pt>
                <c:pt idx="264">
                  <c:v>-9.3333333333333338E-2</c:v>
                </c:pt>
                <c:pt idx="265">
                  <c:v>1.999999999999998E-2</c:v>
                </c:pt>
                <c:pt idx="266">
                  <c:v>-0.10000000000000002</c:v>
                </c:pt>
                <c:pt idx="267">
                  <c:v>1.3333333333333327E-2</c:v>
                </c:pt>
                <c:pt idx="268">
                  <c:v>-0.19333333333333333</c:v>
                </c:pt>
                <c:pt idx="269">
                  <c:v>3.3333333333333333E-2</c:v>
                </c:pt>
                <c:pt idx="270">
                  <c:v>6.6666666666666723E-3</c:v>
                </c:pt>
                <c:pt idx="271">
                  <c:v>-0.12666666666666668</c:v>
                </c:pt>
                <c:pt idx="272">
                  <c:v>2.6666666666666661E-2</c:v>
                </c:pt>
                <c:pt idx="273">
                  <c:v>-0.21333333333333335</c:v>
                </c:pt>
                <c:pt idx="274">
                  <c:v>-0.12000000000000004</c:v>
                </c:pt>
                <c:pt idx="275">
                  <c:v>0.02</c:v>
                </c:pt>
                <c:pt idx="276">
                  <c:v>2.0000000000000007E-2</c:v>
                </c:pt>
                <c:pt idx="277">
                  <c:v>-0.15333333333333332</c:v>
                </c:pt>
                <c:pt idx="278">
                  <c:v>1.3333333333333345E-2</c:v>
                </c:pt>
                <c:pt idx="279">
                  <c:v>-0.1466666666666667</c:v>
                </c:pt>
                <c:pt idx="280">
                  <c:v>-0.12666666666666668</c:v>
                </c:pt>
                <c:pt idx="281">
                  <c:v>-4.6666666666666662E-2</c:v>
                </c:pt>
                <c:pt idx="282">
                  <c:v>7.3333333333333334E-2</c:v>
                </c:pt>
                <c:pt idx="283">
                  <c:v>-0.27333333333333337</c:v>
                </c:pt>
                <c:pt idx="284">
                  <c:v>-4.6666666666666662E-2</c:v>
                </c:pt>
                <c:pt idx="285">
                  <c:v>-0.18666666666666668</c:v>
                </c:pt>
                <c:pt idx="286">
                  <c:v>-4.6666666666666669E-2</c:v>
                </c:pt>
                <c:pt idx="287">
                  <c:v>4.6666666666666669E-2</c:v>
                </c:pt>
                <c:pt idx="288">
                  <c:v>-0.10666666666666667</c:v>
                </c:pt>
                <c:pt idx="289">
                  <c:v>-0.06</c:v>
                </c:pt>
                <c:pt idx="290">
                  <c:v>4.6666666666666669E-2</c:v>
                </c:pt>
                <c:pt idx="291">
                  <c:v>-6.6666666666666666E-2</c:v>
                </c:pt>
                <c:pt idx="292">
                  <c:v>-0.12666666666666668</c:v>
                </c:pt>
                <c:pt idx="293">
                  <c:v>-5.3333333333333344E-2</c:v>
                </c:pt>
                <c:pt idx="294">
                  <c:v>-6.6666666666666666E-2</c:v>
                </c:pt>
                <c:pt idx="295">
                  <c:v>-0.16</c:v>
                </c:pt>
                <c:pt idx="296">
                  <c:v>-0.18666666666666668</c:v>
                </c:pt>
                <c:pt idx="297">
                  <c:v>-8.666666666666667E-2</c:v>
                </c:pt>
                <c:pt idx="298">
                  <c:v>-0.2466666666666667</c:v>
                </c:pt>
                <c:pt idx="299">
                  <c:v>-0.06</c:v>
                </c:pt>
                <c:pt idx="300">
                  <c:v>-0.19999999999999998</c:v>
                </c:pt>
                <c:pt idx="301">
                  <c:v>-0.11333333333333333</c:v>
                </c:pt>
                <c:pt idx="302">
                  <c:v>-0.16666666666666666</c:v>
                </c:pt>
                <c:pt idx="303">
                  <c:v>-4.6666666666666662E-2</c:v>
                </c:pt>
                <c:pt idx="304">
                  <c:v>-0.18666666666666668</c:v>
                </c:pt>
                <c:pt idx="305">
                  <c:v>-2.6666666666666672E-2</c:v>
                </c:pt>
                <c:pt idx="306">
                  <c:v>-0.17333333333333334</c:v>
                </c:pt>
                <c:pt idx="307">
                  <c:v>4.0000000000000008E-2</c:v>
                </c:pt>
                <c:pt idx="308">
                  <c:v>-0.12666666666666668</c:v>
                </c:pt>
                <c:pt idx="309">
                  <c:v>-5.3333333333333337E-2</c:v>
                </c:pt>
                <c:pt idx="310">
                  <c:v>-0.15333333333333335</c:v>
                </c:pt>
                <c:pt idx="311">
                  <c:v>-4.6666666666666683E-2</c:v>
                </c:pt>
                <c:pt idx="312">
                  <c:v>6.0000000000000019E-2</c:v>
                </c:pt>
                <c:pt idx="313">
                  <c:v>-0.20000000000000004</c:v>
                </c:pt>
                <c:pt idx="314">
                  <c:v>-0.19333333333333336</c:v>
                </c:pt>
                <c:pt idx="315">
                  <c:v>0</c:v>
                </c:pt>
                <c:pt idx="316">
                  <c:v>-2.6666666666666672E-2</c:v>
                </c:pt>
                <c:pt idx="317">
                  <c:v>-0.17333333333333334</c:v>
                </c:pt>
                <c:pt idx="318">
                  <c:v>0.12666666666666668</c:v>
                </c:pt>
                <c:pt idx="319">
                  <c:v>-0.32</c:v>
                </c:pt>
                <c:pt idx="320">
                  <c:v>-0.16666666666666666</c:v>
                </c:pt>
                <c:pt idx="321">
                  <c:v>-5.3333333333333323E-2</c:v>
                </c:pt>
                <c:pt idx="322">
                  <c:v>-0.20666666666666667</c:v>
                </c:pt>
                <c:pt idx="323">
                  <c:v>-5.3333333333333337E-2</c:v>
                </c:pt>
                <c:pt idx="324">
                  <c:v>-0.08</c:v>
                </c:pt>
                <c:pt idx="325">
                  <c:v>-0.12666666666666668</c:v>
                </c:pt>
                <c:pt idx="326">
                  <c:v>-0.12666666666666668</c:v>
                </c:pt>
                <c:pt idx="327">
                  <c:v>-3.3333333333333347E-2</c:v>
                </c:pt>
                <c:pt idx="328">
                  <c:v>-0.02</c:v>
                </c:pt>
                <c:pt idx="329">
                  <c:v>-6.6666666666666666E-2</c:v>
                </c:pt>
                <c:pt idx="330">
                  <c:v>-0.19333333333333336</c:v>
                </c:pt>
                <c:pt idx="331">
                  <c:v>-9.3333333333333338E-2</c:v>
                </c:pt>
                <c:pt idx="332">
                  <c:v>-5.3333333333333323E-2</c:v>
                </c:pt>
                <c:pt idx="333">
                  <c:v>3.3333333333333333E-2</c:v>
                </c:pt>
                <c:pt idx="334">
                  <c:v>-7.3333333333333334E-2</c:v>
                </c:pt>
                <c:pt idx="335">
                  <c:v>-0.14666666666666667</c:v>
                </c:pt>
                <c:pt idx="336">
                  <c:v>-4.6666666666666669E-2</c:v>
                </c:pt>
                <c:pt idx="337">
                  <c:v>-0.35333333333333333</c:v>
                </c:pt>
                <c:pt idx="338">
                  <c:v>-0.29333333333333328</c:v>
                </c:pt>
                <c:pt idx="339">
                  <c:v>0.06</c:v>
                </c:pt>
                <c:pt idx="340">
                  <c:v>-0.18000000000000002</c:v>
                </c:pt>
                <c:pt idx="341">
                  <c:v>-0.06</c:v>
                </c:pt>
                <c:pt idx="342">
                  <c:v>-0.32</c:v>
                </c:pt>
                <c:pt idx="343">
                  <c:v>9.3333333333333338E-2</c:v>
                </c:pt>
                <c:pt idx="344">
                  <c:v>-5.3333333333333337E-2</c:v>
                </c:pt>
                <c:pt idx="345">
                  <c:v>-0.16</c:v>
                </c:pt>
                <c:pt idx="346">
                  <c:v>0.16</c:v>
                </c:pt>
                <c:pt idx="347">
                  <c:v>-0.31333333333333341</c:v>
                </c:pt>
                <c:pt idx="348">
                  <c:v>-4.6666666666666669E-2</c:v>
                </c:pt>
                <c:pt idx="349">
                  <c:v>-0.15333333333333332</c:v>
                </c:pt>
                <c:pt idx="350">
                  <c:v>-0.17333333333333334</c:v>
                </c:pt>
                <c:pt idx="351">
                  <c:v>-4.6666666666666669E-2</c:v>
                </c:pt>
                <c:pt idx="352">
                  <c:v>4.0000000000000008E-2</c:v>
                </c:pt>
                <c:pt idx="353">
                  <c:v>-0.24</c:v>
                </c:pt>
                <c:pt idx="354">
                  <c:v>-0.12</c:v>
                </c:pt>
                <c:pt idx="355">
                  <c:v>-0.13999999999999999</c:v>
                </c:pt>
                <c:pt idx="356">
                  <c:v>-2.0000000000000007E-2</c:v>
                </c:pt>
                <c:pt idx="357">
                  <c:v>-0.16666666666666666</c:v>
                </c:pt>
                <c:pt idx="358">
                  <c:v>-0.06</c:v>
                </c:pt>
                <c:pt idx="359">
                  <c:v>-0.14666666666666667</c:v>
                </c:pt>
                <c:pt idx="360">
                  <c:v>-0.36000000000000004</c:v>
                </c:pt>
                <c:pt idx="361">
                  <c:v>9.3333333333333338E-2</c:v>
                </c:pt>
                <c:pt idx="362">
                  <c:v>-0.14666666666666667</c:v>
                </c:pt>
                <c:pt idx="363">
                  <c:v>-0.06</c:v>
                </c:pt>
                <c:pt idx="364">
                  <c:v>-0.04</c:v>
                </c:pt>
                <c:pt idx="365">
                  <c:v>-0.16</c:v>
                </c:pt>
                <c:pt idx="366">
                  <c:v>5.3333333333333337E-2</c:v>
                </c:pt>
                <c:pt idx="367">
                  <c:v>-0.27333333333333337</c:v>
                </c:pt>
                <c:pt idx="368">
                  <c:v>-0.18000000000000002</c:v>
                </c:pt>
                <c:pt idx="369">
                  <c:v>-5.3333333333333344E-2</c:v>
                </c:pt>
                <c:pt idx="370">
                  <c:v>-0.22</c:v>
                </c:pt>
                <c:pt idx="371">
                  <c:v>0.15333333333333332</c:v>
                </c:pt>
                <c:pt idx="372">
                  <c:v>-0.04</c:v>
                </c:pt>
                <c:pt idx="373">
                  <c:v>-0.02</c:v>
                </c:pt>
                <c:pt idx="374">
                  <c:v>-0.16</c:v>
                </c:pt>
                <c:pt idx="375">
                  <c:v>0.12666666666666668</c:v>
                </c:pt>
                <c:pt idx="376">
                  <c:v>-9.9999999999999992E-2</c:v>
                </c:pt>
                <c:pt idx="377">
                  <c:v>3.3333333333333347E-2</c:v>
                </c:pt>
                <c:pt idx="378">
                  <c:v>-0.08</c:v>
                </c:pt>
                <c:pt idx="379">
                  <c:v>0.04</c:v>
                </c:pt>
                <c:pt idx="380">
                  <c:v>-9.9999999999999992E-2</c:v>
                </c:pt>
                <c:pt idx="381">
                  <c:v>6.0000000000000005E-2</c:v>
                </c:pt>
                <c:pt idx="382">
                  <c:v>0.04</c:v>
                </c:pt>
                <c:pt idx="383">
                  <c:v>-0.08</c:v>
                </c:pt>
                <c:pt idx="384">
                  <c:v>-0.16666666666666666</c:v>
                </c:pt>
                <c:pt idx="385">
                  <c:v>6.6666666666666666E-2</c:v>
                </c:pt>
                <c:pt idx="386">
                  <c:v>-0.27333333333333332</c:v>
                </c:pt>
                <c:pt idx="387">
                  <c:v>-5.3333333333333309E-2</c:v>
                </c:pt>
                <c:pt idx="388">
                  <c:v>-0.32</c:v>
                </c:pt>
                <c:pt idx="389">
                  <c:v>-0.18000000000000002</c:v>
                </c:pt>
                <c:pt idx="390">
                  <c:v>-0.54666666666666675</c:v>
                </c:pt>
                <c:pt idx="391">
                  <c:v>-0.08</c:v>
                </c:pt>
                <c:pt idx="392">
                  <c:v>-0.25333333333333335</c:v>
                </c:pt>
                <c:pt idx="393">
                  <c:v>-0.32666666666666666</c:v>
                </c:pt>
                <c:pt idx="394">
                  <c:v>-0.31333333333333341</c:v>
                </c:pt>
                <c:pt idx="395">
                  <c:v>-0.22666666666666666</c:v>
                </c:pt>
                <c:pt idx="396">
                  <c:v>-0.3</c:v>
                </c:pt>
                <c:pt idx="397">
                  <c:v>-0.13999999999999999</c:v>
                </c:pt>
                <c:pt idx="398">
                  <c:v>-0.16666666666666666</c:v>
                </c:pt>
                <c:pt idx="399">
                  <c:v>-2.6666666666666672E-2</c:v>
                </c:pt>
                <c:pt idx="400">
                  <c:v>-0.12666666666666668</c:v>
                </c:pt>
                <c:pt idx="401">
                  <c:v>-0.13999999999999999</c:v>
                </c:pt>
                <c:pt idx="402">
                  <c:v>5.3333333333333323E-2</c:v>
                </c:pt>
                <c:pt idx="403">
                  <c:v>-0.34</c:v>
                </c:pt>
                <c:pt idx="404">
                  <c:v>9.9999999999999992E-2</c:v>
                </c:pt>
                <c:pt idx="405">
                  <c:v>-0.23333333333333336</c:v>
                </c:pt>
                <c:pt idx="406">
                  <c:v>-7.3333333333333334E-2</c:v>
                </c:pt>
                <c:pt idx="407">
                  <c:v>-0.19333333333333336</c:v>
                </c:pt>
                <c:pt idx="408">
                  <c:v>-0.11333333333333334</c:v>
                </c:pt>
                <c:pt idx="409">
                  <c:v>-0.21333333333333337</c:v>
                </c:pt>
                <c:pt idx="410">
                  <c:v>-0.26666666666666666</c:v>
                </c:pt>
                <c:pt idx="411">
                  <c:v>-0.10666666666666669</c:v>
                </c:pt>
                <c:pt idx="412">
                  <c:v>-0.13333333333333333</c:v>
                </c:pt>
                <c:pt idx="413">
                  <c:v>-8.666666666666667E-2</c:v>
                </c:pt>
                <c:pt idx="414">
                  <c:v>-9.3333333333333338E-2</c:v>
                </c:pt>
                <c:pt idx="415">
                  <c:v>-0.18000000000000002</c:v>
                </c:pt>
                <c:pt idx="416">
                  <c:v>-0.12666666666666668</c:v>
                </c:pt>
                <c:pt idx="417">
                  <c:v>-0.18666666666666665</c:v>
                </c:pt>
                <c:pt idx="418">
                  <c:v>-0.1466666666666667</c:v>
                </c:pt>
                <c:pt idx="419">
                  <c:v>-0.24666666666666667</c:v>
                </c:pt>
                <c:pt idx="420">
                  <c:v>-9.3333333333333338E-2</c:v>
                </c:pt>
                <c:pt idx="421">
                  <c:v>-0.19333333333333336</c:v>
                </c:pt>
                <c:pt idx="422">
                  <c:v>-0.32666666666666666</c:v>
                </c:pt>
                <c:pt idx="423">
                  <c:v>0.13333333333333333</c:v>
                </c:pt>
                <c:pt idx="424">
                  <c:v>-9.3333333333333324E-2</c:v>
                </c:pt>
                <c:pt idx="425">
                  <c:v>-0.14666666666666667</c:v>
                </c:pt>
                <c:pt idx="426">
                  <c:v>-0.23333333333333331</c:v>
                </c:pt>
                <c:pt idx="427">
                  <c:v>-2.6666666666666672E-2</c:v>
                </c:pt>
                <c:pt idx="428">
                  <c:v>-0.08</c:v>
                </c:pt>
                <c:pt idx="429">
                  <c:v>-0.24666666666666667</c:v>
                </c:pt>
                <c:pt idx="430">
                  <c:v>-0.29333333333333333</c:v>
                </c:pt>
                <c:pt idx="431">
                  <c:v>-9.9999999999999992E-2</c:v>
                </c:pt>
                <c:pt idx="432">
                  <c:v>-0.14666666666666664</c:v>
                </c:pt>
                <c:pt idx="433">
                  <c:v>-0.32</c:v>
                </c:pt>
                <c:pt idx="434">
                  <c:v>-0.31333333333333335</c:v>
                </c:pt>
                <c:pt idx="435">
                  <c:v>-9.9999999999999992E-2</c:v>
                </c:pt>
                <c:pt idx="436">
                  <c:v>-8.666666666666667E-2</c:v>
                </c:pt>
                <c:pt idx="437">
                  <c:v>-0.34666666666666668</c:v>
                </c:pt>
                <c:pt idx="438">
                  <c:v>-0.38666666666666666</c:v>
                </c:pt>
                <c:pt idx="439">
                  <c:v>2.6666666666666658E-2</c:v>
                </c:pt>
                <c:pt idx="440">
                  <c:v>-0.17333333333333334</c:v>
                </c:pt>
                <c:pt idx="441">
                  <c:v>-0.08</c:v>
                </c:pt>
                <c:pt idx="442">
                  <c:v>-0.12666666666666668</c:v>
                </c:pt>
                <c:pt idx="443">
                  <c:v>6.6666666666666723E-3</c:v>
                </c:pt>
                <c:pt idx="444">
                  <c:v>-0.16</c:v>
                </c:pt>
                <c:pt idx="445">
                  <c:v>-4.6666666666666669E-2</c:v>
                </c:pt>
                <c:pt idx="446">
                  <c:v>2.6666666666666655E-2</c:v>
                </c:pt>
                <c:pt idx="447">
                  <c:v>-0.02</c:v>
                </c:pt>
                <c:pt idx="448">
                  <c:v>-0.12666666666666668</c:v>
                </c:pt>
                <c:pt idx="449">
                  <c:v>-0.04</c:v>
                </c:pt>
                <c:pt idx="450">
                  <c:v>-0.12666666666666665</c:v>
                </c:pt>
                <c:pt idx="451">
                  <c:v>-0.27999999999999997</c:v>
                </c:pt>
                <c:pt idx="452">
                  <c:v>-0.26666666666666666</c:v>
                </c:pt>
                <c:pt idx="453">
                  <c:v>0.11333333333333333</c:v>
                </c:pt>
                <c:pt idx="454">
                  <c:v>-0.13333333333333333</c:v>
                </c:pt>
                <c:pt idx="455">
                  <c:v>-0.19999999999999998</c:v>
                </c:pt>
                <c:pt idx="456">
                  <c:v>-0.11333333333333333</c:v>
                </c:pt>
                <c:pt idx="457">
                  <c:v>-2.6666666666666672E-2</c:v>
                </c:pt>
                <c:pt idx="458">
                  <c:v>-0.18000000000000002</c:v>
                </c:pt>
                <c:pt idx="459">
                  <c:v>-6.6666666666666666E-2</c:v>
                </c:pt>
                <c:pt idx="460">
                  <c:v>-0.18000000000000002</c:v>
                </c:pt>
                <c:pt idx="461">
                  <c:v>-0.08</c:v>
                </c:pt>
                <c:pt idx="462">
                  <c:v>-0.12666666666666668</c:v>
                </c:pt>
                <c:pt idx="463">
                  <c:v>-4.6666666666666669E-2</c:v>
                </c:pt>
                <c:pt idx="464">
                  <c:v>-0.13999999999999999</c:v>
                </c:pt>
                <c:pt idx="465">
                  <c:v>-5.3333333333333344E-2</c:v>
                </c:pt>
                <c:pt idx="466">
                  <c:v>-0.34666666666666668</c:v>
                </c:pt>
                <c:pt idx="467">
                  <c:v>0.13333333333333333</c:v>
                </c:pt>
                <c:pt idx="468">
                  <c:v>-0.16</c:v>
                </c:pt>
                <c:pt idx="469">
                  <c:v>-0.04</c:v>
                </c:pt>
                <c:pt idx="470">
                  <c:v>-0.24666666666666667</c:v>
                </c:pt>
                <c:pt idx="471">
                  <c:v>-4.6666666666666669E-2</c:v>
                </c:pt>
                <c:pt idx="472">
                  <c:v>-0.28000000000000003</c:v>
                </c:pt>
                <c:pt idx="473">
                  <c:v>-3.3333333333333326E-2</c:v>
                </c:pt>
                <c:pt idx="474">
                  <c:v>-0.10000000000000002</c:v>
                </c:pt>
                <c:pt idx="475">
                  <c:v>-0.16666666666666666</c:v>
                </c:pt>
                <c:pt idx="476">
                  <c:v>-0.06</c:v>
                </c:pt>
                <c:pt idx="477">
                  <c:v>-0.18666666666666668</c:v>
                </c:pt>
                <c:pt idx="478">
                  <c:v>-6.0000000000000019E-2</c:v>
                </c:pt>
                <c:pt idx="479">
                  <c:v>-0.19333333333333333</c:v>
                </c:pt>
                <c:pt idx="480">
                  <c:v>-0.24666666666666667</c:v>
                </c:pt>
                <c:pt idx="481">
                  <c:v>-0.08</c:v>
                </c:pt>
                <c:pt idx="482">
                  <c:v>-0.1133333333333333</c:v>
                </c:pt>
                <c:pt idx="483">
                  <c:v>-0.12</c:v>
                </c:pt>
                <c:pt idx="484">
                  <c:v>-0.18666666666666665</c:v>
                </c:pt>
                <c:pt idx="485">
                  <c:v>-0.06</c:v>
                </c:pt>
                <c:pt idx="486">
                  <c:v>-0.15333333333333332</c:v>
                </c:pt>
                <c:pt idx="487">
                  <c:v>-5.3333333333333344E-2</c:v>
                </c:pt>
                <c:pt idx="488">
                  <c:v>-0.22</c:v>
                </c:pt>
                <c:pt idx="489">
                  <c:v>0.13333333333333333</c:v>
                </c:pt>
                <c:pt idx="490">
                  <c:v>-0.24</c:v>
                </c:pt>
                <c:pt idx="491">
                  <c:v>5.3333333333333337E-2</c:v>
                </c:pt>
                <c:pt idx="492">
                  <c:v>-0.26</c:v>
                </c:pt>
                <c:pt idx="493">
                  <c:v>0.12666666666666668</c:v>
                </c:pt>
                <c:pt idx="494">
                  <c:v>-0.06</c:v>
                </c:pt>
                <c:pt idx="495">
                  <c:v>6.6666666666666584E-3</c:v>
                </c:pt>
                <c:pt idx="496">
                  <c:v>-0.11333333333333333</c:v>
                </c:pt>
                <c:pt idx="497">
                  <c:v>-4.6666666666666669E-2</c:v>
                </c:pt>
                <c:pt idx="498">
                  <c:v>-4.6666666666666662E-2</c:v>
                </c:pt>
                <c:pt idx="499">
                  <c:v>-0.16666666666666666</c:v>
                </c:pt>
                <c:pt idx="500">
                  <c:v>-0.32</c:v>
                </c:pt>
                <c:pt idx="501">
                  <c:v>0.14666666666666667</c:v>
                </c:pt>
                <c:pt idx="502">
                  <c:v>-5.3333333333333337E-2</c:v>
                </c:pt>
                <c:pt idx="503">
                  <c:v>-0.13333333333333333</c:v>
                </c:pt>
                <c:pt idx="504">
                  <c:v>-0.33333333333333331</c:v>
                </c:pt>
                <c:pt idx="505">
                  <c:v>0.11333333333333333</c:v>
                </c:pt>
                <c:pt idx="506">
                  <c:v>-0.12666666666666665</c:v>
                </c:pt>
                <c:pt idx="507">
                  <c:v>-4.6666666666666655E-2</c:v>
                </c:pt>
                <c:pt idx="508">
                  <c:v>-0.34666666666666668</c:v>
                </c:pt>
                <c:pt idx="509">
                  <c:v>0.16666666666666666</c:v>
                </c:pt>
                <c:pt idx="510">
                  <c:v>-0.12666666666666668</c:v>
                </c:pt>
                <c:pt idx="511">
                  <c:v>-3.3333333333333347E-2</c:v>
                </c:pt>
                <c:pt idx="512">
                  <c:v>2.6666666666666682E-2</c:v>
                </c:pt>
                <c:pt idx="513">
                  <c:v>-0.19333333333333333</c:v>
                </c:pt>
                <c:pt idx="514">
                  <c:v>-4.6666666666666669E-2</c:v>
                </c:pt>
                <c:pt idx="515">
                  <c:v>0.10000000000000002</c:v>
                </c:pt>
                <c:pt idx="516">
                  <c:v>9.9999999999999992E-2</c:v>
                </c:pt>
                <c:pt idx="517">
                  <c:v>-4.6666666666666669E-2</c:v>
                </c:pt>
                <c:pt idx="518">
                  <c:v>2.6666666666666672E-2</c:v>
                </c:pt>
                <c:pt idx="519">
                  <c:v>0.12</c:v>
                </c:pt>
                <c:pt idx="520">
                  <c:v>9.3333333333333338E-2</c:v>
                </c:pt>
                <c:pt idx="521">
                  <c:v>-6.6666666666666666E-2</c:v>
                </c:pt>
                <c:pt idx="522">
                  <c:v>-0.06</c:v>
                </c:pt>
                <c:pt idx="523">
                  <c:v>5.3333333333333344E-2</c:v>
                </c:pt>
                <c:pt idx="524">
                  <c:v>-0.06</c:v>
                </c:pt>
                <c:pt idx="525">
                  <c:v>-0.22666666666666666</c:v>
                </c:pt>
                <c:pt idx="526">
                  <c:v>-0.12</c:v>
                </c:pt>
                <c:pt idx="527">
                  <c:v>-0.28666666666666668</c:v>
                </c:pt>
                <c:pt idx="528">
                  <c:v>-0.20666666666666669</c:v>
                </c:pt>
                <c:pt idx="529">
                  <c:v>-0.11333333333333336</c:v>
                </c:pt>
                <c:pt idx="530">
                  <c:v>-8.666666666666667E-2</c:v>
                </c:pt>
                <c:pt idx="531">
                  <c:v>-0.27333333333333337</c:v>
                </c:pt>
                <c:pt idx="532">
                  <c:v>-0.3133333333333333</c:v>
                </c:pt>
                <c:pt idx="533">
                  <c:v>4.6666666666666669E-2</c:v>
                </c:pt>
                <c:pt idx="534">
                  <c:v>4.666666666666669E-2</c:v>
                </c:pt>
                <c:pt idx="535">
                  <c:v>-0.14666666666666667</c:v>
                </c:pt>
                <c:pt idx="536">
                  <c:v>-2.6666666666666658E-2</c:v>
                </c:pt>
                <c:pt idx="537">
                  <c:v>0.06</c:v>
                </c:pt>
                <c:pt idx="538">
                  <c:v>6.6666666666666723E-3</c:v>
                </c:pt>
                <c:pt idx="539">
                  <c:v>0.11333333333333334</c:v>
                </c:pt>
                <c:pt idx="540">
                  <c:v>-0.02</c:v>
                </c:pt>
                <c:pt idx="541">
                  <c:v>9.3333333333333324E-2</c:v>
                </c:pt>
                <c:pt idx="542">
                  <c:v>7.3333333333333348E-2</c:v>
                </c:pt>
                <c:pt idx="543">
                  <c:v>-0.10000000000000002</c:v>
                </c:pt>
                <c:pt idx="544">
                  <c:v>-0.14000000000000001</c:v>
                </c:pt>
                <c:pt idx="545">
                  <c:v>0</c:v>
                </c:pt>
                <c:pt idx="546">
                  <c:v>1.3333333333333327E-2</c:v>
                </c:pt>
                <c:pt idx="547">
                  <c:v>-0.16666666666666666</c:v>
                </c:pt>
                <c:pt idx="548">
                  <c:v>2.0000000000000007E-2</c:v>
                </c:pt>
                <c:pt idx="549">
                  <c:v>-0.11333333333333333</c:v>
                </c:pt>
                <c:pt idx="550">
                  <c:v>4.6666666666666669E-2</c:v>
                </c:pt>
                <c:pt idx="551">
                  <c:v>-0.12</c:v>
                </c:pt>
                <c:pt idx="552">
                  <c:v>-0.10000000000000002</c:v>
                </c:pt>
                <c:pt idx="553">
                  <c:v>5.3333333333333344E-2</c:v>
                </c:pt>
                <c:pt idx="554">
                  <c:v>-0.25333333333333335</c:v>
                </c:pt>
                <c:pt idx="555">
                  <c:v>0.27333333333333337</c:v>
                </c:pt>
                <c:pt idx="556">
                  <c:v>-0.19999999999999998</c:v>
                </c:pt>
                <c:pt idx="557">
                  <c:v>0.24</c:v>
                </c:pt>
                <c:pt idx="558">
                  <c:v>-0.20666666666666669</c:v>
                </c:pt>
                <c:pt idx="559">
                  <c:v>0.24666666666666667</c:v>
                </c:pt>
                <c:pt idx="560">
                  <c:v>-0.11333333333333333</c:v>
                </c:pt>
                <c:pt idx="561">
                  <c:v>9.9999999999999992E-2</c:v>
                </c:pt>
                <c:pt idx="562">
                  <c:v>-4.0000000000000015E-2</c:v>
                </c:pt>
                <c:pt idx="563">
                  <c:v>-9.3333333333333324E-2</c:v>
                </c:pt>
                <c:pt idx="564">
                  <c:v>-7.333333333333332E-2</c:v>
                </c:pt>
                <c:pt idx="565">
                  <c:v>-0.14666666666666664</c:v>
                </c:pt>
                <c:pt idx="566">
                  <c:v>-0.11333333333333334</c:v>
                </c:pt>
                <c:pt idx="567">
                  <c:v>-3.3333333333333347E-2</c:v>
                </c:pt>
                <c:pt idx="568">
                  <c:v>3.3333333333333326E-2</c:v>
                </c:pt>
                <c:pt idx="569">
                  <c:v>-1.3333333333333331E-2</c:v>
                </c:pt>
                <c:pt idx="570">
                  <c:v>-3.3333333333333347E-2</c:v>
                </c:pt>
                <c:pt idx="571">
                  <c:v>7.3333333333333348E-2</c:v>
                </c:pt>
                <c:pt idx="572">
                  <c:v>9.9999999999999992E-2</c:v>
                </c:pt>
                <c:pt idx="573">
                  <c:v>-1.9999999999999993E-2</c:v>
                </c:pt>
                <c:pt idx="574">
                  <c:v>0.10666666666666665</c:v>
                </c:pt>
                <c:pt idx="575">
                  <c:v>-9.3333333333333324E-2</c:v>
                </c:pt>
                <c:pt idx="576">
                  <c:v>-6.6666666666666666E-2</c:v>
                </c:pt>
                <c:pt idx="577">
                  <c:v>0.12</c:v>
                </c:pt>
                <c:pt idx="578">
                  <c:v>8.666666666666667E-2</c:v>
                </c:pt>
                <c:pt idx="579">
                  <c:v>1.3333333333333327E-2</c:v>
                </c:pt>
                <c:pt idx="580">
                  <c:v>0.13333333333333333</c:v>
                </c:pt>
                <c:pt idx="581">
                  <c:v>0</c:v>
                </c:pt>
                <c:pt idx="582">
                  <c:v>0.11999999999999998</c:v>
                </c:pt>
                <c:pt idx="583">
                  <c:v>6.6666666666666723E-3</c:v>
                </c:pt>
                <c:pt idx="584">
                  <c:v>-0.16</c:v>
                </c:pt>
                <c:pt idx="585">
                  <c:v>0.3</c:v>
                </c:pt>
                <c:pt idx="586">
                  <c:v>1.3333333333333327E-2</c:v>
                </c:pt>
                <c:pt idx="587">
                  <c:v>0.08</c:v>
                </c:pt>
                <c:pt idx="588">
                  <c:v>0.06</c:v>
                </c:pt>
                <c:pt idx="589">
                  <c:v>-2.6666666666666672E-2</c:v>
                </c:pt>
                <c:pt idx="590">
                  <c:v>0.15333333333333335</c:v>
                </c:pt>
                <c:pt idx="591">
                  <c:v>-0.11333333333333334</c:v>
                </c:pt>
                <c:pt idx="592">
                  <c:v>-0.21333333333333335</c:v>
                </c:pt>
                <c:pt idx="593">
                  <c:v>0.21333333333333335</c:v>
                </c:pt>
                <c:pt idx="594">
                  <c:v>-0.18666666666666668</c:v>
                </c:pt>
                <c:pt idx="595">
                  <c:v>0.19333333333333333</c:v>
                </c:pt>
                <c:pt idx="596">
                  <c:v>0.16666666666666666</c:v>
                </c:pt>
                <c:pt idx="597">
                  <c:v>6.6666666666666636E-3</c:v>
                </c:pt>
                <c:pt idx="598">
                  <c:v>-4.6666666666666669E-2</c:v>
                </c:pt>
                <c:pt idx="599">
                  <c:v>0.12666666666666668</c:v>
                </c:pt>
                <c:pt idx="600">
                  <c:v>-2.0000000000000018E-2</c:v>
                </c:pt>
                <c:pt idx="601">
                  <c:v>0.12666666666666668</c:v>
                </c:pt>
                <c:pt idx="602">
                  <c:v>4.0000000000000015E-2</c:v>
                </c:pt>
                <c:pt idx="603">
                  <c:v>-6.6666666666666666E-2</c:v>
                </c:pt>
                <c:pt idx="604">
                  <c:v>7.3333333333333334E-2</c:v>
                </c:pt>
                <c:pt idx="605">
                  <c:v>-0.04</c:v>
                </c:pt>
                <c:pt idx="606">
                  <c:v>0.10666666666666667</c:v>
                </c:pt>
                <c:pt idx="607">
                  <c:v>0.11333333333333334</c:v>
                </c:pt>
                <c:pt idx="608">
                  <c:v>0.16666666666666666</c:v>
                </c:pt>
                <c:pt idx="609">
                  <c:v>7.3333333333333348E-2</c:v>
                </c:pt>
                <c:pt idx="610">
                  <c:v>0.12666666666666668</c:v>
                </c:pt>
                <c:pt idx="611">
                  <c:v>4.6666666666666669E-2</c:v>
                </c:pt>
                <c:pt idx="612">
                  <c:v>-8.666666666666667E-2</c:v>
                </c:pt>
                <c:pt idx="613">
                  <c:v>9.9999999999999992E-2</c:v>
                </c:pt>
                <c:pt idx="614">
                  <c:v>0.04</c:v>
                </c:pt>
                <c:pt idx="615">
                  <c:v>0.13999999999999999</c:v>
                </c:pt>
                <c:pt idx="616">
                  <c:v>0.25333333333333335</c:v>
                </c:pt>
                <c:pt idx="617">
                  <c:v>-0.08</c:v>
                </c:pt>
                <c:pt idx="618">
                  <c:v>7.3333333333333334E-2</c:v>
                </c:pt>
                <c:pt idx="619">
                  <c:v>-2.6666666666666672E-2</c:v>
                </c:pt>
                <c:pt idx="620">
                  <c:v>6.6666666666666541E-3</c:v>
                </c:pt>
                <c:pt idx="621">
                  <c:v>0.13333333333333333</c:v>
                </c:pt>
                <c:pt idx="622">
                  <c:v>-0.02</c:v>
                </c:pt>
                <c:pt idx="623">
                  <c:v>0.19333333333333336</c:v>
                </c:pt>
                <c:pt idx="624">
                  <c:v>0.15333333333333335</c:v>
                </c:pt>
                <c:pt idx="625">
                  <c:v>0</c:v>
                </c:pt>
                <c:pt idx="626">
                  <c:v>-1.3333333333333327E-2</c:v>
                </c:pt>
                <c:pt idx="627">
                  <c:v>0.13333333333333333</c:v>
                </c:pt>
                <c:pt idx="628">
                  <c:v>0.15333333333333335</c:v>
                </c:pt>
                <c:pt idx="629">
                  <c:v>-0.02</c:v>
                </c:pt>
                <c:pt idx="630">
                  <c:v>4.6666666666666662E-2</c:v>
                </c:pt>
                <c:pt idx="631">
                  <c:v>0.10666666666666667</c:v>
                </c:pt>
                <c:pt idx="632">
                  <c:v>2.6666666666666655E-2</c:v>
                </c:pt>
                <c:pt idx="633">
                  <c:v>0.12666666666666668</c:v>
                </c:pt>
                <c:pt idx="634">
                  <c:v>-0.18666666666666668</c:v>
                </c:pt>
                <c:pt idx="635">
                  <c:v>0.28000000000000003</c:v>
                </c:pt>
                <c:pt idx="636">
                  <c:v>0.04</c:v>
                </c:pt>
                <c:pt idx="637">
                  <c:v>0.13999999999999999</c:v>
                </c:pt>
                <c:pt idx="638">
                  <c:v>-0.04</c:v>
                </c:pt>
                <c:pt idx="639">
                  <c:v>0.19999999999999998</c:v>
                </c:pt>
                <c:pt idx="640">
                  <c:v>-0.15333333333333335</c:v>
                </c:pt>
                <c:pt idx="641">
                  <c:v>0.33333333333333331</c:v>
                </c:pt>
                <c:pt idx="642">
                  <c:v>0.12</c:v>
                </c:pt>
                <c:pt idx="643">
                  <c:v>3.3333333333333347E-2</c:v>
                </c:pt>
                <c:pt idx="644">
                  <c:v>0.12666666666666668</c:v>
                </c:pt>
                <c:pt idx="645">
                  <c:v>5.3333333333333337E-2</c:v>
                </c:pt>
                <c:pt idx="646">
                  <c:v>0.20000000000000004</c:v>
                </c:pt>
                <c:pt idx="647">
                  <c:v>2.6666666666666672E-2</c:v>
                </c:pt>
                <c:pt idx="648">
                  <c:v>0.15333333333333332</c:v>
                </c:pt>
                <c:pt idx="649">
                  <c:v>0.21333333333333335</c:v>
                </c:pt>
                <c:pt idx="650">
                  <c:v>5.3333333333333323E-2</c:v>
                </c:pt>
                <c:pt idx="651">
                  <c:v>0.11333333333333334</c:v>
                </c:pt>
                <c:pt idx="652">
                  <c:v>9.9999999999999992E-2</c:v>
                </c:pt>
                <c:pt idx="653">
                  <c:v>0.20666666666666667</c:v>
                </c:pt>
                <c:pt idx="654">
                  <c:v>0.02</c:v>
                </c:pt>
                <c:pt idx="655">
                  <c:v>0.30666666666666664</c:v>
                </c:pt>
                <c:pt idx="656">
                  <c:v>3.3333333333333333E-2</c:v>
                </c:pt>
                <c:pt idx="657">
                  <c:v>0.33333333333333331</c:v>
                </c:pt>
                <c:pt idx="658">
                  <c:v>0.04</c:v>
                </c:pt>
                <c:pt idx="659">
                  <c:v>0.14666666666666667</c:v>
                </c:pt>
                <c:pt idx="660">
                  <c:v>0.04</c:v>
                </c:pt>
                <c:pt idx="661">
                  <c:v>0.17333333333333334</c:v>
                </c:pt>
                <c:pt idx="662">
                  <c:v>0.08</c:v>
                </c:pt>
                <c:pt idx="663">
                  <c:v>0.18666666666666668</c:v>
                </c:pt>
                <c:pt idx="664">
                  <c:v>9.3333333333333324E-2</c:v>
                </c:pt>
                <c:pt idx="665">
                  <c:v>0.15333333333333332</c:v>
                </c:pt>
                <c:pt idx="666">
                  <c:v>4.6666666666666669E-2</c:v>
                </c:pt>
                <c:pt idx="667">
                  <c:v>0.18666666666666665</c:v>
                </c:pt>
                <c:pt idx="668">
                  <c:v>-6.6666666666666666E-2</c:v>
                </c:pt>
                <c:pt idx="669">
                  <c:v>0.3666666666666667</c:v>
                </c:pt>
                <c:pt idx="670">
                  <c:v>9.3333333333333338E-2</c:v>
                </c:pt>
                <c:pt idx="671">
                  <c:v>0.19333333333333336</c:v>
                </c:pt>
                <c:pt idx="672">
                  <c:v>0.26</c:v>
                </c:pt>
                <c:pt idx="673">
                  <c:v>6.6666666666666688E-3</c:v>
                </c:pt>
                <c:pt idx="674">
                  <c:v>0.12</c:v>
                </c:pt>
                <c:pt idx="675">
                  <c:v>0.19333333333333333</c:v>
                </c:pt>
                <c:pt idx="676">
                  <c:v>5.3333333333333337E-2</c:v>
                </c:pt>
                <c:pt idx="677">
                  <c:v>0.28666666666666668</c:v>
                </c:pt>
                <c:pt idx="678">
                  <c:v>-0.06</c:v>
                </c:pt>
                <c:pt idx="679">
                  <c:v>0.39999999999999997</c:v>
                </c:pt>
                <c:pt idx="680">
                  <c:v>5.3333333333333344E-2</c:v>
                </c:pt>
                <c:pt idx="681">
                  <c:v>0.24666666666666667</c:v>
                </c:pt>
                <c:pt idx="682">
                  <c:v>0.13333333333333333</c:v>
                </c:pt>
                <c:pt idx="683">
                  <c:v>0.3066666666666667</c:v>
                </c:pt>
                <c:pt idx="684">
                  <c:v>0.22666666666666668</c:v>
                </c:pt>
                <c:pt idx="685">
                  <c:v>0.22666666666666666</c:v>
                </c:pt>
                <c:pt idx="686">
                  <c:v>0.26666666666666666</c:v>
                </c:pt>
                <c:pt idx="687">
                  <c:v>-3.3333333333333333E-2</c:v>
                </c:pt>
                <c:pt idx="688">
                  <c:v>0.28000000000000003</c:v>
                </c:pt>
                <c:pt idx="689">
                  <c:v>0.16</c:v>
                </c:pt>
                <c:pt idx="690">
                  <c:v>0.20666666666666667</c:v>
                </c:pt>
                <c:pt idx="691">
                  <c:v>0.21999999999999997</c:v>
                </c:pt>
                <c:pt idx="692">
                  <c:v>0.22</c:v>
                </c:pt>
                <c:pt idx="693">
                  <c:v>0.36000000000000004</c:v>
                </c:pt>
                <c:pt idx="694">
                  <c:v>0.3</c:v>
                </c:pt>
                <c:pt idx="695">
                  <c:v>0.16666666666666666</c:v>
                </c:pt>
                <c:pt idx="696">
                  <c:v>0.30000000000000004</c:v>
                </c:pt>
                <c:pt idx="697">
                  <c:v>0.22</c:v>
                </c:pt>
                <c:pt idx="698">
                  <c:v>6.6666666666666723E-3</c:v>
                </c:pt>
                <c:pt idx="699">
                  <c:v>0.37333333333333335</c:v>
                </c:pt>
                <c:pt idx="700">
                  <c:v>-4.6666666666666662E-2</c:v>
                </c:pt>
                <c:pt idx="701">
                  <c:v>0.44</c:v>
                </c:pt>
                <c:pt idx="702">
                  <c:v>-6.6666666666666666E-2</c:v>
                </c:pt>
                <c:pt idx="703">
                  <c:v>0.38666666666666671</c:v>
                </c:pt>
                <c:pt idx="704">
                  <c:v>8.666666666666667E-2</c:v>
                </c:pt>
                <c:pt idx="705">
                  <c:v>0.27333333333333337</c:v>
                </c:pt>
                <c:pt idx="706">
                  <c:v>0.27333333333333337</c:v>
                </c:pt>
                <c:pt idx="707">
                  <c:v>8.0000000000000016E-2</c:v>
                </c:pt>
                <c:pt idx="708">
                  <c:v>0.33333333333333331</c:v>
                </c:pt>
                <c:pt idx="709">
                  <c:v>0.11333333333333333</c:v>
                </c:pt>
                <c:pt idx="710">
                  <c:v>0.32</c:v>
                </c:pt>
                <c:pt idx="711">
                  <c:v>0.14666666666666667</c:v>
                </c:pt>
                <c:pt idx="712">
                  <c:v>0.21999999999999997</c:v>
                </c:pt>
                <c:pt idx="713">
                  <c:v>0.39333333333333331</c:v>
                </c:pt>
                <c:pt idx="714">
                  <c:v>0.17333333333333334</c:v>
                </c:pt>
                <c:pt idx="715">
                  <c:v>0.39333333333333331</c:v>
                </c:pt>
                <c:pt idx="716">
                  <c:v>0.34</c:v>
                </c:pt>
                <c:pt idx="717">
                  <c:v>0.20666666666666669</c:v>
                </c:pt>
                <c:pt idx="718">
                  <c:v>0.3066666666666667</c:v>
                </c:pt>
                <c:pt idx="719">
                  <c:v>0.19333333333333336</c:v>
                </c:pt>
                <c:pt idx="720">
                  <c:v>-1.3333333333333331E-2</c:v>
                </c:pt>
                <c:pt idx="721">
                  <c:v>0.46666666666666662</c:v>
                </c:pt>
                <c:pt idx="722">
                  <c:v>0.16</c:v>
                </c:pt>
                <c:pt idx="723">
                  <c:v>0.3</c:v>
                </c:pt>
                <c:pt idx="724">
                  <c:v>0.14666666666666667</c:v>
                </c:pt>
                <c:pt idx="725">
                  <c:v>0.21999999999999997</c:v>
                </c:pt>
                <c:pt idx="726">
                  <c:v>0.32</c:v>
                </c:pt>
                <c:pt idx="727">
                  <c:v>3.9999999999999994E-2</c:v>
                </c:pt>
                <c:pt idx="728">
                  <c:v>0.23333333333333331</c:v>
                </c:pt>
                <c:pt idx="729">
                  <c:v>5.3333333333333337E-2</c:v>
                </c:pt>
                <c:pt idx="730">
                  <c:v>0.24666666666666667</c:v>
                </c:pt>
                <c:pt idx="731">
                  <c:v>0.15333333333333335</c:v>
                </c:pt>
                <c:pt idx="732">
                  <c:v>0.12</c:v>
                </c:pt>
                <c:pt idx="733">
                  <c:v>0.21333333333333335</c:v>
                </c:pt>
                <c:pt idx="734">
                  <c:v>0.30666666666666664</c:v>
                </c:pt>
                <c:pt idx="735">
                  <c:v>0.13999999999999999</c:v>
                </c:pt>
                <c:pt idx="736">
                  <c:v>0.25333333333333335</c:v>
                </c:pt>
                <c:pt idx="737">
                  <c:v>0.14666666666666667</c:v>
                </c:pt>
                <c:pt idx="738">
                  <c:v>0.22666666666666666</c:v>
                </c:pt>
                <c:pt idx="739">
                  <c:v>0.31333333333333335</c:v>
                </c:pt>
                <c:pt idx="740">
                  <c:v>0.19999999999999998</c:v>
                </c:pt>
                <c:pt idx="741">
                  <c:v>0.27333333333333337</c:v>
                </c:pt>
                <c:pt idx="742">
                  <c:v>0.1133333333333333</c:v>
                </c:pt>
                <c:pt idx="743">
                  <c:v>0.32</c:v>
                </c:pt>
                <c:pt idx="744">
                  <c:v>0.46666666666666662</c:v>
                </c:pt>
                <c:pt idx="745">
                  <c:v>1.3333333333333334E-2</c:v>
                </c:pt>
                <c:pt idx="746">
                  <c:v>1.3333333333333341E-2</c:v>
                </c:pt>
                <c:pt idx="747">
                  <c:v>0.45333333333333337</c:v>
                </c:pt>
                <c:pt idx="748">
                  <c:v>0.42</c:v>
                </c:pt>
                <c:pt idx="749">
                  <c:v>1.2721305490496585E-17</c:v>
                </c:pt>
                <c:pt idx="750">
                  <c:v>0.13333333333333333</c:v>
                </c:pt>
                <c:pt idx="751">
                  <c:v>0.31333333333333335</c:v>
                </c:pt>
                <c:pt idx="752">
                  <c:v>0.24</c:v>
                </c:pt>
                <c:pt idx="753">
                  <c:v>0.26666666666666666</c:v>
                </c:pt>
                <c:pt idx="754">
                  <c:v>0.29333333333333333</c:v>
                </c:pt>
                <c:pt idx="755">
                  <c:v>0.17333333333333334</c:v>
                </c:pt>
                <c:pt idx="756">
                  <c:v>0.41333333333333333</c:v>
                </c:pt>
                <c:pt idx="757">
                  <c:v>0</c:v>
                </c:pt>
                <c:pt idx="758">
                  <c:v>-2.6666666666666672E-2</c:v>
                </c:pt>
                <c:pt idx="759">
                  <c:v>0.43333333333333329</c:v>
                </c:pt>
                <c:pt idx="760">
                  <c:v>0.47333333333333338</c:v>
                </c:pt>
                <c:pt idx="761">
                  <c:v>0</c:v>
                </c:pt>
                <c:pt idx="762">
                  <c:v>0.27333333333333337</c:v>
                </c:pt>
                <c:pt idx="763">
                  <c:v>0.11333333333333333</c:v>
                </c:pt>
                <c:pt idx="764">
                  <c:v>0.16</c:v>
                </c:pt>
                <c:pt idx="765">
                  <c:v>0.26666666666666666</c:v>
                </c:pt>
                <c:pt idx="766">
                  <c:v>0.19999999999999998</c:v>
                </c:pt>
                <c:pt idx="767">
                  <c:v>0.27999999999999997</c:v>
                </c:pt>
                <c:pt idx="768">
                  <c:v>0.13333333333333333</c:v>
                </c:pt>
                <c:pt idx="769">
                  <c:v>0.47333333333333333</c:v>
                </c:pt>
                <c:pt idx="770">
                  <c:v>0.16666666666666666</c:v>
                </c:pt>
                <c:pt idx="771">
                  <c:v>0.45999999999999996</c:v>
                </c:pt>
                <c:pt idx="772">
                  <c:v>0.16</c:v>
                </c:pt>
                <c:pt idx="773">
                  <c:v>0.20000000000000004</c:v>
                </c:pt>
                <c:pt idx="774">
                  <c:v>0.13333333333333333</c:v>
                </c:pt>
                <c:pt idx="775">
                  <c:v>0.27333333333333337</c:v>
                </c:pt>
                <c:pt idx="776">
                  <c:v>0.20666666666666667</c:v>
                </c:pt>
                <c:pt idx="777">
                  <c:v>0.26</c:v>
                </c:pt>
                <c:pt idx="778">
                  <c:v>8.666666666666667E-2</c:v>
                </c:pt>
                <c:pt idx="779">
                  <c:v>0.25333333333333335</c:v>
                </c:pt>
                <c:pt idx="780">
                  <c:v>0.26666666666666666</c:v>
                </c:pt>
                <c:pt idx="781">
                  <c:v>0.18000000000000002</c:v>
                </c:pt>
                <c:pt idx="782">
                  <c:v>0.18000000000000002</c:v>
                </c:pt>
                <c:pt idx="783">
                  <c:v>0.25333333333333335</c:v>
                </c:pt>
                <c:pt idx="784">
                  <c:v>0.16666666666666666</c:v>
                </c:pt>
                <c:pt idx="785">
                  <c:v>0.26666666666666666</c:v>
                </c:pt>
                <c:pt idx="786">
                  <c:v>0.3</c:v>
                </c:pt>
                <c:pt idx="787">
                  <c:v>9.9999999999999978E-2</c:v>
                </c:pt>
                <c:pt idx="788">
                  <c:v>0.28666666666666663</c:v>
                </c:pt>
                <c:pt idx="789">
                  <c:v>0.16</c:v>
                </c:pt>
                <c:pt idx="790">
                  <c:v>6.6666666666666636E-3</c:v>
                </c:pt>
                <c:pt idx="791">
                  <c:v>0.38666666666666666</c:v>
                </c:pt>
                <c:pt idx="792">
                  <c:v>8.666666666666667E-2</c:v>
                </c:pt>
                <c:pt idx="793">
                  <c:v>0.3</c:v>
                </c:pt>
                <c:pt idx="794">
                  <c:v>5.3333333333333344E-2</c:v>
                </c:pt>
                <c:pt idx="795">
                  <c:v>0.21333333333333335</c:v>
                </c:pt>
                <c:pt idx="796">
                  <c:v>0.24</c:v>
                </c:pt>
                <c:pt idx="797">
                  <c:v>-6.6666666666666775E-3</c:v>
                </c:pt>
                <c:pt idx="798">
                  <c:v>2.6666666666666672E-2</c:v>
                </c:pt>
                <c:pt idx="799">
                  <c:v>0.23333333333333331</c:v>
                </c:pt>
                <c:pt idx="800">
                  <c:v>7.3333333333333334E-2</c:v>
                </c:pt>
                <c:pt idx="801">
                  <c:v>0.26666666666666666</c:v>
                </c:pt>
                <c:pt idx="802">
                  <c:v>9.3333333333333338E-2</c:v>
                </c:pt>
                <c:pt idx="803">
                  <c:v>0.45999999999999996</c:v>
                </c:pt>
                <c:pt idx="804">
                  <c:v>0.18000000000000002</c:v>
                </c:pt>
                <c:pt idx="805">
                  <c:v>0.52</c:v>
                </c:pt>
                <c:pt idx="806">
                  <c:v>0.26</c:v>
                </c:pt>
                <c:pt idx="807">
                  <c:v>0.61333333333333329</c:v>
                </c:pt>
                <c:pt idx="808">
                  <c:v>0.46666666666666662</c:v>
                </c:pt>
                <c:pt idx="809">
                  <c:v>0.46666666666666662</c:v>
                </c:pt>
                <c:pt idx="810">
                  <c:v>0.31333333333333335</c:v>
                </c:pt>
                <c:pt idx="811">
                  <c:v>0.4466666666666666</c:v>
                </c:pt>
                <c:pt idx="812">
                  <c:v>0.44666666666666671</c:v>
                </c:pt>
                <c:pt idx="813">
                  <c:v>0.10666666666666667</c:v>
                </c:pt>
                <c:pt idx="814">
                  <c:v>0.32666666666666672</c:v>
                </c:pt>
                <c:pt idx="815">
                  <c:v>0</c:v>
                </c:pt>
                <c:pt idx="816">
                  <c:v>0.28666666666666668</c:v>
                </c:pt>
                <c:pt idx="817">
                  <c:v>0.18666666666666668</c:v>
                </c:pt>
                <c:pt idx="818">
                  <c:v>0.32</c:v>
                </c:pt>
                <c:pt idx="819">
                  <c:v>0.14000000000000001</c:v>
                </c:pt>
                <c:pt idx="820">
                  <c:v>0.20666666666666667</c:v>
                </c:pt>
                <c:pt idx="821">
                  <c:v>0.32666666666666666</c:v>
                </c:pt>
                <c:pt idx="822">
                  <c:v>0.3133333333333333</c:v>
                </c:pt>
                <c:pt idx="823">
                  <c:v>0.20666666666666664</c:v>
                </c:pt>
                <c:pt idx="824">
                  <c:v>0.22666666666666666</c:v>
                </c:pt>
                <c:pt idx="825">
                  <c:v>0.3133333333333333</c:v>
                </c:pt>
                <c:pt idx="826">
                  <c:v>3.9999999999999987E-2</c:v>
                </c:pt>
                <c:pt idx="827">
                  <c:v>0.4466666666666666</c:v>
                </c:pt>
                <c:pt idx="828">
                  <c:v>0.10000000000000002</c:v>
                </c:pt>
                <c:pt idx="829">
                  <c:v>0.5</c:v>
                </c:pt>
                <c:pt idx="830">
                  <c:v>0.34</c:v>
                </c:pt>
                <c:pt idx="831">
                  <c:v>0.18000000000000002</c:v>
                </c:pt>
                <c:pt idx="832">
                  <c:v>0.46666666666666662</c:v>
                </c:pt>
                <c:pt idx="833">
                  <c:v>0</c:v>
                </c:pt>
                <c:pt idx="834">
                  <c:v>3.3333333333333347E-2</c:v>
                </c:pt>
                <c:pt idx="835">
                  <c:v>0.4466666666666666</c:v>
                </c:pt>
                <c:pt idx="836">
                  <c:v>7.333333333333332E-2</c:v>
                </c:pt>
                <c:pt idx="837">
                  <c:v>0.33333333333333331</c:v>
                </c:pt>
                <c:pt idx="838">
                  <c:v>1.3333333333333331E-2</c:v>
                </c:pt>
                <c:pt idx="839">
                  <c:v>0.5</c:v>
                </c:pt>
                <c:pt idx="840">
                  <c:v>0.13333333333333333</c:v>
                </c:pt>
                <c:pt idx="841">
                  <c:v>0.34</c:v>
                </c:pt>
                <c:pt idx="842">
                  <c:v>0.22666666666666668</c:v>
                </c:pt>
                <c:pt idx="843">
                  <c:v>0.36000000000000004</c:v>
                </c:pt>
                <c:pt idx="844">
                  <c:v>0.18666666666666668</c:v>
                </c:pt>
                <c:pt idx="845">
                  <c:v>0.3</c:v>
                </c:pt>
                <c:pt idx="846">
                  <c:v>0.22666666666666668</c:v>
                </c:pt>
                <c:pt idx="847">
                  <c:v>0.37333333333333335</c:v>
                </c:pt>
                <c:pt idx="848">
                  <c:v>0.36000000000000004</c:v>
                </c:pt>
                <c:pt idx="849">
                  <c:v>0.45999999999999996</c:v>
                </c:pt>
                <c:pt idx="850">
                  <c:v>0.3666666666666667</c:v>
                </c:pt>
                <c:pt idx="851">
                  <c:v>0.42</c:v>
                </c:pt>
                <c:pt idx="852">
                  <c:v>0.20666666666666669</c:v>
                </c:pt>
                <c:pt idx="853">
                  <c:v>0.56666666666666676</c:v>
                </c:pt>
                <c:pt idx="854">
                  <c:v>0.36000000000000004</c:v>
                </c:pt>
                <c:pt idx="855">
                  <c:v>0.39999999999999997</c:v>
                </c:pt>
                <c:pt idx="856">
                  <c:v>0.40000000000000008</c:v>
                </c:pt>
                <c:pt idx="857">
                  <c:v>0.26</c:v>
                </c:pt>
                <c:pt idx="858">
                  <c:v>0.3</c:v>
                </c:pt>
                <c:pt idx="859">
                  <c:v>0.13333333333333333</c:v>
                </c:pt>
                <c:pt idx="860">
                  <c:v>0.31333333333333335</c:v>
                </c:pt>
                <c:pt idx="861">
                  <c:v>0.10666666666666667</c:v>
                </c:pt>
                <c:pt idx="862">
                  <c:v>-5.9999999999999991E-2</c:v>
                </c:pt>
                <c:pt idx="863">
                  <c:v>0.42666666666666669</c:v>
                </c:pt>
                <c:pt idx="864">
                  <c:v>0.29333333333333333</c:v>
                </c:pt>
                <c:pt idx="865">
                  <c:v>6.6666666666666666E-2</c:v>
                </c:pt>
                <c:pt idx="866">
                  <c:v>0.14666666666666664</c:v>
                </c:pt>
                <c:pt idx="867">
                  <c:v>0.3666666666666667</c:v>
                </c:pt>
                <c:pt idx="868">
                  <c:v>6.6666666666666784E-3</c:v>
                </c:pt>
                <c:pt idx="869">
                  <c:v>0.47333333333333333</c:v>
                </c:pt>
                <c:pt idx="870">
                  <c:v>0.36000000000000004</c:v>
                </c:pt>
                <c:pt idx="871">
                  <c:v>0.22666666666666668</c:v>
                </c:pt>
                <c:pt idx="872">
                  <c:v>5.3333333333333337E-2</c:v>
                </c:pt>
                <c:pt idx="873">
                  <c:v>0.49333333333333335</c:v>
                </c:pt>
                <c:pt idx="874">
                  <c:v>0.51333333333333331</c:v>
                </c:pt>
                <c:pt idx="875">
                  <c:v>0</c:v>
                </c:pt>
                <c:pt idx="876">
                  <c:v>3.3333333333333333E-2</c:v>
                </c:pt>
                <c:pt idx="877">
                  <c:v>0.48666666666666664</c:v>
                </c:pt>
                <c:pt idx="878">
                  <c:v>0.30000000000000004</c:v>
                </c:pt>
                <c:pt idx="879">
                  <c:v>0.21333333333333329</c:v>
                </c:pt>
                <c:pt idx="880">
                  <c:v>0.28666666666666668</c:v>
                </c:pt>
                <c:pt idx="881">
                  <c:v>0.15333333333333335</c:v>
                </c:pt>
                <c:pt idx="882">
                  <c:v>0.26666666666666666</c:v>
                </c:pt>
                <c:pt idx="883">
                  <c:v>0.3</c:v>
                </c:pt>
                <c:pt idx="884">
                  <c:v>0.22666666666666666</c:v>
                </c:pt>
                <c:pt idx="885">
                  <c:v>0.26666666666666666</c:v>
                </c:pt>
                <c:pt idx="886">
                  <c:v>0.33333333333333331</c:v>
                </c:pt>
                <c:pt idx="887">
                  <c:v>0.21333333333333335</c:v>
                </c:pt>
                <c:pt idx="888">
                  <c:v>0.17333333333333334</c:v>
                </c:pt>
                <c:pt idx="889">
                  <c:v>0.25333333333333335</c:v>
                </c:pt>
                <c:pt idx="890">
                  <c:v>0.30666666666666664</c:v>
                </c:pt>
                <c:pt idx="891">
                  <c:v>0.19333333333333336</c:v>
                </c:pt>
                <c:pt idx="892">
                  <c:v>0.14666666666666667</c:v>
                </c:pt>
                <c:pt idx="893">
                  <c:v>0.26</c:v>
                </c:pt>
                <c:pt idx="894">
                  <c:v>0.24666666666666667</c:v>
                </c:pt>
                <c:pt idx="895">
                  <c:v>0.15333333333333335</c:v>
                </c:pt>
                <c:pt idx="896">
                  <c:v>0.19333333333333333</c:v>
                </c:pt>
                <c:pt idx="897">
                  <c:v>0.10666666666666665</c:v>
                </c:pt>
                <c:pt idx="898">
                  <c:v>0.3</c:v>
                </c:pt>
                <c:pt idx="899">
                  <c:v>0.17333333333333334</c:v>
                </c:pt>
                <c:pt idx="900">
                  <c:v>0.14666666666666667</c:v>
                </c:pt>
                <c:pt idx="901">
                  <c:v>0.28666666666666668</c:v>
                </c:pt>
                <c:pt idx="902">
                  <c:v>0.3</c:v>
                </c:pt>
                <c:pt idx="903">
                  <c:v>0.14666666666666667</c:v>
                </c:pt>
                <c:pt idx="904">
                  <c:v>0.38000000000000006</c:v>
                </c:pt>
                <c:pt idx="905">
                  <c:v>0.10666666666666665</c:v>
                </c:pt>
                <c:pt idx="906">
                  <c:v>0.10666666666666667</c:v>
                </c:pt>
                <c:pt idx="907">
                  <c:v>0.27333333333333332</c:v>
                </c:pt>
                <c:pt idx="908">
                  <c:v>0.28666666666666668</c:v>
                </c:pt>
                <c:pt idx="909">
                  <c:v>0.16666666666666666</c:v>
                </c:pt>
                <c:pt idx="910">
                  <c:v>0.17999999999999997</c:v>
                </c:pt>
                <c:pt idx="911">
                  <c:v>0.32666666666666666</c:v>
                </c:pt>
                <c:pt idx="912">
                  <c:v>0.13333333333333333</c:v>
                </c:pt>
                <c:pt idx="913">
                  <c:v>0.30666666666666664</c:v>
                </c:pt>
                <c:pt idx="914">
                  <c:v>0.34</c:v>
                </c:pt>
                <c:pt idx="915">
                  <c:v>0.10666666666666665</c:v>
                </c:pt>
                <c:pt idx="916">
                  <c:v>0.31333333333333335</c:v>
                </c:pt>
                <c:pt idx="917">
                  <c:v>0.20666666666666667</c:v>
                </c:pt>
                <c:pt idx="918">
                  <c:v>0.28000000000000003</c:v>
                </c:pt>
                <c:pt idx="919">
                  <c:v>0.12</c:v>
                </c:pt>
                <c:pt idx="920">
                  <c:v>9.3333333333333338E-2</c:v>
                </c:pt>
                <c:pt idx="921">
                  <c:v>0.32</c:v>
                </c:pt>
                <c:pt idx="922">
                  <c:v>0.15333333333333335</c:v>
                </c:pt>
                <c:pt idx="923">
                  <c:v>0.24000000000000002</c:v>
                </c:pt>
                <c:pt idx="924">
                  <c:v>3.3333333333333347E-2</c:v>
                </c:pt>
                <c:pt idx="925">
                  <c:v>0.38666666666666671</c:v>
                </c:pt>
                <c:pt idx="926">
                  <c:v>0.21333333333333335</c:v>
                </c:pt>
                <c:pt idx="927">
                  <c:v>0.34</c:v>
                </c:pt>
                <c:pt idx="928">
                  <c:v>0.27333333333333337</c:v>
                </c:pt>
                <c:pt idx="929">
                  <c:v>0.15333333333333335</c:v>
                </c:pt>
                <c:pt idx="930">
                  <c:v>0.16666666666666666</c:v>
                </c:pt>
                <c:pt idx="931">
                  <c:v>0.29333333333333333</c:v>
                </c:pt>
                <c:pt idx="932">
                  <c:v>0.12666666666666668</c:v>
                </c:pt>
                <c:pt idx="933">
                  <c:v>7.333333333333332E-2</c:v>
                </c:pt>
                <c:pt idx="934">
                  <c:v>0.16</c:v>
                </c:pt>
                <c:pt idx="935">
                  <c:v>-0.20000000000000004</c:v>
                </c:pt>
                <c:pt idx="936">
                  <c:v>2.6666666666666672E-2</c:v>
                </c:pt>
                <c:pt idx="937">
                  <c:v>0.19333333333333336</c:v>
                </c:pt>
                <c:pt idx="938">
                  <c:v>3.3333333333333347E-2</c:v>
                </c:pt>
                <c:pt idx="939">
                  <c:v>0.19999999999999996</c:v>
                </c:pt>
                <c:pt idx="940">
                  <c:v>0.15333333333333332</c:v>
                </c:pt>
                <c:pt idx="941">
                  <c:v>0.29333333333333333</c:v>
                </c:pt>
                <c:pt idx="942">
                  <c:v>0.26</c:v>
                </c:pt>
                <c:pt idx="943">
                  <c:v>0.38000000000000006</c:v>
                </c:pt>
                <c:pt idx="944">
                  <c:v>0.30666666666666664</c:v>
                </c:pt>
                <c:pt idx="945">
                  <c:v>0.40666666666666668</c:v>
                </c:pt>
                <c:pt idx="946">
                  <c:v>0.42</c:v>
                </c:pt>
                <c:pt idx="947">
                  <c:v>0.26</c:v>
                </c:pt>
                <c:pt idx="948">
                  <c:v>0.52666666666666673</c:v>
                </c:pt>
                <c:pt idx="949">
                  <c:v>0.04</c:v>
                </c:pt>
                <c:pt idx="950">
                  <c:v>0.40666666666666668</c:v>
                </c:pt>
                <c:pt idx="951">
                  <c:v>-0.02</c:v>
                </c:pt>
                <c:pt idx="952">
                  <c:v>3.3333333333333333E-2</c:v>
                </c:pt>
                <c:pt idx="953">
                  <c:v>0.24</c:v>
                </c:pt>
                <c:pt idx="954">
                  <c:v>3.999999999999998E-2</c:v>
                </c:pt>
                <c:pt idx="955">
                  <c:v>0.13333333333333333</c:v>
                </c:pt>
                <c:pt idx="956">
                  <c:v>1.3333333333333327E-2</c:v>
                </c:pt>
                <c:pt idx="957">
                  <c:v>0.13333333333333333</c:v>
                </c:pt>
                <c:pt idx="958">
                  <c:v>0.22666666666666666</c:v>
                </c:pt>
                <c:pt idx="959">
                  <c:v>1.999999999999998E-2</c:v>
                </c:pt>
                <c:pt idx="960">
                  <c:v>0.10000000000000002</c:v>
                </c:pt>
                <c:pt idx="961">
                  <c:v>0.22666666666666668</c:v>
                </c:pt>
                <c:pt idx="962">
                  <c:v>0.22666666666666668</c:v>
                </c:pt>
                <c:pt idx="963">
                  <c:v>0.15333333333333335</c:v>
                </c:pt>
                <c:pt idx="964">
                  <c:v>0.44</c:v>
                </c:pt>
                <c:pt idx="965">
                  <c:v>6.6666666666666666E-2</c:v>
                </c:pt>
                <c:pt idx="966">
                  <c:v>0.16</c:v>
                </c:pt>
                <c:pt idx="967">
                  <c:v>0.28000000000000003</c:v>
                </c:pt>
                <c:pt idx="968">
                  <c:v>3.3333333333333326E-2</c:v>
                </c:pt>
                <c:pt idx="969">
                  <c:v>0.16</c:v>
                </c:pt>
                <c:pt idx="970">
                  <c:v>0.18666666666666668</c:v>
                </c:pt>
                <c:pt idx="971">
                  <c:v>8.666666666666667E-2</c:v>
                </c:pt>
                <c:pt idx="972">
                  <c:v>6.666666666666668E-3</c:v>
                </c:pt>
                <c:pt idx="973">
                  <c:v>9.9999999999999992E-2</c:v>
                </c:pt>
                <c:pt idx="974">
                  <c:v>-2.6666666666666672E-2</c:v>
                </c:pt>
                <c:pt idx="975">
                  <c:v>0.26</c:v>
                </c:pt>
                <c:pt idx="976">
                  <c:v>0.21333333333333335</c:v>
                </c:pt>
                <c:pt idx="977">
                  <c:v>-2.6666666666666661E-2</c:v>
                </c:pt>
                <c:pt idx="978">
                  <c:v>-9.3333333333333338E-2</c:v>
                </c:pt>
                <c:pt idx="979">
                  <c:v>0.33333333333333331</c:v>
                </c:pt>
                <c:pt idx="980">
                  <c:v>0.24666666666666667</c:v>
                </c:pt>
                <c:pt idx="981">
                  <c:v>6.6666666666666666E-2</c:v>
                </c:pt>
                <c:pt idx="982">
                  <c:v>7.3333333333333306E-2</c:v>
                </c:pt>
                <c:pt idx="983">
                  <c:v>0.23333333333333331</c:v>
                </c:pt>
                <c:pt idx="984">
                  <c:v>6.0000000000000005E-2</c:v>
                </c:pt>
                <c:pt idx="985">
                  <c:v>0.20000000000000004</c:v>
                </c:pt>
                <c:pt idx="986">
                  <c:v>5.3333333333333323E-2</c:v>
                </c:pt>
                <c:pt idx="987">
                  <c:v>0.24</c:v>
                </c:pt>
                <c:pt idx="988">
                  <c:v>0.33333333333333331</c:v>
                </c:pt>
                <c:pt idx="989">
                  <c:v>-9.3333333333333338E-2</c:v>
                </c:pt>
                <c:pt idx="990">
                  <c:v>-9.3333333333333338E-2</c:v>
                </c:pt>
                <c:pt idx="991">
                  <c:v>0.34</c:v>
                </c:pt>
                <c:pt idx="992">
                  <c:v>0.18000000000000002</c:v>
                </c:pt>
                <c:pt idx="993">
                  <c:v>-0.02</c:v>
                </c:pt>
                <c:pt idx="994">
                  <c:v>0.36000000000000004</c:v>
                </c:pt>
                <c:pt idx="995">
                  <c:v>-0.16666666666666666</c:v>
                </c:pt>
                <c:pt idx="996">
                  <c:v>-1.3333333333333336E-2</c:v>
                </c:pt>
                <c:pt idx="997">
                  <c:v>8.6666666666666684E-2</c:v>
                </c:pt>
                <c:pt idx="998">
                  <c:v>-0.18000000000000002</c:v>
                </c:pt>
                <c:pt idx="999">
                  <c:v>0.3066666666666667</c:v>
                </c:pt>
                <c:pt idx="1000">
                  <c:v>-0.02</c:v>
                </c:pt>
                <c:pt idx="1001">
                  <c:v>0.12666666666666668</c:v>
                </c:pt>
                <c:pt idx="1002">
                  <c:v>4.0000000000000008E-2</c:v>
                </c:pt>
                <c:pt idx="1003">
                  <c:v>0.14666666666666667</c:v>
                </c:pt>
                <c:pt idx="1004">
                  <c:v>9.9999999999999992E-2</c:v>
                </c:pt>
                <c:pt idx="1005">
                  <c:v>0.08</c:v>
                </c:pt>
                <c:pt idx="1006">
                  <c:v>5.3333333333333337E-2</c:v>
                </c:pt>
                <c:pt idx="1007">
                  <c:v>-1.3333333333333327E-2</c:v>
                </c:pt>
                <c:pt idx="1008">
                  <c:v>0.16</c:v>
                </c:pt>
                <c:pt idx="1009">
                  <c:v>8.6666666666666656E-2</c:v>
                </c:pt>
                <c:pt idx="1010">
                  <c:v>0.15333333333333335</c:v>
                </c:pt>
                <c:pt idx="1011">
                  <c:v>6.6666666666666652E-2</c:v>
                </c:pt>
                <c:pt idx="1012">
                  <c:v>0.22666666666666666</c:v>
                </c:pt>
                <c:pt idx="1013">
                  <c:v>9.3333333333333324E-2</c:v>
                </c:pt>
                <c:pt idx="1014">
                  <c:v>0.16666666666666666</c:v>
                </c:pt>
                <c:pt idx="1015">
                  <c:v>-0.14000000000000001</c:v>
                </c:pt>
                <c:pt idx="1016">
                  <c:v>0.20666666666666667</c:v>
                </c:pt>
                <c:pt idx="1017">
                  <c:v>7.3333333333333334E-2</c:v>
                </c:pt>
                <c:pt idx="1018">
                  <c:v>0.08</c:v>
                </c:pt>
                <c:pt idx="1019">
                  <c:v>0.10666666666666665</c:v>
                </c:pt>
                <c:pt idx="1020">
                  <c:v>-0.16</c:v>
                </c:pt>
                <c:pt idx="1021">
                  <c:v>0.28000000000000003</c:v>
                </c:pt>
                <c:pt idx="1022">
                  <c:v>-0.17333333333333334</c:v>
                </c:pt>
                <c:pt idx="1023">
                  <c:v>0.32</c:v>
                </c:pt>
                <c:pt idx="1024">
                  <c:v>0</c:v>
                </c:pt>
                <c:pt idx="1025">
                  <c:v>9.3333333333333324E-2</c:v>
                </c:pt>
                <c:pt idx="1026">
                  <c:v>0.3066666666666667</c:v>
                </c:pt>
                <c:pt idx="1027">
                  <c:v>-0.16666666666666666</c:v>
                </c:pt>
                <c:pt idx="1028">
                  <c:v>-0.1466666666666667</c:v>
                </c:pt>
                <c:pt idx="1029">
                  <c:v>0.25333333333333335</c:v>
                </c:pt>
                <c:pt idx="1030">
                  <c:v>-0.08</c:v>
                </c:pt>
                <c:pt idx="1031">
                  <c:v>0.18000000000000002</c:v>
                </c:pt>
                <c:pt idx="1032">
                  <c:v>-5.3333333333333344E-2</c:v>
                </c:pt>
                <c:pt idx="1033">
                  <c:v>0.12</c:v>
                </c:pt>
                <c:pt idx="1034">
                  <c:v>0.28666666666666668</c:v>
                </c:pt>
                <c:pt idx="1035">
                  <c:v>-0.17333333333333334</c:v>
                </c:pt>
                <c:pt idx="1036">
                  <c:v>-0.02</c:v>
                </c:pt>
                <c:pt idx="1037">
                  <c:v>0.11333333333333334</c:v>
                </c:pt>
                <c:pt idx="1038">
                  <c:v>8.666666666666667E-2</c:v>
                </c:pt>
                <c:pt idx="1039">
                  <c:v>-1.3333333333333327E-2</c:v>
                </c:pt>
                <c:pt idx="1040">
                  <c:v>0.13333333333333333</c:v>
                </c:pt>
                <c:pt idx="1041">
                  <c:v>6.6666666666666636E-3</c:v>
                </c:pt>
                <c:pt idx="1042">
                  <c:v>9.9999999999999992E-2</c:v>
                </c:pt>
                <c:pt idx="1043">
                  <c:v>0.13333333333333333</c:v>
                </c:pt>
                <c:pt idx="1044">
                  <c:v>-7.3333333333333334E-2</c:v>
                </c:pt>
                <c:pt idx="1045">
                  <c:v>0.20666666666666667</c:v>
                </c:pt>
                <c:pt idx="1046">
                  <c:v>-2.6666666666666672E-2</c:v>
                </c:pt>
                <c:pt idx="1047">
                  <c:v>0.12000000000000001</c:v>
                </c:pt>
                <c:pt idx="1048">
                  <c:v>-0.08</c:v>
                </c:pt>
                <c:pt idx="1049">
                  <c:v>1.3333333333333336E-2</c:v>
                </c:pt>
                <c:pt idx="1050">
                  <c:v>0.11333333333333334</c:v>
                </c:pt>
                <c:pt idx="1051">
                  <c:v>-2.6666666666666661E-2</c:v>
                </c:pt>
                <c:pt idx="1052">
                  <c:v>6.6666666666666666E-2</c:v>
                </c:pt>
                <c:pt idx="1053">
                  <c:v>-2.6666666666666661E-2</c:v>
                </c:pt>
                <c:pt idx="1054">
                  <c:v>0.24000000000000002</c:v>
                </c:pt>
                <c:pt idx="1055">
                  <c:v>-0.12666666666666668</c:v>
                </c:pt>
                <c:pt idx="1056">
                  <c:v>-7.333333333333332E-2</c:v>
                </c:pt>
                <c:pt idx="1057">
                  <c:v>2.6666666666666668E-2</c:v>
                </c:pt>
                <c:pt idx="1058">
                  <c:v>-0.16666666666666666</c:v>
                </c:pt>
                <c:pt idx="1059">
                  <c:v>0.18000000000000002</c:v>
                </c:pt>
                <c:pt idx="1060">
                  <c:v>-2.6666666666666672E-2</c:v>
                </c:pt>
                <c:pt idx="1061">
                  <c:v>7.333333333333332E-2</c:v>
                </c:pt>
                <c:pt idx="1062">
                  <c:v>-6.6666666666666666E-2</c:v>
                </c:pt>
                <c:pt idx="1063">
                  <c:v>0.14000000000000001</c:v>
                </c:pt>
                <c:pt idx="1064">
                  <c:v>0.15333333333333335</c:v>
                </c:pt>
                <c:pt idx="1065">
                  <c:v>-9.9999999999999992E-2</c:v>
                </c:pt>
                <c:pt idx="1066">
                  <c:v>-4.6666666666666669E-2</c:v>
                </c:pt>
                <c:pt idx="1067">
                  <c:v>8.6666666666666684E-2</c:v>
                </c:pt>
                <c:pt idx="1068">
                  <c:v>-0.21333333333333329</c:v>
                </c:pt>
                <c:pt idx="1069">
                  <c:v>0.26</c:v>
                </c:pt>
                <c:pt idx="1070">
                  <c:v>-0.20666666666666669</c:v>
                </c:pt>
                <c:pt idx="1071">
                  <c:v>0.24</c:v>
                </c:pt>
                <c:pt idx="1072">
                  <c:v>-4.6666666666666662E-2</c:v>
                </c:pt>
                <c:pt idx="1073">
                  <c:v>7.3333333333333348E-2</c:v>
                </c:pt>
                <c:pt idx="1074">
                  <c:v>-6.6666666666666666E-2</c:v>
                </c:pt>
                <c:pt idx="1075">
                  <c:v>0.10000000000000003</c:v>
                </c:pt>
                <c:pt idx="1076">
                  <c:v>-8.6666666666666656E-2</c:v>
                </c:pt>
                <c:pt idx="1077">
                  <c:v>0.12</c:v>
                </c:pt>
                <c:pt idx="1078">
                  <c:v>6.6666666666666666E-2</c:v>
                </c:pt>
                <c:pt idx="1079">
                  <c:v>-0.08</c:v>
                </c:pt>
                <c:pt idx="1080">
                  <c:v>6.6666666666666666E-2</c:v>
                </c:pt>
                <c:pt idx="1081">
                  <c:v>-4.6666666666666669E-2</c:v>
                </c:pt>
                <c:pt idx="1082">
                  <c:v>-0.14000000000000001</c:v>
                </c:pt>
                <c:pt idx="1083">
                  <c:v>0.12666666666666665</c:v>
                </c:pt>
                <c:pt idx="1084">
                  <c:v>0.02</c:v>
                </c:pt>
                <c:pt idx="1085">
                  <c:v>0.12666666666666668</c:v>
                </c:pt>
                <c:pt idx="1086">
                  <c:v>-2.6666666666666672E-2</c:v>
                </c:pt>
                <c:pt idx="1087">
                  <c:v>-0.14000000000000001</c:v>
                </c:pt>
                <c:pt idx="1088">
                  <c:v>5.3333333333333337E-2</c:v>
                </c:pt>
                <c:pt idx="1089">
                  <c:v>-7.3333333333333348E-2</c:v>
                </c:pt>
                <c:pt idx="1090">
                  <c:v>-0.13333333333333333</c:v>
                </c:pt>
                <c:pt idx="1091">
                  <c:v>0.15333333333333332</c:v>
                </c:pt>
                <c:pt idx="1092">
                  <c:v>6.6666666666666541E-3</c:v>
                </c:pt>
                <c:pt idx="1093">
                  <c:v>-0.13333333333333333</c:v>
                </c:pt>
                <c:pt idx="1094">
                  <c:v>-6.6666666666666636E-3</c:v>
                </c:pt>
                <c:pt idx="1095">
                  <c:v>8.666666666666667E-2</c:v>
                </c:pt>
                <c:pt idx="1096">
                  <c:v>0.08</c:v>
                </c:pt>
                <c:pt idx="1097">
                  <c:v>-6.6666666666666666E-2</c:v>
                </c:pt>
                <c:pt idx="1098">
                  <c:v>-0.23333333333333331</c:v>
                </c:pt>
                <c:pt idx="1099">
                  <c:v>0.13333333333333333</c:v>
                </c:pt>
                <c:pt idx="1100">
                  <c:v>-6.6666666666666723E-3</c:v>
                </c:pt>
                <c:pt idx="1101">
                  <c:v>-0.12666666666666668</c:v>
                </c:pt>
                <c:pt idx="1102">
                  <c:v>2.6666666666666672E-2</c:v>
                </c:pt>
                <c:pt idx="1103">
                  <c:v>-0.13999999999999999</c:v>
                </c:pt>
                <c:pt idx="1104">
                  <c:v>-0.28000000000000003</c:v>
                </c:pt>
                <c:pt idx="1105">
                  <c:v>0.13999999999999999</c:v>
                </c:pt>
                <c:pt idx="1106">
                  <c:v>-0.11333333333333336</c:v>
                </c:pt>
                <c:pt idx="1107">
                  <c:v>0</c:v>
                </c:pt>
                <c:pt idx="1108">
                  <c:v>-4.6666666666666669E-2</c:v>
                </c:pt>
                <c:pt idx="1109">
                  <c:v>-0.12</c:v>
                </c:pt>
                <c:pt idx="1110">
                  <c:v>-0.18666666666666668</c:v>
                </c:pt>
                <c:pt idx="1111">
                  <c:v>3.3333333333333333E-2</c:v>
                </c:pt>
                <c:pt idx="1112">
                  <c:v>-0.16666666666666666</c:v>
                </c:pt>
                <c:pt idx="1113">
                  <c:v>-2.6666666666666661E-2</c:v>
                </c:pt>
                <c:pt idx="1114">
                  <c:v>-0.13333333333333333</c:v>
                </c:pt>
                <c:pt idx="1115">
                  <c:v>-2.0000000000000007E-2</c:v>
                </c:pt>
                <c:pt idx="1116">
                  <c:v>-0.11333333333333333</c:v>
                </c:pt>
                <c:pt idx="1117">
                  <c:v>-3.3333333333333347E-2</c:v>
                </c:pt>
                <c:pt idx="1118">
                  <c:v>0.16666666666666666</c:v>
                </c:pt>
                <c:pt idx="1119">
                  <c:v>-0.29333333333333328</c:v>
                </c:pt>
                <c:pt idx="1120">
                  <c:v>-0.11333333333333334</c:v>
                </c:pt>
                <c:pt idx="1121">
                  <c:v>0.04</c:v>
                </c:pt>
                <c:pt idx="1122">
                  <c:v>-9.9999999999999992E-2</c:v>
                </c:pt>
                <c:pt idx="1123">
                  <c:v>-1.3333333333333334E-2</c:v>
                </c:pt>
                <c:pt idx="1124">
                  <c:v>-0.18000000000000002</c:v>
                </c:pt>
                <c:pt idx="1125">
                  <c:v>-0.14000000000000001</c:v>
                </c:pt>
                <c:pt idx="1126">
                  <c:v>2.6666666666666668E-2</c:v>
                </c:pt>
                <c:pt idx="1127">
                  <c:v>-0.28666666666666668</c:v>
                </c:pt>
                <c:pt idx="1128">
                  <c:v>-6.0000000000000019E-2</c:v>
                </c:pt>
                <c:pt idx="1129">
                  <c:v>-0.21333333333333335</c:v>
                </c:pt>
                <c:pt idx="1130">
                  <c:v>-0.12666666666666668</c:v>
                </c:pt>
                <c:pt idx="1131">
                  <c:v>-0.06</c:v>
                </c:pt>
                <c:pt idx="1132">
                  <c:v>-0.13333333333333333</c:v>
                </c:pt>
                <c:pt idx="1133">
                  <c:v>-7.3333333333333334E-2</c:v>
                </c:pt>
                <c:pt idx="1134">
                  <c:v>-0.23333333333333331</c:v>
                </c:pt>
                <c:pt idx="1135">
                  <c:v>-0.13333333333333333</c:v>
                </c:pt>
                <c:pt idx="1136">
                  <c:v>-0.21999999999999997</c:v>
                </c:pt>
                <c:pt idx="1137">
                  <c:v>-6.6666666666666666E-2</c:v>
                </c:pt>
                <c:pt idx="1138">
                  <c:v>-0.30666666666666664</c:v>
                </c:pt>
                <c:pt idx="1139">
                  <c:v>0.10666666666666667</c:v>
                </c:pt>
                <c:pt idx="1140">
                  <c:v>-0.17333333333333334</c:v>
                </c:pt>
                <c:pt idx="1141">
                  <c:v>-0.02</c:v>
                </c:pt>
                <c:pt idx="1142">
                  <c:v>-0.13333333333333333</c:v>
                </c:pt>
                <c:pt idx="1143">
                  <c:v>-2.6666666666666682E-2</c:v>
                </c:pt>
                <c:pt idx="1144">
                  <c:v>-0.3133333333333333</c:v>
                </c:pt>
                <c:pt idx="1145">
                  <c:v>0.11333333333333333</c:v>
                </c:pt>
                <c:pt idx="1146">
                  <c:v>-0.12666666666666668</c:v>
                </c:pt>
                <c:pt idx="1147">
                  <c:v>-5.3333333333333337E-2</c:v>
                </c:pt>
                <c:pt idx="1148">
                  <c:v>-4.6666666666666669E-2</c:v>
                </c:pt>
                <c:pt idx="1149">
                  <c:v>-0.17333333333333334</c:v>
                </c:pt>
                <c:pt idx="1150">
                  <c:v>-4.6666666666666669E-2</c:v>
                </c:pt>
                <c:pt idx="1151">
                  <c:v>-0.18000000000000002</c:v>
                </c:pt>
                <c:pt idx="1152">
                  <c:v>-2.6666666666666672E-2</c:v>
                </c:pt>
                <c:pt idx="1153">
                  <c:v>-0.18000000000000002</c:v>
                </c:pt>
                <c:pt idx="1154">
                  <c:v>-4.6666666666666669E-2</c:v>
                </c:pt>
                <c:pt idx="1155">
                  <c:v>-0.13333333333333333</c:v>
                </c:pt>
                <c:pt idx="1156">
                  <c:v>-0.12000000000000001</c:v>
                </c:pt>
                <c:pt idx="1157">
                  <c:v>-0.10666666666666667</c:v>
                </c:pt>
                <c:pt idx="1158">
                  <c:v>-0.34</c:v>
                </c:pt>
                <c:pt idx="1159">
                  <c:v>0.10666666666666665</c:v>
                </c:pt>
                <c:pt idx="1160">
                  <c:v>0.12</c:v>
                </c:pt>
                <c:pt idx="1161">
                  <c:v>-0.35333333333333333</c:v>
                </c:pt>
                <c:pt idx="1162">
                  <c:v>-6.6666666666666666E-2</c:v>
                </c:pt>
                <c:pt idx="1163">
                  <c:v>-0.22666666666666666</c:v>
                </c:pt>
                <c:pt idx="1164">
                  <c:v>-0.14666666666666667</c:v>
                </c:pt>
                <c:pt idx="1165">
                  <c:v>-6.6666666666666666E-2</c:v>
                </c:pt>
                <c:pt idx="1166">
                  <c:v>-0.19333333333333333</c:v>
                </c:pt>
                <c:pt idx="1167">
                  <c:v>-0.08</c:v>
                </c:pt>
                <c:pt idx="1168">
                  <c:v>-0.24</c:v>
                </c:pt>
                <c:pt idx="1169">
                  <c:v>6.6666666666666666E-2</c:v>
                </c:pt>
                <c:pt idx="1170">
                  <c:v>-7.333333333333332E-2</c:v>
                </c:pt>
                <c:pt idx="1171">
                  <c:v>-0.17333333333333334</c:v>
                </c:pt>
                <c:pt idx="1172">
                  <c:v>-0.26</c:v>
                </c:pt>
                <c:pt idx="1173">
                  <c:v>6.6666666666666666E-2</c:v>
                </c:pt>
                <c:pt idx="1174">
                  <c:v>-0.24</c:v>
                </c:pt>
                <c:pt idx="1175">
                  <c:v>8.666666666666667E-2</c:v>
                </c:pt>
                <c:pt idx="1176">
                  <c:v>-0.19333333333333336</c:v>
                </c:pt>
                <c:pt idx="1177">
                  <c:v>0.11333333333333333</c:v>
                </c:pt>
                <c:pt idx="1178">
                  <c:v>-0.31333333333333335</c:v>
                </c:pt>
                <c:pt idx="1179">
                  <c:v>9.9999999999999992E-2</c:v>
                </c:pt>
                <c:pt idx="1180">
                  <c:v>-0.24</c:v>
                </c:pt>
                <c:pt idx="1181">
                  <c:v>1.3333333333333327E-2</c:v>
                </c:pt>
                <c:pt idx="1182">
                  <c:v>-3.3333333333333333E-2</c:v>
                </c:pt>
                <c:pt idx="1183">
                  <c:v>-0.17333333333333334</c:v>
                </c:pt>
                <c:pt idx="1184">
                  <c:v>-0.31333333333333335</c:v>
                </c:pt>
                <c:pt idx="1185">
                  <c:v>0.12</c:v>
                </c:pt>
                <c:pt idx="1186">
                  <c:v>-0.22666666666666668</c:v>
                </c:pt>
                <c:pt idx="1187">
                  <c:v>-1.3333333333333336E-2</c:v>
                </c:pt>
                <c:pt idx="1188">
                  <c:v>-6.6666666666666636E-3</c:v>
                </c:pt>
                <c:pt idx="1189">
                  <c:v>-0.21333333333333335</c:v>
                </c:pt>
                <c:pt idx="1190">
                  <c:v>-7.3333333333333334E-2</c:v>
                </c:pt>
                <c:pt idx="1191">
                  <c:v>-0.16</c:v>
                </c:pt>
                <c:pt idx="1192">
                  <c:v>-0.33333333333333331</c:v>
                </c:pt>
                <c:pt idx="1193">
                  <c:v>8.0000000000000016E-2</c:v>
                </c:pt>
                <c:pt idx="1194">
                  <c:v>-0.21333333333333335</c:v>
                </c:pt>
                <c:pt idx="1195">
                  <c:v>0.02</c:v>
                </c:pt>
                <c:pt idx="1196">
                  <c:v>-6.6666666666666666E-2</c:v>
                </c:pt>
                <c:pt idx="1197">
                  <c:v>-0.15333333333333332</c:v>
                </c:pt>
                <c:pt idx="1198">
                  <c:v>-5.3333333333333337E-2</c:v>
                </c:pt>
                <c:pt idx="1199">
                  <c:v>-0.11333333333333334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FA7-46E2-B7DD-9850E5B0C768}"/>
            </c:ext>
          </c:extLst>
        </c:ser>
        <c:ser>
          <c:idx val="1"/>
          <c:order val="1"/>
          <c:tx>
            <c:strRef>
              <c:f>Brittany!$T$1</c:f>
              <c:strCache>
                <c:ptCount val="1"/>
                <c:pt idx="0">
                  <c:v>Ten20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Brittany!$M$2:$M$1201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Brittany!$T$2:$T$1201</c:f>
              <c:numCache>
                <c:formatCode>General</c:formatCode>
                <c:ptCount val="1200"/>
                <c:pt idx="0">
                  <c:v>-0.24666666666666667</c:v>
                </c:pt>
                <c:pt idx="1">
                  <c:v>-0.37999999999999995</c:v>
                </c:pt>
                <c:pt idx="2">
                  <c:v>-0.52</c:v>
                </c:pt>
                <c:pt idx="3">
                  <c:v>-0.39999999999999997</c:v>
                </c:pt>
                <c:pt idx="4">
                  <c:v>-0.42666666666666669</c:v>
                </c:pt>
                <c:pt idx="5">
                  <c:v>-0.33333333333333331</c:v>
                </c:pt>
                <c:pt idx="6">
                  <c:v>-0.46666666666666662</c:v>
                </c:pt>
                <c:pt idx="7">
                  <c:v>-0.28666666666666668</c:v>
                </c:pt>
                <c:pt idx="8">
                  <c:v>-0.29333333333333333</c:v>
                </c:pt>
                <c:pt idx="9">
                  <c:v>-0.18666666666666665</c:v>
                </c:pt>
                <c:pt idx="10">
                  <c:v>-0.3</c:v>
                </c:pt>
                <c:pt idx="11">
                  <c:v>-4.6666666666666669E-2</c:v>
                </c:pt>
                <c:pt idx="12">
                  <c:v>-0.20666666666666667</c:v>
                </c:pt>
                <c:pt idx="13">
                  <c:v>2.6666666666666672E-2</c:v>
                </c:pt>
                <c:pt idx="14">
                  <c:v>-7.333333333333332E-2</c:v>
                </c:pt>
                <c:pt idx="15">
                  <c:v>-0.13999999999999999</c:v>
                </c:pt>
                <c:pt idx="16">
                  <c:v>-7.3333333333333348E-2</c:v>
                </c:pt>
                <c:pt idx="17">
                  <c:v>-0.21333333333333335</c:v>
                </c:pt>
                <c:pt idx="18">
                  <c:v>-0.25333333333333335</c:v>
                </c:pt>
                <c:pt idx="19">
                  <c:v>-0.14000000000000001</c:v>
                </c:pt>
                <c:pt idx="20">
                  <c:v>-0.44666666666666671</c:v>
                </c:pt>
                <c:pt idx="21">
                  <c:v>-7.3333333333333348E-2</c:v>
                </c:pt>
                <c:pt idx="22">
                  <c:v>-0.40666666666666673</c:v>
                </c:pt>
                <c:pt idx="23">
                  <c:v>-7.3333333333333361E-2</c:v>
                </c:pt>
                <c:pt idx="24">
                  <c:v>-0.4333333333333334</c:v>
                </c:pt>
                <c:pt idx="25">
                  <c:v>-0.04</c:v>
                </c:pt>
                <c:pt idx="26">
                  <c:v>-0.28000000000000003</c:v>
                </c:pt>
                <c:pt idx="27">
                  <c:v>-0.16</c:v>
                </c:pt>
                <c:pt idx="28">
                  <c:v>-0.28000000000000003</c:v>
                </c:pt>
                <c:pt idx="29">
                  <c:v>-0.12000000000000001</c:v>
                </c:pt>
                <c:pt idx="30">
                  <c:v>-0.38000000000000006</c:v>
                </c:pt>
                <c:pt idx="31">
                  <c:v>-1.999999999999998E-2</c:v>
                </c:pt>
                <c:pt idx="32">
                  <c:v>-0.19333333333333336</c:v>
                </c:pt>
                <c:pt idx="33">
                  <c:v>-0.28666666666666668</c:v>
                </c:pt>
                <c:pt idx="34">
                  <c:v>-0.34</c:v>
                </c:pt>
                <c:pt idx="35">
                  <c:v>-0.17333333333333334</c:v>
                </c:pt>
                <c:pt idx="36">
                  <c:v>-0.26</c:v>
                </c:pt>
                <c:pt idx="37">
                  <c:v>-0.17333333333333334</c:v>
                </c:pt>
                <c:pt idx="38">
                  <c:v>-0.22</c:v>
                </c:pt>
                <c:pt idx="39">
                  <c:v>-0.34666666666666668</c:v>
                </c:pt>
                <c:pt idx="40">
                  <c:v>-0.42666666666666669</c:v>
                </c:pt>
                <c:pt idx="41">
                  <c:v>-7.333333333333332E-2</c:v>
                </c:pt>
                <c:pt idx="42">
                  <c:v>-0.29333333333333333</c:v>
                </c:pt>
                <c:pt idx="43">
                  <c:v>-0.25333333333333335</c:v>
                </c:pt>
                <c:pt idx="44">
                  <c:v>-0.17333333333333331</c:v>
                </c:pt>
                <c:pt idx="45">
                  <c:v>-0.33333333333333331</c:v>
                </c:pt>
                <c:pt idx="46">
                  <c:v>-0.44</c:v>
                </c:pt>
                <c:pt idx="47">
                  <c:v>-0.15333333333333335</c:v>
                </c:pt>
                <c:pt idx="48">
                  <c:v>-0.23333333333333331</c:v>
                </c:pt>
                <c:pt idx="49">
                  <c:v>-0.20000000000000004</c:v>
                </c:pt>
                <c:pt idx="50">
                  <c:v>-0.18666666666666665</c:v>
                </c:pt>
                <c:pt idx="51">
                  <c:v>-0.44</c:v>
                </c:pt>
                <c:pt idx="52">
                  <c:v>-0.22</c:v>
                </c:pt>
                <c:pt idx="53">
                  <c:v>-0.32</c:v>
                </c:pt>
                <c:pt idx="54">
                  <c:v>-0.26</c:v>
                </c:pt>
                <c:pt idx="55">
                  <c:v>-0.17333333333333334</c:v>
                </c:pt>
                <c:pt idx="56">
                  <c:v>-0.38666666666666666</c:v>
                </c:pt>
                <c:pt idx="57">
                  <c:v>-0.13333333333333333</c:v>
                </c:pt>
                <c:pt idx="58">
                  <c:v>-0.38666666666666666</c:v>
                </c:pt>
                <c:pt idx="59">
                  <c:v>-0.12000000000000001</c:v>
                </c:pt>
                <c:pt idx="60">
                  <c:v>-0.34666666666666668</c:v>
                </c:pt>
                <c:pt idx="61">
                  <c:v>-0.24</c:v>
                </c:pt>
                <c:pt idx="62">
                  <c:v>-0.32</c:v>
                </c:pt>
                <c:pt idx="63">
                  <c:v>-0.21333333333333337</c:v>
                </c:pt>
                <c:pt idx="64">
                  <c:v>-0.5</c:v>
                </c:pt>
                <c:pt idx="65">
                  <c:v>-0.13999999999999999</c:v>
                </c:pt>
                <c:pt idx="66">
                  <c:v>-0.34</c:v>
                </c:pt>
                <c:pt idx="67">
                  <c:v>-0.20000000000000004</c:v>
                </c:pt>
                <c:pt idx="68">
                  <c:v>-0.33333333333333331</c:v>
                </c:pt>
                <c:pt idx="69">
                  <c:v>-0.22000000000000006</c:v>
                </c:pt>
                <c:pt idx="70">
                  <c:v>-0.46666666666666662</c:v>
                </c:pt>
                <c:pt idx="71">
                  <c:v>-0.10666666666666667</c:v>
                </c:pt>
                <c:pt idx="72">
                  <c:v>-0.44666666666666671</c:v>
                </c:pt>
                <c:pt idx="73">
                  <c:v>-0.10000000000000003</c:v>
                </c:pt>
                <c:pt idx="74">
                  <c:v>-0.11333333333333333</c:v>
                </c:pt>
                <c:pt idx="75">
                  <c:v>-0.4466666666666666</c:v>
                </c:pt>
                <c:pt idx="76">
                  <c:v>-0.37333333333333335</c:v>
                </c:pt>
                <c:pt idx="77">
                  <c:v>-0.16</c:v>
                </c:pt>
                <c:pt idx="78">
                  <c:v>-0.25333333333333335</c:v>
                </c:pt>
                <c:pt idx="79">
                  <c:v>-0.32</c:v>
                </c:pt>
                <c:pt idx="80">
                  <c:v>-0.38666666666666671</c:v>
                </c:pt>
                <c:pt idx="81">
                  <c:v>-0.20666666666666667</c:v>
                </c:pt>
                <c:pt idx="82">
                  <c:v>-0.47333333333333333</c:v>
                </c:pt>
                <c:pt idx="83">
                  <c:v>-0.21333333333333335</c:v>
                </c:pt>
                <c:pt idx="84">
                  <c:v>-0.28666666666666663</c:v>
                </c:pt>
                <c:pt idx="85">
                  <c:v>-0.23333333333333331</c:v>
                </c:pt>
                <c:pt idx="86">
                  <c:v>-0.42</c:v>
                </c:pt>
                <c:pt idx="87">
                  <c:v>-0.17333333333333334</c:v>
                </c:pt>
                <c:pt idx="88">
                  <c:v>-0.36000000000000004</c:v>
                </c:pt>
                <c:pt idx="89">
                  <c:v>-0.26666666666666666</c:v>
                </c:pt>
                <c:pt idx="90">
                  <c:v>-0.33333333333333331</c:v>
                </c:pt>
                <c:pt idx="91">
                  <c:v>-0.27333333333333337</c:v>
                </c:pt>
                <c:pt idx="92">
                  <c:v>-0.25333333333333335</c:v>
                </c:pt>
                <c:pt idx="93">
                  <c:v>-0.34666666666666668</c:v>
                </c:pt>
                <c:pt idx="94">
                  <c:v>-0.2533333333333333</c:v>
                </c:pt>
                <c:pt idx="95">
                  <c:v>-0.34666666666666668</c:v>
                </c:pt>
                <c:pt idx="96">
                  <c:v>-0.35333333333333333</c:v>
                </c:pt>
                <c:pt idx="97">
                  <c:v>-0.26</c:v>
                </c:pt>
                <c:pt idx="98">
                  <c:v>-0.32666666666666666</c:v>
                </c:pt>
                <c:pt idx="99">
                  <c:v>-0.21333333333333329</c:v>
                </c:pt>
                <c:pt idx="100">
                  <c:v>-0.47333333333333333</c:v>
                </c:pt>
                <c:pt idx="101">
                  <c:v>-0.10666666666666669</c:v>
                </c:pt>
                <c:pt idx="102">
                  <c:v>-0.34666666666666668</c:v>
                </c:pt>
                <c:pt idx="103">
                  <c:v>-0.29333333333333339</c:v>
                </c:pt>
                <c:pt idx="104">
                  <c:v>-0.48</c:v>
                </c:pt>
                <c:pt idx="105">
                  <c:v>-7.3333333333333348E-2</c:v>
                </c:pt>
                <c:pt idx="106">
                  <c:v>-0.32</c:v>
                </c:pt>
                <c:pt idx="107">
                  <c:v>-0.27333333333333337</c:v>
                </c:pt>
                <c:pt idx="108">
                  <c:v>-0.35333333333333333</c:v>
                </c:pt>
                <c:pt idx="109">
                  <c:v>-0.18666666666666668</c:v>
                </c:pt>
                <c:pt idx="110">
                  <c:v>-0.36000000000000004</c:v>
                </c:pt>
                <c:pt idx="111">
                  <c:v>-0.25333333333333335</c:v>
                </c:pt>
                <c:pt idx="112">
                  <c:v>-0.45999999999999996</c:v>
                </c:pt>
                <c:pt idx="113">
                  <c:v>-0.11333333333333333</c:v>
                </c:pt>
                <c:pt idx="114">
                  <c:v>-0.17333333333333334</c:v>
                </c:pt>
                <c:pt idx="115">
                  <c:v>-0.45333333333333337</c:v>
                </c:pt>
                <c:pt idx="116">
                  <c:v>-0.19333333333333336</c:v>
                </c:pt>
                <c:pt idx="117">
                  <c:v>-0.37333333333333335</c:v>
                </c:pt>
                <c:pt idx="118">
                  <c:v>-0.48666666666666664</c:v>
                </c:pt>
                <c:pt idx="119">
                  <c:v>-7.3333333333333348E-2</c:v>
                </c:pt>
                <c:pt idx="120">
                  <c:v>-0.39999999999999997</c:v>
                </c:pt>
                <c:pt idx="121">
                  <c:v>-0.21333333333333335</c:v>
                </c:pt>
                <c:pt idx="122">
                  <c:v>-0.21333333333333335</c:v>
                </c:pt>
                <c:pt idx="123">
                  <c:v>-0.3666666666666667</c:v>
                </c:pt>
                <c:pt idx="124">
                  <c:v>-0.26666666666666666</c:v>
                </c:pt>
                <c:pt idx="125">
                  <c:v>-0.21999999999999997</c:v>
                </c:pt>
                <c:pt idx="126">
                  <c:v>-0.19333333333333336</c:v>
                </c:pt>
                <c:pt idx="127">
                  <c:v>-7.3333333333333348E-2</c:v>
                </c:pt>
                <c:pt idx="128">
                  <c:v>-0.19333333333333336</c:v>
                </c:pt>
                <c:pt idx="129">
                  <c:v>-1.3333333333333334E-2</c:v>
                </c:pt>
                <c:pt idx="130">
                  <c:v>-0.16666666666666671</c:v>
                </c:pt>
                <c:pt idx="131">
                  <c:v>0.08</c:v>
                </c:pt>
                <c:pt idx="132">
                  <c:v>-8.0000000000000016E-2</c:v>
                </c:pt>
                <c:pt idx="133">
                  <c:v>1.3333333333333345E-2</c:v>
                </c:pt>
                <c:pt idx="134">
                  <c:v>-0.06</c:v>
                </c:pt>
                <c:pt idx="135">
                  <c:v>-0.23333333333333339</c:v>
                </c:pt>
                <c:pt idx="136">
                  <c:v>-9.3333333333333338E-2</c:v>
                </c:pt>
                <c:pt idx="137">
                  <c:v>-0.5</c:v>
                </c:pt>
                <c:pt idx="138">
                  <c:v>-0.33333333333333331</c:v>
                </c:pt>
                <c:pt idx="139">
                  <c:v>-0.43333333333333335</c:v>
                </c:pt>
                <c:pt idx="140">
                  <c:v>-0.49333333333333335</c:v>
                </c:pt>
                <c:pt idx="141">
                  <c:v>-0.44</c:v>
                </c:pt>
                <c:pt idx="142">
                  <c:v>-0.55333333333333334</c:v>
                </c:pt>
                <c:pt idx="143">
                  <c:v>-0.43333333333333335</c:v>
                </c:pt>
                <c:pt idx="144">
                  <c:v>-0.56666666666666676</c:v>
                </c:pt>
                <c:pt idx="145">
                  <c:v>-0.14666666666666667</c:v>
                </c:pt>
                <c:pt idx="146">
                  <c:v>-0.38666666666666666</c:v>
                </c:pt>
                <c:pt idx="147">
                  <c:v>-0.14666666666666664</c:v>
                </c:pt>
                <c:pt idx="148">
                  <c:v>-0.17333333333333334</c:v>
                </c:pt>
                <c:pt idx="149">
                  <c:v>-5.3333333333333344E-2</c:v>
                </c:pt>
                <c:pt idx="150">
                  <c:v>-9.3333333333333338E-2</c:v>
                </c:pt>
                <c:pt idx="151">
                  <c:v>-8.6666666666666684E-2</c:v>
                </c:pt>
                <c:pt idx="152">
                  <c:v>-0.28666666666666668</c:v>
                </c:pt>
                <c:pt idx="153">
                  <c:v>9.3333333333333338E-2</c:v>
                </c:pt>
                <c:pt idx="154">
                  <c:v>-0.27999999999999997</c:v>
                </c:pt>
                <c:pt idx="155">
                  <c:v>-0.11999999999999998</c:v>
                </c:pt>
                <c:pt idx="156">
                  <c:v>-0.34</c:v>
                </c:pt>
                <c:pt idx="157">
                  <c:v>-0.19333333333333333</c:v>
                </c:pt>
                <c:pt idx="158">
                  <c:v>-0.48</c:v>
                </c:pt>
                <c:pt idx="159">
                  <c:v>-0.11999999999999998</c:v>
                </c:pt>
                <c:pt idx="160">
                  <c:v>-0.41333333333333339</c:v>
                </c:pt>
                <c:pt idx="161">
                  <c:v>-0.28000000000000003</c:v>
                </c:pt>
                <c:pt idx="162">
                  <c:v>-0.34666666666666668</c:v>
                </c:pt>
                <c:pt idx="163">
                  <c:v>-0.16666666666666666</c:v>
                </c:pt>
                <c:pt idx="164">
                  <c:v>-0.32666666666666666</c:v>
                </c:pt>
                <c:pt idx="165">
                  <c:v>-0.24</c:v>
                </c:pt>
                <c:pt idx="166">
                  <c:v>-0.28666666666666668</c:v>
                </c:pt>
                <c:pt idx="167">
                  <c:v>6.6666666666666723E-3</c:v>
                </c:pt>
                <c:pt idx="168">
                  <c:v>-0.22666666666666668</c:v>
                </c:pt>
                <c:pt idx="169">
                  <c:v>0.06</c:v>
                </c:pt>
                <c:pt idx="170">
                  <c:v>-0.13333333333333333</c:v>
                </c:pt>
                <c:pt idx="171">
                  <c:v>-8.0000000000000016E-2</c:v>
                </c:pt>
                <c:pt idx="172">
                  <c:v>-0.17999999999999997</c:v>
                </c:pt>
                <c:pt idx="173">
                  <c:v>-6.6666666666666693E-2</c:v>
                </c:pt>
                <c:pt idx="174">
                  <c:v>-0.11333333333333333</c:v>
                </c:pt>
                <c:pt idx="175">
                  <c:v>-0.24</c:v>
                </c:pt>
                <c:pt idx="176">
                  <c:v>-0.22666666666666666</c:v>
                </c:pt>
                <c:pt idx="177">
                  <c:v>-9.3333333333333338E-2</c:v>
                </c:pt>
                <c:pt idx="178">
                  <c:v>-0.18666666666666668</c:v>
                </c:pt>
                <c:pt idx="179">
                  <c:v>-0.11333333333333334</c:v>
                </c:pt>
                <c:pt idx="180">
                  <c:v>-0.28666666666666668</c:v>
                </c:pt>
                <c:pt idx="181">
                  <c:v>-0.17333333333333331</c:v>
                </c:pt>
                <c:pt idx="182">
                  <c:v>-0.36000000000000004</c:v>
                </c:pt>
                <c:pt idx="183">
                  <c:v>0</c:v>
                </c:pt>
                <c:pt idx="184">
                  <c:v>-0.16666666666666666</c:v>
                </c:pt>
                <c:pt idx="185">
                  <c:v>-0.16666666666666666</c:v>
                </c:pt>
                <c:pt idx="186">
                  <c:v>-0.04</c:v>
                </c:pt>
                <c:pt idx="187">
                  <c:v>-0.26</c:v>
                </c:pt>
                <c:pt idx="188">
                  <c:v>-0.33333333333333331</c:v>
                </c:pt>
                <c:pt idx="189">
                  <c:v>1.3333333333333327E-2</c:v>
                </c:pt>
                <c:pt idx="190">
                  <c:v>-0.24</c:v>
                </c:pt>
                <c:pt idx="191">
                  <c:v>-9.3333333333333338E-2</c:v>
                </c:pt>
                <c:pt idx="192">
                  <c:v>-0.3666666666666667</c:v>
                </c:pt>
                <c:pt idx="193">
                  <c:v>1.3333333333333345E-2</c:v>
                </c:pt>
                <c:pt idx="194">
                  <c:v>6.6666666666666723E-3</c:v>
                </c:pt>
                <c:pt idx="195">
                  <c:v>-0.32666666666666666</c:v>
                </c:pt>
                <c:pt idx="196">
                  <c:v>-1.3333333333333327E-2</c:v>
                </c:pt>
                <c:pt idx="197">
                  <c:v>-0.39333333333333331</c:v>
                </c:pt>
                <c:pt idx="198">
                  <c:v>-0.34</c:v>
                </c:pt>
                <c:pt idx="199">
                  <c:v>-6.6666666666666723E-3</c:v>
                </c:pt>
                <c:pt idx="200">
                  <c:v>-0.13999999999999999</c:v>
                </c:pt>
                <c:pt idx="201">
                  <c:v>-0.29333333333333333</c:v>
                </c:pt>
                <c:pt idx="202">
                  <c:v>-6.0000000000000019E-2</c:v>
                </c:pt>
                <c:pt idx="203">
                  <c:v>-0.24666666666666667</c:v>
                </c:pt>
                <c:pt idx="204">
                  <c:v>-0.22666666666666668</c:v>
                </c:pt>
                <c:pt idx="205">
                  <c:v>-0.13333333333333333</c:v>
                </c:pt>
                <c:pt idx="206">
                  <c:v>-0.28000000000000003</c:v>
                </c:pt>
                <c:pt idx="207">
                  <c:v>-6.6666666666666723E-3</c:v>
                </c:pt>
                <c:pt idx="208">
                  <c:v>-0.18000000000000002</c:v>
                </c:pt>
                <c:pt idx="209">
                  <c:v>-0.10666666666666667</c:v>
                </c:pt>
                <c:pt idx="210">
                  <c:v>-0.11333333333333334</c:v>
                </c:pt>
                <c:pt idx="211">
                  <c:v>-6.6666666666666666E-2</c:v>
                </c:pt>
                <c:pt idx="212">
                  <c:v>-0.17333333333333334</c:v>
                </c:pt>
                <c:pt idx="213">
                  <c:v>-8.6666666666666656E-2</c:v>
                </c:pt>
                <c:pt idx="214">
                  <c:v>-0.12</c:v>
                </c:pt>
                <c:pt idx="215">
                  <c:v>-4.6666666666666669E-2</c:v>
                </c:pt>
                <c:pt idx="216">
                  <c:v>-0.24666666666666667</c:v>
                </c:pt>
                <c:pt idx="217">
                  <c:v>0.06</c:v>
                </c:pt>
                <c:pt idx="218">
                  <c:v>-0.22666666666666666</c:v>
                </c:pt>
                <c:pt idx="219">
                  <c:v>-0.18000000000000002</c:v>
                </c:pt>
                <c:pt idx="220">
                  <c:v>-0.20666666666666667</c:v>
                </c:pt>
                <c:pt idx="221">
                  <c:v>-0.11333333333333334</c:v>
                </c:pt>
                <c:pt idx="222">
                  <c:v>-6.6666666666666666E-2</c:v>
                </c:pt>
                <c:pt idx="223">
                  <c:v>-0.19999999999999998</c:v>
                </c:pt>
                <c:pt idx="224">
                  <c:v>-0.20666666666666667</c:v>
                </c:pt>
                <c:pt idx="225">
                  <c:v>-5.3333333333333337E-2</c:v>
                </c:pt>
                <c:pt idx="226">
                  <c:v>-0.16</c:v>
                </c:pt>
                <c:pt idx="227">
                  <c:v>-9.9999999999999978E-2</c:v>
                </c:pt>
                <c:pt idx="228">
                  <c:v>-0.30666666666666664</c:v>
                </c:pt>
                <c:pt idx="229">
                  <c:v>0.02</c:v>
                </c:pt>
                <c:pt idx="230">
                  <c:v>-0.11333333333333334</c:v>
                </c:pt>
                <c:pt idx="231">
                  <c:v>-8.6666666666666628E-2</c:v>
                </c:pt>
                <c:pt idx="232">
                  <c:v>-0.35333333333333333</c:v>
                </c:pt>
                <c:pt idx="233">
                  <c:v>6.6666666666666666E-2</c:v>
                </c:pt>
                <c:pt idx="234">
                  <c:v>-0.32</c:v>
                </c:pt>
                <c:pt idx="235">
                  <c:v>7.3333333333333334E-2</c:v>
                </c:pt>
                <c:pt idx="236">
                  <c:v>-0.26</c:v>
                </c:pt>
                <c:pt idx="237">
                  <c:v>-6.6666666666666723E-3</c:v>
                </c:pt>
                <c:pt idx="238">
                  <c:v>-0.19999999999999998</c:v>
                </c:pt>
                <c:pt idx="239">
                  <c:v>-0.06</c:v>
                </c:pt>
                <c:pt idx="240">
                  <c:v>-2.6666666666666672E-2</c:v>
                </c:pt>
                <c:pt idx="241">
                  <c:v>-0.19999999999999998</c:v>
                </c:pt>
                <c:pt idx="242">
                  <c:v>-0.30666666666666664</c:v>
                </c:pt>
                <c:pt idx="243">
                  <c:v>5.3333333333333344E-2</c:v>
                </c:pt>
                <c:pt idx="244">
                  <c:v>-0.16000000000000003</c:v>
                </c:pt>
                <c:pt idx="245">
                  <c:v>-0.11333333333333334</c:v>
                </c:pt>
                <c:pt idx="246">
                  <c:v>-5.3333333333333344E-2</c:v>
                </c:pt>
                <c:pt idx="247">
                  <c:v>-0.16666666666666666</c:v>
                </c:pt>
                <c:pt idx="248">
                  <c:v>-0.24000000000000002</c:v>
                </c:pt>
                <c:pt idx="249">
                  <c:v>4.6666666666666662E-2</c:v>
                </c:pt>
                <c:pt idx="250">
                  <c:v>-4.6666666666666669E-2</c:v>
                </c:pt>
                <c:pt idx="251">
                  <c:v>-0.10666666666666669</c:v>
                </c:pt>
                <c:pt idx="252">
                  <c:v>0</c:v>
                </c:pt>
                <c:pt idx="253">
                  <c:v>-0.16</c:v>
                </c:pt>
                <c:pt idx="254">
                  <c:v>-0.06</c:v>
                </c:pt>
                <c:pt idx="255">
                  <c:v>-0.06</c:v>
                </c:pt>
                <c:pt idx="256">
                  <c:v>-0.17333333333333334</c:v>
                </c:pt>
                <c:pt idx="257">
                  <c:v>-2.6666666666666655E-2</c:v>
                </c:pt>
                <c:pt idx="258">
                  <c:v>-0.06</c:v>
                </c:pt>
                <c:pt idx="259">
                  <c:v>-0.13999999999999999</c:v>
                </c:pt>
                <c:pt idx="260">
                  <c:v>-0.28000000000000003</c:v>
                </c:pt>
                <c:pt idx="261">
                  <c:v>7.3333333333333348E-2</c:v>
                </c:pt>
                <c:pt idx="262">
                  <c:v>0.08</c:v>
                </c:pt>
                <c:pt idx="263">
                  <c:v>-0.29333333333333328</c:v>
                </c:pt>
                <c:pt idx="264">
                  <c:v>-0.19333333333333336</c:v>
                </c:pt>
                <c:pt idx="265">
                  <c:v>-7.3333333333333348E-2</c:v>
                </c:pt>
                <c:pt idx="266">
                  <c:v>-0.27333333333333337</c:v>
                </c:pt>
                <c:pt idx="267">
                  <c:v>0.11333333333333334</c:v>
                </c:pt>
                <c:pt idx="268">
                  <c:v>-0.23333333333333331</c:v>
                </c:pt>
                <c:pt idx="269">
                  <c:v>0.10666666666666667</c:v>
                </c:pt>
                <c:pt idx="270">
                  <c:v>-0.18666666666666665</c:v>
                </c:pt>
                <c:pt idx="271">
                  <c:v>5.3333333333333323E-2</c:v>
                </c:pt>
                <c:pt idx="272">
                  <c:v>-0.13333333333333333</c:v>
                </c:pt>
                <c:pt idx="273">
                  <c:v>1.9999999999999997E-2</c:v>
                </c:pt>
                <c:pt idx="274">
                  <c:v>-3.3333333333333326E-2</c:v>
                </c:pt>
                <c:pt idx="275">
                  <c:v>5.3333333333333323E-2</c:v>
                </c:pt>
                <c:pt idx="276">
                  <c:v>-6.6666666666666666E-2</c:v>
                </c:pt>
                <c:pt idx="277">
                  <c:v>9.3333333333333324E-2</c:v>
                </c:pt>
                <c:pt idx="278">
                  <c:v>3.3333333333333361E-2</c:v>
                </c:pt>
                <c:pt idx="279">
                  <c:v>-1.3333333333333331E-2</c:v>
                </c:pt>
                <c:pt idx="280">
                  <c:v>-0.13333333333333333</c:v>
                </c:pt>
                <c:pt idx="281">
                  <c:v>0.08</c:v>
                </c:pt>
                <c:pt idx="282">
                  <c:v>-0.16</c:v>
                </c:pt>
                <c:pt idx="283">
                  <c:v>9.9999999999999992E-2</c:v>
                </c:pt>
                <c:pt idx="284">
                  <c:v>0.10666666666666667</c:v>
                </c:pt>
                <c:pt idx="285">
                  <c:v>-2.6666666666666661E-2</c:v>
                </c:pt>
                <c:pt idx="286">
                  <c:v>-0.02</c:v>
                </c:pt>
                <c:pt idx="287">
                  <c:v>6.0000000000000019E-2</c:v>
                </c:pt>
                <c:pt idx="288">
                  <c:v>1.3333333333333341E-2</c:v>
                </c:pt>
                <c:pt idx="289">
                  <c:v>0.13333333333333333</c:v>
                </c:pt>
                <c:pt idx="290">
                  <c:v>0.10000000000000002</c:v>
                </c:pt>
                <c:pt idx="291">
                  <c:v>0.11333333333333334</c:v>
                </c:pt>
                <c:pt idx="292">
                  <c:v>0.06</c:v>
                </c:pt>
                <c:pt idx="293">
                  <c:v>1.3333333333333327E-2</c:v>
                </c:pt>
                <c:pt idx="294">
                  <c:v>-2.6666666666666672E-2</c:v>
                </c:pt>
                <c:pt idx="295">
                  <c:v>0.11333333333333333</c:v>
                </c:pt>
                <c:pt idx="296">
                  <c:v>2.6666666666666672E-2</c:v>
                </c:pt>
                <c:pt idx="297">
                  <c:v>-0.08</c:v>
                </c:pt>
                <c:pt idx="298">
                  <c:v>6.0000000000000019E-2</c:v>
                </c:pt>
                <c:pt idx="299">
                  <c:v>-2.6666666666666672E-2</c:v>
                </c:pt>
                <c:pt idx="300">
                  <c:v>0</c:v>
                </c:pt>
                <c:pt idx="301">
                  <c:v>-7.3333333333333348E-2</c:v>
                </c:pt>
                <c:pt idx="302">
                  <c:v>4.0000000000000008E-2</c:v>
                </c:pt>
                <c:pt idx="303">
                  <c:v>0.06</c:v>
                </c:pt>
                <c:pt idx="304">
                  <c:v>-0.13999999999999999</c:v>
                </c:pt>
                <c:pt idx="305">
                  <c:v>0.28666666666666668</c:v>
                </c:pt>
                <c:pt idx="306">
                  <c:v>7.333333333333332E-2</c:v>
                </c:pt>
                <c:pt idx="307">
                  <c:v>0.17333333333333334</c:v>
                </c:pt>
                <c:pt idx="308">
                  <c:v>9.9999999999999992E-2</c:v>
                </c:pt>
                <c:pt idx="309">
                  <c:v>0.13333333333333333</c:v>
                </c:pt>
                <c:pt idx="310">
                  <c:v>0.12666666666666668</c:v>
                </c:pt>
                <c:pt idx="311">
                  <c:v>0.10666666666666667</c:v>
                </c:pt>
                <c:pt idx="312">
                  <c:v>0.19333333333333336</c:v>
                </c:pt>
                <c:pt idx="313">
                  <c:v>6.6666666666666914E-3</c:v>
                </c:pt>
                <c:pt idx="314">
                  <c:v>0.12666666666666668</c:v>
                </c:pt>
                <c:pt idx="315">
                  <c:v>0.06</c:v>
                </c:pt>
                <c:pt idx="316">
                  <c:v>2.6666666666666672E-2</c:v>
                </c:pt>
                <c:pt idx="317">
                  <c:v>6.0000000000000019E-2</c:v>
                </c:pt>
                <c:pt idx="318">
                  <c:v>0.18666666666666668</c:v>
                </c:pt>
                <c:pt idx="319">
                  <c:v>3.3333333333333333E-2</c:v>
                </c:pt>
                <c:pt idx="320">
                  <c:v>-6.666666666666668E-2</c:v>
                </c:pt>
                <c:pt idx="321">
                  <c:v>0.23333333333333331</c:v>
                </c:pt>
                <c:pt idx="322">
                  <c:v>6.6666666666666775E-3</c:v>
                </c:pt>
                <c:pt idx="323">
                  <c:v>0.29333333333333328</c:v>
                </c:pt>
                <c:pt idx="324">
                  <c:v>0.16</c:v>
                </c:pt>
                <c:pt idx="325">
                  <c:v>7.3333333333333348E-2</c:v>
                </c:pt>
                <c:pt idx="326">
                  <c:v>6.0000000000000005E-2</c:v>
                </c:pt>
                <c:pt idx="327">
                  <c:v>0.32666666666666666</c:v>
                </c:pt>
                <c:pt idx="328">
                  <c:v>6.6666666666666666E-2</c:v>
                </c:pt>
                <c:pt idx="329">
                  <c:v>0.18000000000000002</c:v>
                </c:pt>
                <c:pt idx="330">
                  <c:v>9.3333333333333338E-2</c:v>
                </c:pt>
                <c:pt idx="331">
                  <c:v>0.18666666666666668</c:v>
                </c:pt>
                <c:pt idx="332">
                  <c:v>5.3333333333333344E-2</c:v>
                </c:pt>
                <c:pt idx="333">
                  <c:v>0.28666666666666668</c:v>
                </c:pt>
                <c:pt idx="334">
                  <c:v>0.24</c:v>
                </c:pt>
                <c:pt idx="335">
                  <c:v>7.3333333333333348E-2</c:v>
                </c:pt>
                <c:pt idx="336">
                  <c:v>0.15333333333333335</c:v>
                </c:pt>
                <c:pt idx="337">
                  <c:v>0.18000000000000002</c:v>
                </c:pt>
                <c:pt idx="338">
                  <c:v>0.14000000000000001</c:v>
                </c:pt>
                <c:pt idx="339">
                  <c:v>6.6666666666666584E-3</c:v>
                </c:pt>
                <c:pt idx="340">
                  <c:v>9.9999999999999992E-2</c:v>
                </c:pt>
                <c:pt idx="341">
                  <c:v>0.19999999999999998</c:v>
                </c:pt>
                <c:pt idx="342">
                  <c:v>7.3333333333333348E-2</c:v>
                </c:pt>
                <c:pt idx="343">
                  <c:v>0.17333333333333334</c:v>
                </c:pt>
                <c:pt idx="344">
                  <c:v>0.12666666666666668</c:v>
                </c:pt>
                <c:pt idx="345">
                  <c:v>0.15333333333333335</c:v>
                </c:pt>
                <c:pt idx="346">
                  <c:v>-3.3333333333333333E-2</c:v>
                </c:pt>
                <c:pt idx="347">
                  <c:v>0.28666666666666668</c:v>
                </c:pt>
                <c:pt idx="348">
                  <c:v>0.19999999999999998</c:v>
                </c:pt>
                <c:pt idx="349">
                  <c:v>0.10666666666666667</c:v>
                </c:pt>
                <c:pt idx="350">
                  <c:v>3.3333333333333326E-2</c:v>
                </c:pt>
                <c:pt idx="351">
                  <c:v>0.25333333333333335</c:v>
                </c:pt>
                <c:pt idx="352">
                  <c:v>0.10666666666666667</c:v>
                </c:pt>
                <c:pt idx="353">
                  <c:v>0.23333333333333336</c:v>
                </c:pt>
                <c:pt idx="354">
                  <c:v>0.1466666666666667</c:v>
                </c:pt>
                <c:pt idx="355">
                  <c:v>0.21999999999999997</c:v>
                </c:pt>
                <c:pt idx="356">
                  <c:v>0.24666666666666667</c:v>
                </c:pt>
                <c:pt idx="357">
                  <c:v>4.6666666666666669E-2</c:v>
                </c:pt>
                <c:pt idx="358">
                  <c:v>7.3333333333333348E-2</c:v>
                </c:pt>
                <c:pt idx="359">
                  <c:v>0.22666666666666666</c:v>
                </c:pt>
                <c:pt idx="360">
                  <c:v>9.3333333333333338E-2</c:v>
                </c:pt>
                <c:pt idx="361">
                  <c:v>0.21333333333333335</c:v>
                </c:pt>
                <c:pt idx="362">
                  <c:v>0.3066666666666667</c:v>
                </c:pt>
                <c:pt idx="363">
                  <c:v>4.0000000000000015E-2</c:v>
                </c:pt>
                <c:pt idx="364">
                  <c:v>0.14000000000000001</c:v>
                </c:pt>
                <c:pt idx="365">
                  <c:v>0.20000000000000004</c:v>
                </c:pt>
                <c:pt idx="366">
                  <c:v>5.3333333333333323E-2</c:v>
                </c:pt>
                <c:pt idx="367">
                  <c:v>0.27333333333333337</c:v>
                </c:pt>
                <c:pt idx="368">
                  <c:v>-1.3333333333333336E-2</c:v>
                </c:pt>
                <c:pt idx="369">
                  <c:v>0.3</c:v>
                </c:pt>
                <c:pt idx="370">
                  <c:v>0.23333333333333336</c:v>
                </c:pt>
                <c:pt idx="371">
                  <c:v>0.12</c:v>
                </c:pt>
                <c:pt idx="372">
                  <c:v>0.21333333333333337</c:v>
                </c:pt>
                <c:pt idx="373">
                  <c:v>0.29333333333333339</c:v>
                </c:pt>
                <c:pt idx="374">
                  <c:v>0.27999999999999997</c:v>
                </c:pt>
                <c:pt idx="375">
                  <c:v>0.21333333333333337</c:v>
                </c:pt>
                <c:pt idx="376">
                  <c:v>0.10666666666666669</c:v>
                </c:pt>
                <c:pt idx="377">
                  <c:v>0.39333333333333337</c:v>
                </c:pt>
                <c:pt idx="378">
                  <c:v>0.27333333333333337</c:v>
                </c:pt>
                <c:pt idx="379">
                  <c:v>8.6666666666666684E-2</c:v>
                </c:pt>
                <c:pt idx="380">
                  <c:v>0.15999999999999998</c:v>
                </c:pt>
                <c:pt idx="381">
                  <c:v>0.18000000000000002</c:v>
                </c:pt>
                <c:pt idx="382">
                  <c:v>0.17333333333333334</c:v>
                </c:pt>
                <c:pt idx="383">
                  <c:v>0.18000000000000002</c:v>
                </c:pt>
                <c:pt idx="384">
                  <c:v>0.15333333333333335</c:v>
                </c:pt>
                <c:pt idx="385">
                  <c:v>0.22666666666666668</c:v>
                </c:pt>
                <c:pt idx="386">
                  <c:v>0.12666666666666668</c:v>
                </c:pt>
                <c:pt idx="387">
                  <c:v>0.26</c:v>
                </c:pt>
                <c:pt idx="388">
                  <c:v>0.10666666666666669</c:v>
                </c:pt>
                <c:pt idx="389">
                  <c:v>0.25333333333333335</c:v>
                </c:pt>
                <c:pt idx="390">
                  <c:v>6.6666666666666636E-3</c:v>
                </c:pt>
                <c:pt idx="391">
                  <c:v>0.40666666666666668</c:v>
                </c:pt>
                <c:pt idx="392">
                  <c:v>0.10666666666666669</c:v>
                </c:pt>
                <c:pt idx="393">
                  <c:v>0.19999999999999998</c:v>
                </c:pt>
                <c:pt idx="394">
                  <c:v>9.9999999999999992E-2</c:v>
                </c:pt>
                <c:pt idx="395">
                  <c:v>0.25999999999999995</c:v>
                </c:pt>
                <c:pt idx="396">
                  <c:v>6.6666666666666666E-2</c:v>
                </c:pt>
                <c:pt idx="397">
                  <c:v>0.29333333333333328</c:v>
                </c:pt>
                <c:pt idx="398">
                  <c:v>0.12666666666666668</c:v>
                </c:pt>
                <c:pt idx="399">
                  <c:v>0.27333333333333337</c:v>
                </c:pt>
                <c:pt idx="400">
                  <c:v>0.12</c:v>
                </c:pt>
                <c:pt idx="401">
                  <c:v>0.26</c:v>
                </c:pt>
                <c:pt idx="402">
                  <c:v>0.23333333333333336</c:v>
                </c:pt>
                <c:pt idx="403">
                  <c:v>0.15333333333333332</c:v>
                </c:pt>
                <c:pt idx="404">
                  <c:v>0.15333333333333335</c:v>
                </c:pt>
                <c:pt idx="405">
                  <c:v>0.11333333333333334</c:v>
                </c:pt>
                <c:pt idx="406">
                  <c:v>0.26666666666666666</c:v>
                </c:pt>
                <c:pt idx="407">
                  <c:v>-5.3333333333333323E-2</c:v>
                </c:pt>
                <c:pt idx="408">
                  <c:v>0.12666666666666668</c:v>
                </c:pt>
                <c:pt idx="409">
                  <c:v>0.02</c:v>
                </c:pt>
                <c:pt idx="410">
                  <c:v>0.12</c:v>
                </c:pt>
                <c:pt idx="411">
                  <c:v>0</c:v>
                </c:pt>
                <c:pt idx="412">
                  <c:v>0.06</c:v>
                </c:pt>
                <c:pt idx="413">
                  <c:v>0.18000000000000002</c:v>
                </c:pt>
                <c:pt idx="414">
                  <c:v>0.11333333333333334</c:v>
                </c:pt>
                <c:pt idx="415">
                  <c:v>0.46</c:v>
                </c:pt>
                <c:pt idx="416">
                  <c:v>0.19999999999999998</c:v>
                </c:pt>
                <c:pt idx="417">
                  <c:v>0.54666666666666675</c:v>
                </c:pt>
                <c:pt idx="418">
                  <c:v>0.38666666666666671</c:v>
                </c:pt>
                <c:pt idx="419">
                  <c:v>0.6</c:v>
                </c:pt>
                <c:pt idx="420">
                  <c:v>0.49999999999999994</c:v>
                </c:pt>
                <c:pt idx="421">
                  <c:v>0.45999999999999996</c:v>
                </c:pt>
                <c:pt idx="422">
                  <c:v>0.62666666666666659</c:v>
                </c:pt>
                <c:pt idx="423">
                  <c:v>0.2266666666666666</c:v>
                </c:pt>
                <c:pt idx="424">
                  <c:v>0.42666666666666658</c:v>
                </c:pt>
                <c:pt idx="425">
                  <c:v>0.22</c:v>
                </c:pt>
                <c:pt idx="426">
                  <c:v>3.3333333333333347E-2</c:v>
                </c:pt>
                <c:pt idx="427">
                  <c:v>0.43333333333333335</c:v>
                </c:pt>
                <c:pt idx="428">
                  <c:v>0.10666666666666667</c:v>
                </c:pt>
                <c:pt idx="429">
                  <c:v>0.33333333333333331</c:v>
                </c:pt>
                <c:pt idx="430">
                  <c:v>0.17333333333333334</c:v>
                </c:pt>
                <c:pt idx="431">
                  <c:v>0.28000000000000003</c:v>
                </c:pt>
                <c:pt idx="432">
                  <c:v>4.0000000000000015E-2</c:v>
                </c:pt>
                <c:pt idx="433">
                  <c:v>0.42666666666666669</c:v>
                </c:pt>
                <c:pt idx="434">
                  <c:v>8.666666666666667E-2</c:v>
                </c:pt>
                <c:pt idx="435">
                  <c:v>0.4466666666666666</c:v>
                </c:pt>
                <c:pt idx="436">
                  <c:v>0.24666666666666667</c:v>
                </c:pt>
                <c:pt idx="437">
                  <c:v>0.34</c:v>
                </c:pt>
                <c:pt idx="438">
                  <c:v>0.17333333333333334</c:v>
                </c:pt>
                <c:pt idx="439">
                  <c:v>0.45333333333333331</c:v>
                </c:pt>
                <c:pt idx="440">
                  <c:v>0.24000000000000002</c:v>
                </c:pt>
                <c:pt idx="441">
                  <c:v>0.32666666666666666</c:v>
                </c:pt>
                <c:pt idx="442">
                  <c:v>0.28000000000000003</c:v>
                </c:pt>
                <c:pt idx="443">
                  <c:v>0.24666666666666667</c:v>
                </c:pt>
                <c:pt idx="444">
                  <c:v>0.2466666666666667</c:v>
                </c:pt>
                <c:pt idx="445">
                  <c:v>0.28666666666666668</c:v>
                </c:pt>
                <c:pt idx="446">
                  <c:v>0.27333333333333332</c:v>
                </c:pt>
                <c:pt idx="447">
                  <c:v>0.37333333333333329</c:v>
                </c:pt>
                <c:pt idx="448">
                  <c:v>0.21333333333333329</c:v>
                </c:pt>
                <c:pt idx="449">
                  <c:v>0.26666666666666666</c:v>
                </c:pt>
                <c:pt idx="450">
                  <c:v>0.26000000000000006</c:v>
                </c:pt>
                <c:pt idx="451">
                  <c:v>0.35333333333333333</c:v>
                </c:pt>
                <c:pt idx="452">
                  <c:v>0.3066666666666667</c:v>
                </c:pt>
                <c:pt idx="453">
                  <c:v>0.41333333333333339</c:v>
                </c:pt>
                <c:pt idx="454">
                  <c:v>0.19333333333333336</c:v>
                </c:pt>
                <c:pt idx="455">
                  <c:v>0.47333333333333333</c:v>
                </c:pt>
                <c:pt idx="456">
                  <c:v>0.35333333333333333</c:v>
                </c:pt>
                <c:pt idx="457">
                  <c:v>0.40666666666666673</c:v>
                </c:pt>
                <c:pt idx="458">
                  <c:v>0.34666666666666668</c:v>
                </c:pt>
                <c:pt idx="459">
                  <c:v>0.34</c:v>
                </c:pt>
                <c:pt idx="460">
                  <c:v>0.26666666666666666</c:v>
                </c:pt>
                <c:pt idx="461">
                  <c:v>0.40000000000000008</c:v>
                </c:pt>
                <c:pt idx="462">
                  <c:v>0.15333333333333332</c:v>
                </c:pt>
                <c:pt idx="463">
                  <c:v>0.51333333333333331</c:v>
                </c:pt>
                <c:pt idx="464">
                  <c:v>0.14000000000000004</c:v>
                </c:pt>
                <c:pt idx="465">
                  <c:v>0.48000000000000004</c:v>
                </c:pt>
                <c:pt idx="466">
                  <c:v>0.39333333333333337</c:v>
                </c:pt>
                <c:pt idx="467">
                  <c:v>0.24666666666666667</c:v>
                </c:pt>
                <c:pt idx="468">
                  <c:v>0.33333333333333331</c:v>
                </c:pt>
                <c:pt idx="469">
                  <c:v>0.37333333333333335</c:v>
                </c:pt>
                <c:pt idx="470">
                  <c:v>0.23333333333333336</c:v>
                </c:pt>
                <c:pt idx="471">
                  <c:v>0.42666666666666675</c:v>
                </c:pt>
                <c:pt idx="472">
                  <c:v>0.47333333333333333</c:v>
                </c:pt>
                <c:pt idx="473">
                  <c:v>0.26</c:v>
                </c:pt>
                <c:pt idx="474">
                  <c:v>0.52</c:v>
                </c:pt>
                <c:pt idx="475">
                  <c:v>0.19333333333333336</c:v>
                </c:pt>
                <c:pt idx="476">
                  <c:v>0.32</c:v>
                </c:pt>
                <c:pt idx="477">
                  <c:v>0.3666666666666667</c:v>
                </c:pt>
                <c:pt idx="478">
                  <c:v>0.20000000000000004</c:v>
                </c:pt>
                <c:pt idx="479">
                  <c:v>0.52</c:v>
                </c:pt>
                <c:pt idx="480">
                  <c:v>0.30000000000000004</c:v>
                </c:pt>
                <c:pt idx="481">
                  <c:v>0.38666666666666671</c:v>
                </c:pt>
                <c:pt idx="482">
                  <c:v>0.22666666666666668</c:v>
                </c:pt>
                <c:pt idx="483">
                  <c:v>0.50666666666666671</c:v>
                </c:pt>
                <c:pt idx="484">
                  <c:v>0.28000000000000003</c:v>
                </c:pt>
                <c:pt idx="485">
                  <c:v>0.39333333333333337</c:v>
                </c:pt>
                <c:pt idx="486">
                  <c:v>0.3133333333333333</c:v>
                </c:pt>
                <c:pt idx="487">
                  <c:v>0.38000000000000006</c:v>
                </c:pt>
                <c:pt idx="488">
                  <c:v>0.31333333333333335</c:v>
                </c:pt>
                <c:pt idx="489">
                  <c:v>0.3666666666666667</c:v>
                </c:pt>
                <c:pt idx="490">
                  <c:v>0.27333333333333332</c:v>
                </c:pt>
                <c:pt idx="491">
                  <c:v>0.50000000000000011</c:v>
                </c:pt>
                <c:pt idx="492">
                  <c:v>0.21333333333333335</c:v>
                </c:pt>
                <c:pt idx="493">
                  <c:v>0.46</c:v>
                </c:pt>
                <c:pt idx="494">
                  <c:v>0.27999999999999997</c:v>
                </c:pt>
                <c:pt idx="495">
                  <c:v>0.55333333333333334</c:v>
                </c:pt>
                <c:pt idx="496">
                  <c:v>0.33333333333333331</c:v>
                </c:pt>
                <c:pt idx="497">
                  <c:v>0.41333333333333339</c:v>
                </c:pt>
                <c:pt idx="498">
                  <c:v>0.38666666666666671</c:v>
                </c:pt>
                <c:pt idx="499">
                  <c:v>0.29333333333333339</c:v>
                </c:pt>
                <c:pt idx="500">
                  <c:v>0.3</c:v>
                </c:pt>
                <c:pt idx="501">
                  <c:v>0.42</c:v>
                </c:pt>
                <c:pt idx="502">
                  <c:v>0.26</c:v>
                </c:pt>
                <c:pt idx="503">
                  <c:v>0.44</c:v>
                </c:pt>
                <c:pt idx="504">
                  <c:v>0.28666666666666668</c:v>
                </c:pt>
                <c:pt idx="505">
                  <c:v>0.45333333333333337</c:v>
                </c:pt>
                <c:pt idx="506">
                  <c:v>0.19333333333333336</c:v>
                </c:pt>
                <c:pt idx="507">
                  <c:v>0.53333333333333333</c:v>
                </c:pt>
                <c:pt idx="508">
                  <c:v>0.3</c:v>
                </c:pt>
                <c:pt idx="509">
                  <c:v>0.44666666666666677</c:v>
                </c:pt>
                <c:pt idx="510">
                  <c:v>0.16666666666666666</c:v>
                </c:pt>
                <c:pt idx="511">
                  <c:v>0.55333333333333334</c:v>
                </c:pt>
                <c:pt idx="512">
                  <c:v>0.43333333333333335</c:v>
                </c:pt>
                <c:pt idx="513">
                  <c:v>0.33333333333333331</c:v>
                </c:pt>
                <c:pt idx="514">
                  <c:v>0.20666666666666669</c:v>
                </c:pt>
                <c:pt idx="515">
                  <c:v>0.54</c:v>
                </c:pt>
                <c:pt idx="516">
                  <c:v>0.27333333333333337</c:v>
                </c:pt>
                <c:pt idx="517">
                  <c:v>0.37333333333333335</c:v>
                </c:pt>
                <c:pt idx="518">
                  <c:v>0.34</c:v>
                </c:pt>
                <c:pt idx="519">
                  <c:v>0.40666666666666668</c:v>
                </c:pt>
                <c:pt idx="520">
                  <c:v>0.14666666666666667</c:v>
                </c:pt>
                <c:pt idx="521">
                  <c:v>0.53333333333333333</c:v>
                </c:pt>
                <c:pt idx="522">
                  <c:v>0.38666666666666671</c:v>
                </c:pt>
                <c:pt idx="523">
                  <c:v>0.34666666666666668</c:v>
                </c:pt>
                <c:pt idx="524">
                  <c:v>0.41333333333333339</c:v>
                </c:pt>
                <c:pt idx="525">
                  <c:v>0.3666666666666667</c:v>
                </c:pt>
                <c:pt idx="526">
                  <c:v>0.19999999999999998</c:v>
                </c:pt>
                <c:pt idx="527">
                  <c:v>0.55333333333333334</c:v>
                </c:pt>
                <c:pt idx="528">
                  <c:v>0.27333333333333332</c:v>
                </c:pt>
                <c:pt idx="529">
                  <c:v>0.52666666666666673</c:v>
                </c:pt>
                <c:pt idx="530">
                  <c:v>0.41333333333333339</c:v>
                </c:pt>
                <c:pt idx="531">
                  <c:v>0.32666666666666672</c:v>
                </c:pt>
                <c:pt idx="532">
                  <c:v>0.39333333333333331</c:v>
                </c:pt>
                <c:pt idx="533">
                  <c:v>0.12666666666666662</c:v>
                </c:pt>
                <c:pt idx="534">
                  <c:v>0.34</c:v>
                </c:pt>
                <c:pt idx="535">
                  <c:v>0.42666666666666675</c:v>
                </c:pt>
                <c:pt idx="536">
                  <c:v>0.30000000000000004</c:v>
                </c:pt>
                <c:pt idx="537">
                  <c:v>0.40666666666666673</c:v>
                </c:pt>
                <c:pt idx="538">
                  <c:v>0.34</c:v>
                </c:pt>
                <c:pt idx="539">
                  <c:v>0.43333333333333329</c:v>
                </c:pt>
                <c:pt idx="540">
                  <c:v>0.10000000000000002</c:v>
                </c:pt>
                <c:pt idx="541">
                  <c:v>0.5</c:v>
                </c:pt>
                <c:pt idx="542">
                  <c:v>0.16</c:v>
                </c:pt>
                <c:pt idx="543">
                  <c:v>0.3</c:v>
                </c:pt>
                <c:pt idx="544">
                  <c:v>0.24</c:v>
                </c:pt>
                <c:pt idx="545">
                  <c:v>0.18000000000000002</c:v>
                </c:pt>
                <c:pt idx="546">
                  <c:v>9.3333333333333338E-2</c:v>
                </c:pt>
                <c:pt idx="547">
                  <c:v>0.18000000000000002</c:v>
                </c:pt>
                <c:pt idx="548">
                  <c:v>7.3333333333333334E-2</c:v>
                </c:pt>
                <c:pt idx="549">
                  <c:v>0.21333333333333335</c:v>
                </c:pt>
                <c:pt idx="550">
                  <c:v>5.3333333333333337E-2</c:v>
                </c:pt>
                <c:pt idx="551">
                  <c:v>0.31333333333333335</c:v>
                </c:pt>
                <c:pt idx="552">
                  <c:v>0.12</c:v>
                </c:pt>
                <c:pt idx="553">
                  <c:v>0.54</c:v>
                </c:pt>
                <c:pt idx="554">
                  <c:v>0.53999999999999992</c:v>
                </c:pt>
                <c:pt idx="555">
                  <c:v>0.37333333333333335</c:v>
                </c:pt>
                <c:pt idx="556">
                  <c:v>0.34666666666666668</c:v>
                </c:pt>
                <c:pt idx="557">
                  <c:v>0.72666666666666668</c:v>
                </c:pt>
                <c:pt idx="558">
                  <c:v>0.45999999999999996</c:v>
                </c:pt>
                <c:pt idx="559">
                  <c:v>0.61333333333333329</c:v>
                </c:pt>
                <c:pt idx="560">
                  <c:v>0.53333333333333333</c:v>
                </c:pt>
                <c:pt idx="561">
                  <c:v>0.36000000000000004</c:v>
                </c:pt>
                <c:pt idx="562">
                  <c:v>0.49333333333333335</c:v>
                </c:pt>
                <c:pt idx="563">
                  <c:v>0.3</c:v>
                </c:pt>
                <c:pt idx="564">
                  <c:v>0.31333333333333335</c:v>
                </c:pt>
                <c:pt idx="565">
                  <c:v>0.17333333333333334</c:v>
                </c:pt>
                <c:pt idx="566">
                  <c:v>0.2466666666666667</c:v>
                </c:pt>
                <c:pt idx="567">
                  <c:v>0.12666666666666668</c:v>
                </c:pt>
                <c:pt idx="568">
                  <c:v>0.18666666666666668</c:v>
                </c:pt>
                <c:pt idx="569">
                  <c:v>5.3333333333333323E-2</c:v>
                </c:pt>
                <c:pt idx="570">
                  <c:v>0.06</c:v>
                </c:pt>
                <c:pt idx="571">
                  <c:v>0.3666666666666667</c:v>
                </c:pt>
                <c:pt idx="572">
                  <c:v>0.26</c:v>
                </c:pt>
                <c:pt idx="573">
                  <c:v>0.36000000000000004</c:v>
                </c:pt>
                <c:pt idx="574">
                  <c:v>0.34</c:v>
                </c:pt>
                <c:pt idx="575">
                  <c:v>0.47333333333333333</c:v>
                </c:pt>
                <c:pt idx="576">
                  <c:v>0.44666666666666671</c:v>
                </c:pt>
                <c:pt idx="577">
                  <c:v>0.33333333333333331</c:v>
                </c:pt>
                <c:pt idx="578">
                  <c:v>0.35333333333333333</c:v>
                </c:pt>
                <c:pt idx="579">
                  <c:v>0.35333333333333333</c:v>
                </c:pt>
                <c:pt idx="580">
                  <c:v>0.34666666666666668</c:v>
                </c:pt>
                <c:pt idx="581">
                  <c:v>0.32666666666666666</c:v>
                </c:pt>
                <c:pt idx="582">
                  <c:v>0.38000000000000006</c:v>
                </c:pt>
                <c:pt idx="583">
                  <c:v>0.16666666666666666</c:v>
                </c:pt>
                <c:pt idx="584">
                  <c:v>0.14666666666666667</c:v>
                </c:pt>
                <c:pt idx="585">
                  <c:v>0.26666666666666666</c:v>
                </c:pt>
                <c:pt idx="586">
                  <c:v>4.6666666666666669E-2</c:v>
                </c:pt>
                <c:pt idx="587">
                  <c:v>0.40666666666666673</c:v>
                </c:pt>
                <c:pt idx="588">
                  <c:v>-2.6666666666666655E-2</c:v>
                </c:pt>
                <c:pt idx="589">
                  <c:v>0.40666666666666668</c:v>
                </c:pt>
                <c:pt idx="590">
                  <c:v>6.6666666666666666E-2</c:v>
                </c:pt>
                <c:pt idx="591">
                  <c:v>0.44666666666666671</c:v>
                </c:pt>
                <c:pt idx="592">
                  <c:v>0.19333333333333336</c:v>
                </c:pt>
                <c:pt idx="593">
                  <c:v>0.3133333333333333</c:v>
                </c:pt>
                <c:pt idx="594">
                  <c:v>0.16666666666666666</c:v>
                </c:pt>
                <c:pt idx="595">
                  <c:v>0.35333333333333333</c:v>
                </c:pt>
                <c:pt idx="596">
                  <c:v>0.26666666666666666</c:v>
                </c:pt>
                <c:pt idx="597">
                  <c:v>0.37333333333333335</c:v>
                </c:pt>
                <c:pt idx="598">
                  <c:v>9.333333333333331E-2</c:v>
                </c:pt>
                <c:pt idx="599">
                  <c:v>0.42666666666666669</c:v>
                </c:pt>
                <c:pt idx="600">
                  <c:v>0.12000000000000001</c:v>
                </c:pt>
                <c:pt idx="601">
                  <c:v>0.3066666666666667</c:v>
                </c:pt>
                <c:pt idx="602">
                  <c:v>0.16</c:v>
                </c:pt>
                <c:pt idx="603">
                  <c:v>0.22666666666666668</c:v>
                </c:pt>
                <c:pt idx="604">
                  <c:v>0.22666666666666666</c:v>
                </c:pt>
                <c:pt idx="605">
                  <c:v>0.16</c:v>
                </c:pt>
                <c:pt idx="606">
                  <c:v>0.27333333333333337</c:v>
                </c:pt>
                <c:pt idx="607">
                  <c:v>0.15333333333333335</c:v>
                </c:pt>
                <c:pt idx="608">
                  <c:v>0.13999999999999999</c:v>
                </c:pt>
                <c:pt idx="609">
                  <c:v>0.29333333333333339</c:v>
                </c:pt>
                <c:pt idx="610">
                  <c:v>0.18666666666666665</c:v>
                </c:pt>
                <c:pt idx="611">
                  <c:v>0.3133333333333333</c:v>
                </c:pt>
                <c:pt idx="612">
                  <c:v>0.27333333333333332</c:v>
                </c:pt>
                <c:pt idx="613">
                  <c:v>0.20666666666666669</c:v>
                </c:pt>
                <c:pt idx="614">
                  <c:v>0.13999999999999999</c:v>
                </c:pt>
                <c:pt idx="615">
                  <c:v>0.39999999999999997</c:v>
                </c:pt>
                <c:pt idx="616">
                  <c:v>0.22666666666666666</c:v>
                </c:pt>
                <c:pt idx="617">
                  <c:v>0.17333333333333334</c:v>
                </c:pt>
                <c:pt idx="618">
                  <c:v>0.24666666666666667</c:v>
                </c:pt>
                <c:pt idx="619">
                  <c:v>0.12666666666666668</c:v>
                </c:pt>
                <c:pt idx="620">
                  <c:v>0.44</c:v>
                </c:pt>
                <c:pt idx="621">
                  <c:v>3.3333333333333326E-2</c:v>
                </c:pt>
                <c:pt idx="622">
                  <c:v>0.17333333333333334</c:v>
                </c:pt>
                <c:pt idx="623">
                  <c:v>0.30666666666666664</c:v>
                </c:pt>
                <c:pt idx="624">
                  <c:v>0.15333333333333332</c:v>
                </c:pt>
                <c:pt idx="625">
                  <c:v>0.28000000000000003</c:v>
                </c:pt>
                <c:pt idx="626">
                  <c:v>0.20666666666666669</c:v>
                </c:pt>
                <c:pt idx="627">
                  <c:v>0.24666666666666667</c:v>
                </c:pt>
                <c:pt idx="628">
                  <c:v>0.3066666666666667</c:v>
                </c:pt>
                <c:pt idx="629">
                  <c:v>0.16</c:v>
                </c:pt>
                <c:pt idx="630">
                  <c:v>0.04</c:v>
                </c:pt>
                <c:pt idx="631">
                  <c:v>0.36000000000000004</c:v>
                </c:pt>
                <c:pt idx="632">
                  <c:v>0.26</c:v>
                </c:pt>
                <c:pt idx="633">
                  <c:v>0.17333333333333334</c:v>
                </c:pt>
                <c:pt idx="634">
                  <c:v>0.13333333333333333</c:v>
                </c:pt>
                <c:pt idx="635">
                  <c:v>0.27333333333333337</c:v>
                </c:pt>
                <c:pt idx="636">
                  <c:v>0.04</c:v>
                </c:pt>
                <c:pt idx="637">
                  <c:v>0.42</c:v>
                </c:pt>
                <c:pt idx="638">
                  <c:v>8.6666666666666656E-2</c:v>
                </c:pt>
                <c:pt idx="639">
                  <c:v>0.28666666666666668</c:v>
                </c:pt>
                <c:pt idx="640">
                  <c:v>0.31333333333333335</c:v>
                </c:pt>
                <c:pt idx="641">
                  <c:v>0.13999999999999999</c:v>
                </c:pt>
                <c:pt idx="642">
                  <c:v>0.14000000000000001</c:v>
                </c:pt>
                <c:pt idx="643">
                  <c:v>0.23333333333333331</c:v>
                </c:pt>
                <c:pt idx="644">
                  <c:v>0.28666666666666668</c:v>
                </c:pt>
                <c:pt idx="645">
                  <c:v>-1.3333333333333327E-2</c:v>
                </c:pt>
                <c:pt idx="646">
                  <c:v>7.3333333333333348E-2</c:v>
                </c:pt>
                <c:pt idx="647">
                  <c:v>0.24666666666666667</c:v>
                </c:pt>
                <c:pt idx="648">
                  <c:v>0.21999999999999997</c:v>
                </c:pt>
                <c:pt idx="649">
                  <c:v>0.18000000000000002</c:v>
                </c:pt>
                <c:pt idx="650">
                  <c:v>0.06</c:v>
                </c:pt>
                <c:pt idx="651">
                  <c:v>0.16</c:v>
                </c:pt>
                <c:pt idx="652">
                  <c:v>6.6666666666666666E-2</c:v>
                </c:pt>
                <c:pt idx="653">
                  <c:v>0.34</c:v>
                </c:pt>
                <c:pt idx="654">
                  <c:v>0.20000000000000004</c:v>
                </c:pt>
                <c:pt idx="655">
                  <c:v>0.25333333333333335</c:v>
                </c:pt>
                <c:pt idx="656">
                  <c:v>0.29333333333333328</c:v>
                </c:pt>
                <c:pt idx="657">
                  <c:v>0.02</c:v>
                </c:pt>
                <c:pt idx="658">
                  <c:v>0.28000000000000003</c:v>
                </c:pt>
                <c:pt idx="659">
                  <c:v>0.16</c:v>
                </c:pt>
                <c:pt idx="660">
                  <c:v>6.6666666666666541E-3</c:v>
                </c:pt>
                <c:pt idx="661">
                  <c:v>0.38666666666666671</c:v>
                </c:pt>
                <c:pt idx="662">
                  <c:v>-3.3333333333333326E-2</c:v>
                </c:pt>
                <c:pt idx="663">
                  <c:v>0.38000000000000006</c:v>
                </c:pt>
                <c:pt idx="664">
                  <c:v>8.666666666666667E-2</c:v>
                </c:pt>
                <c:pt idx="665">
                  <c:v>0.28000000000000003</c:v>
                </c:pt>
                <c:pt idx="666">
                  <c:v>2.6666666666666672E-2</c:v>
                </c:pt>
                <c:pt idx="667">
                  <c:v>0.3666666666666667</c:v>
                </c:pt>
                <c:pt idx="668">
                  <c:v>0.19333333333333333</c:v>
                </c:pt>
                <c:pt idx="669">
                  <c:v>0.12000000000000001</c:v>
                </c:pt>
                <c:pt idx="670">
                  <c:v>0</c:v>
                </c:pt>
                <c:pt idx="671">
                  <c:v>0.38000000000000006</c:v>
                </c:pt>
                <c:pt idx="672">
                  <c:v>7.3333333333333334E-2</c:v>
                </c:pt>
                <c:pt idx="673">
                  <c:v>0.24</c:v>
                </c:pt>
                <c:pt idx="674">
                  <c:v>0.18666666666666668</c:v>
                </c:pt>
                <c:pt idx="675">
                  <c:v>0.18666666666666665</c:v>
                </c:pt>
                <c:pt idx="676">
                  <c:v>0.12</c:v>
                </c:pt>
                <c:pt idx="677">
                  <c:v>0.20666666666666667</c:v>
                </c:pt>
                <c:pt idx="678">
                  <c:v>0.11333333333333333</c:v>
                </c:pt>
                <c:pt idx="679">
                  <c:v>0.27333333333333337</c:v>
                </c:pt>
                <c:pt idx="680">
                  <c:v>-6.6666666666666636E-3</c:v>
                </c:pt>
                <c:pt idx="681">
                  <c:v>0.3666666666666667</c:v>
                </c:pt>
                <c:pt idx="682">
                  <c:v>8.666666666666667E-2</c:v>
                </c:pt>
                <c:pt idx="683">
                  <c:v>0.26666666666666666</c:v>
                </c:pt>
                <c:pt idx="684">
                  <c:v>9.3333333333333324E-2</c:v>
                </c:pt>
                <c:pt idx="685">
                  <c:v>9.3333333333333338E-2</c:v>
                </c:pt>
                <c:pt idx="686">
                  <c:v>0.24666666666666667</c:v>
                </c:pt>
                <c:pt idx="687">
                  <c:v>6.0000000000000019E-2</c:v>
                </c:pt>
                <c:pt idx="688">
                  <c:v>0.19999999999999996</c:v>
                </c:pt>
                <c:pt idx="689">
                  <c:v>-5.3333333333333337E-2</c:v>
                </c:pt>
                <c:pt idx="690">
                  <c:v>0.19999999999999998</c:v>
                </c:pt>
                <c:pt idx="691">
                  <c:v>8.6666666666666656E-2</c:v>
                </c:pt>
                <c:pt idx="692">
                  <c:v>4.6666666666666669E-2</c:v>
                </c:pt>
                <c:pt idx="693">
                  <c:v>0.16</c:v>
                </c:pt>
                <c:pt idx="694">
                  <c:v>8.666666666666667E-2</c:v>
                </c:pt>
                <c:pt idx="695">
                  <c:v>-6.6666666666666723E-3</c:v>
                </c:pt>
                <c:pt idx="696">
                  <c:v>0.11999999999999998</c:v>
                </c:pt>
                <c:pt idx="697">
                  <c:v>0.11333333333333333</c:v>
                </c:pt>
                <c:pt idx="698">
                  <c:v>6.6666666666666636E-3</c:v>
                </c:pt>
                <c:pt idx="699">
                  <c:v>0.19333333333333336</c:v>
                </c:pt>
                <c:pt idx="700">
                  <c:v>0.06</c:v>
                </c:pt>
                <c:pt idx="701">
                  <c:v>0.08</c:v>
                </c:pt>
                <c:pt idx="702">
                  <c:v>8.666666666666667E-2</c:v>
                </c:pt>
                <c:pt idx="703">
                  <c:v>5.3333333333333323E-2</c:v>
                </c:pt>
                <c:pt idx="704">
                  <c:v>-0.18000000000000002</c:v>
                </c:pt>
                <c:pt idx="705">
                  <c:v>0.23333333333333336</c:v>
                </c:pt>
                <c:pt idx="706">
                  <c:v>-4.6666666666666669E-2</c:v>
                </c:pt>
                <c:pt idx="707">
                  <c:v>-6.6666666666666671E-3</c:v>
                </c:pt>
                <c:pt idx="708">
                  <c:v>-6.0000000000000019E-2</c:v>
                </c:pt>
                <c:pt idx="709">
                  <c:v>0.10666666666666669</c:v>
                </c:pt>
                <c:pt idx="710">
                  <c:v>-0.12</c:v>
                </c:pt>
                <c:pt idx="711">
                  <c:v>0.23333333333333331</c:v>
                </c:pt>
                <c:pt idx="712">
                  <c:v>6.6666666666666541E-3</c:v>
                </c:pt>
                <c:pt idx="713">
                  <c:v>0.10666666666666669</c:v>
                </c:pt>
                <c:pt idx="714">
                  <c:v>-9.3333333333333338E-2</c:v>
                </c:pt>
                <c:pt idx="715">
                  <c:v>0.27999999999999997</c:v>
                </c:pt>
                <c:pt idx="716">
                  <c:v>5.3333333333333344E-2</c:v>
                </c:pt>
                <c:pt idx="717">
                  <c:v>0.14000000000000001</c:v>
                </c:pt>
                <c:pt idx="718">
                  <c:v>-6.6666666666666636E-3</c:v>
                </c:pt>
                <c:pt idx="719">
                  <c:v>0.10666666666666669</c:v>
                </c:pt>
                <c:pt idx="720">
                  <c:v>9.3333333333333324E-2</c:v>
                </c:pt>
                <c:pt idx="721">
                  <c:v>-0.12666666666666668</c:v>
                </c:pt>
                <c:pt idx="722">
                  <c:v>0.12</c:v>
                </c:pt>
                <c:pt idx="723">
                  <c:v>-0.16666666666666666</c:v>
                </c:pt>
                <c:pt idx="724">
                  <c:v>-6.6666666666666671E-3</c:v>
                </c:pt>
                <c:pt idx="725">
                  <c:v>-0.10666666666666667</c:v>
                </c:pt>
                <c:pt idx="726">
                  <c:v>-0.10666666666666665</c:v>
                </c:pt>
                <c:pt idx="727">
                  <c:v>-0.04</c:v>
                </c:pt>
                <c:pt idx="728">
                  <c:v>-6.6666666666666666E-2</c:v>
                </c:pt>
                <c:pt idx="729">
                  <c:v>5.3333333333333344E-2</c:v>
                </c:pt>
                <c:pt idx="730">
                  <c:v>0.04</c:v>
                </c:pt>
                <c:pt idx="731">
                  <c:v>-6.6666666666666666E-2</c:v>
                </c:pt>
                <c:pt idx="732">
                  <c:v>-0.11333333333333334</c:v>
                </c:pt>
                <c:pt idx="733">
                  <c:v>0.04</c:v>
                </c:pt>
                <c:pt idx="734">
                  <c:v>3.9999999999999987E-2</c:v>
                </c:pt>
                <c:pt idx="735">
                  <c:v>-0.08</c:v>
                </c:pt>
                <c:pt idx="736">
                  <c:v>-8.666666666666667E-2</c:v>
                </c:pt>
                <c:pt idx="737">
                  <c:v>0.06</c:v>
                </c:pt>
                <c:pt idx="738">
                  <c:v>0.1466666666666667</c:v>
                </c:pt>
                <c:pt idx="739">
                  <c:v>-0.19333333333333333</c:v>
                </c:pt>
                <c:pt idx="740">
                  <c:v>-5.3333333333333323E-2</c:v>
                </c:pt>
                <c:pt idx="741">
                  <c:v>-0.12000000000000001</c:v>
                </c:pt>
                <c:pt idx="742">
                  <c:v>-0.18000000000000002</c:v>
                </c:pt>
                <c:pt idx="743">
                  <c:v>4.0000000000000008E-2</c:v>
                </c:pt>
                <c:pt idx="744">
                  <c:v>-0.28666666666666668</c:v>
                </c:pt>
                <c:pt idx="745">
                  <c:v>9.3333333333333324E-2</c:v>
                </c:pt>
                <c:pt idx="746">
                  <c:v>-0.17333333333333334</c:v>
                </c:pt>
                <c:pt idx="747">
                  <c:v>6.6666666666666666E-2</c:v>
                </c:pt>
                <c:pt idx="748">
                  <c:v>-0.29333333333333339</c:v>
                </c:pt>
                <c:pt idx="749">
                  <c:v>0.10666666666666665</c:v>
                </c:pt>
                <c:pt idx="750">
                  <c:v>-0.12666666666666668</c:v>
                </c:pt>
                <c:pt idx="751">
                  <c:v>0.02</c:v>
                </c:pt>
                <c:pt idx="752">
                  <c:v>-0.28666666666666668</c:v>
                </c:pt>
                <c:pt idx="753">
                  <c:v>0.12</c:v>
                </c:pt>
                <c:pt idx="754">
                  <c:v>0.08</c:v>
                </c:pt>
                <c:pt idx="755">
                  <c:v>-0.23333333333333331</c:v>
                </c:pt>
                <c:pt idx="756">
                  <c:v>-0.04</c:v>
                </c:pt>
                <c:pt idx="757">
                  <c:v>-0.14000000000000001</c:v>
                </c:pt>
                <c:pt idx="758">
                  <c:v>-0.16</c:v>
                </c:pt>
                <c:pt idx="759">
                  <c:v>-0.02</c:v>
                </c:pt>
                <c:pt idx="760">
                  <c:v>-0.18666666666666668</c:v>
                </c:pt>
                <c:pt idx="761">
                  <c:v>-2.0000000000000018E-2</c:v>
                </c:pt>
                <c:pt idx="762">
                  <c:v>-8.666666666666667E-2</c:v>
                </c:pt>
                <c:pt idx="763">
                  <c:v>0.02</c:v>
                </c:pt>
                <c:pt idx="764">
                  <c:v>-6.6666666666666636E-3</c:v>
                </c:pt>
                <c:pt idx="765">
                  <c:v>-9.3333333333333338E-2</c:v>
                </c:pt>
                <c:pt idx="766">
                  <c:v>-0.16</c:v>
                </c:pt>
                <c:pt idx="767">
                  <c:v>-2.6666666666666672E-2</c:v>
                </c:pt>
                <c:pt idx="768">
                  <c:v>-6.6666666666666636E-3</c:v>
                </c:pt>
                <c:pt idx="769">
                  <c:v>-0.27333333333333337</c:v>
                </c:pt>
                <c:pt idx="770">
                  <c:v>-2.0000000000000021E-2</c:v>
                </c:pt>
                <c:pt idx="771">
                  <c:v>-0.14666666666666664</c:v>
                </c:pt>
                <c:pt idx="772">
                  <c:v>-5.3333333333333323E-2</c:v>
                </c:pt>
                <c:pt idx="773">
                  <c:v>-0.16666666666666666</c:v>
                </c:pt>
                <c:pt idx="774">
                  <c:v>-0.17333333333333334</c:v>
                </c:pt>
                <c:pt idx="775">
                  <c:v>8.666666666666667E-2</c:v>
                </c:pt>
                <c:pt idx="776">
                  <c:v>-0.10666666666666665</c:v>
                </c:pt>
                <c:pt idx="777">
                  <c:v>-1.3333333333333336E-2</c:v>
                </c:pt>
                <c:pt idx="778">
                  <c:v>-8.666666666666667E-2</c:v>
                </c:pt>
                <c:pt idx="779">
                  <c:v>-8.666666666666667E-2</c:v>
                </c:pt>
                <c:pt idx="780">
                  <c:v>-8.666666666666667E-2</c:v>
                </c:pt>
                <c:pt idx="781">
                  <c:v>-8.666666666666667E-2</c:v>
                </c:pt>
                <c:pt idx="782">
                  <c:v>-0.20666666666666667</c:v>
                </c:pt>
                <c:pt idx="783">
                  <c:v>-3.3333333333333326E-2</c:v>
                </c:pt>
                <c:pt idx="784">
                  <c:v>-0.16</c:v>
                </c:pt>
                <c:pt idx="785">
                  <c:v>-9.3333333333333324E-2</c:v>
                </c:pt>
                <c:pt idx="786">
                  <c:v>-0.11333333333333334</c:v>
                </c:pt>
                <c:pt idx="787">
                  <c:v>-0.13333333333333333</c:v>
                </c:pt>
                <c:pt idx="788">
                  <c:v>-0.20666666666666667</c:v>
                </c:pt>
                <c:pt idx="789">
                  <c:v>-2.6666666666666672E-2</c:v>
                </c:pt>
                <c:pt idx="790">
                  <c:v>-0.26</c:v>
                </c:pt>
                <c:pt idx="791">
                  <c:v>-4.6666666666666683E-2</c:v>
                </c:pt>
                <c:pt idx="792">
                  <c:v>3.3333333333333347E-2</c:v>
                </c:pt>
                <c:pt idx="793">
                  <c:v>-0.20666666666666667</c:v>
                </c:pt>
                <c:pt idx="794">
                  <c:v>-0.11333333333333334</c:v>
                </c:pt>
                <c:pt idx="795">
                  <c:v>-0.1466666666666667</c:v>
                </c:pt>
                <c:pt idx="796">
                  <c:v>4.0000000000000015E-2</c:v>
                </c:pt>
                <c:pt idx="797">
                  <c:v>-0.34</c:v>
                </c:pt>
                <c:pt idx="798">
                  <c:v>-0.3</c:v>
                </c:pt>
                <c:pt idx="799">
                  <c:v>9.9999999999999992E-2</c:v>
                </c:pt>
                <c:pt idx="800">
                  <c:v>-0.34666666666666668</c:v>
                </c:pt>
                <c:pt idx="801">
                  <c:v>7.333333333333332E-2</c:v>
                </c:pt>
                <c:pt idx="802">
                  <c:v>-0.21333333333333335</c:v>
                </c:pt>
                <c:pt idx="803">
                  <c:v>-0.12</c:v>
                </c:pt>
                <c:pt idx="804">
                  <c:v>-9.3333333333333338E-2</c:v>
                </c:pt>
                <c:pt idx="805">
                  <c:v>-0.15999999999999998</c:v>
                </c:pt>
                <c:pt idx="806">
                  <c:v>-7.333333333333332E-2</c:v>
                </c:pt>
                <c:pt idx="807">
                  <c:v>-0.12666666666666668</c:v>
                </c:pt>
                <c:pt idx="808">
                  <c:v>-0.10666666666666667</c:v>
                </c:pt>
                <c:pt idx="809">
                  <c:v>-0.04</c:v>
                </c:pt>
                <c:pt idx="810">
                  <c:v>-0.19999999999999996</c:v>
                </c:pt>
                <c:pt idx="811">
                  <c:v>-0.11333333333333333</c:v>
                </c:pt>
                <c:pt idx="812">
                  <c:v>-0.12000000000000001</c:v>
                </c:pt>
                <c:pt idx="813">
                  <c:v>-6.666666666666668E-2</c:v>
                </c:pt>
                <c:pt idx="814">
                  <c:v>-4.6666666666666669E-2</c:v>
                </c:pt>
                <c:pt idx="815">
                  <c:v>-0.30666666666666664</c:v>
                </c:pt>
                <c:pt idx="816">
                  <c:v>-0.24</c:v>
                </c:pt>
                <c:pt idx="817">
                  <c:v>6.6666666666666666E-2</c:v>
                </c:pt>
                <c:pt idx="818">
                  <c:v>-6.666666666666668E-2</c:v>
                </c:pt>
                <c:pt idx="819">
                  <c:v>-0.20666666666666667</c:v>
                </c:pt>
                <c:pt idx="820">
                  <c:v>-0.27333333333333337</c:v>
                </c:pt>
                <c:pt idx="821">
                  <c:v>9.9999999999999992E-2</c:v>
                </c:pt>
                <c:pt idx="822">
                  <c:v>-0.20666666666666667</c:v>
                </c:pt>
                <c:pt idx="823">
                  <c:v>0.10000000000000002</c:v>
                </c:pt>
                <c:pt idx="824">
                  <c:v>-0.18666666666666668</c:v>
                </c:pt>
                <c:pt idx="825">
                  <c:v>0.18000000000000002</c:v>
                </c:pt>
                <c:pt idx="826">
                  <c:v>0.18666666666666668</c:v>
                </c:pt>
                <c:pt idx="827">
                  <c:v>-0.21333333333333335</c:v>
                </c:pt>
                <c:pt idx="828">
                  <c:v>-0.14666666666666667</c:v>
                </c:pt>
                <c:pt idx="829">
                  <c:v>0.04</c:v>
                </c:pt>
                <c:pt idx="830">
                  <c:v>-0.24666666666666667</c:v>
                </c:pt>
                <c:pt idx="831">
                  <c:v>-0.10666666666666669</c:v>
                </c:pt>
                <c:pt idx="832">
                  <c:v>-0.23333333333333331</c:v>
                </c:pt>
                <c:pt idx="833">
                  <c:v>-0.37333333333333335</c:v>
                </c:pt>
                <c:pt idx="834">
                  <c:v>-0.62</c:v>
                </c:pt>
                <c:pt idx="835">
                  <c:v>-0.22666666666666666</c:v>
                </c:pt>
                <c:pt idx="836">
                  <c:v>-0.53999999999999992</c:v>
                </c:pt>
                <c:pt idx="837">
                  <c:v>-0.34</c:v>
                </c:pt>
                <c:pt idx="838">
                  <c:v>-0.61333333333333329</c:v>
                </c:pt>
                <c:pt idx="839">
                  <c:v>-0.21333333333333337</c:v>
                </c:pt>
                <c:pt idx="840">
                  <c:v>-0.46666666666666673</c:v>
                </c:pt>
                <c:pt idx="841">
                  <c:v>-0.06</c:v>
                </c:pt>
                <c:pt idx="842">
                  <c:v>-0.3</c:v>
                </c:pt>
                <c:pt idx="843">
                  <c:v>-3.3333333333333347E-2</c:v>
                </c:pt>
                <c:pt idx="844">
                  <c:v>-0.18666666666666665</c:v>
                </c:pt>
                <c:pt idx="845">
                  <c:v>-6.0000000000000005E-2</c:v>
                </c:pt>
                <c:pt idx="846">
                  <c:v>-7.3333333333333348E-2</c:v>
                </c:pt>
                <c:pt idx="847">
                  <c:v>-0.14000000000000001</c:v>
                </c:pt>
                <c:pt idx="848">
                  <c:v>-0.12000000000000001</c:v>
                </c:pt>
                <c:pt idx="849">
                  <c:v>-0.19999999999999998</c:v>
                </c:pt>
                <c:pt idx="850">
                  <c:v>-0.10666666666666665</c:v>
                </c:pt>
                <c:pt idx="851">
                  <c:v>-0.22</c:v>
                </c:pt>
                <c:pt idx="852">
                  <c:v>-0.13333333333333333</c:v>
                </c:pt>
                <c:pt idx="853">
                  <c:v>-0.29333333333333339</c:v>
                </c:pt>
                <c:pt idx="854">
                  <c:v>-0.28666666666666668</c:v>
                </c:pt>
                <c:pt idx="855">
                  <c:v>-0.22666666666666668</c:v>
                </c:pt>
                <c:pt idx="856">
                  <c:v>-0.19333333333333336</c:v>
                </c:pt>
                <c:pt idx="857">
                  <c:v>-0.34</c:v>
                </c:pt>
                <c:pt idx="858">
                  <c:v>-0.40000000000000008</c:v>
                </c:pt>
                <c:pt idx="859">
                  <c:v>-4.6666666666666669E-2</c:v>
                </c:pt>
                <c:pt idx="860">
                  <c:v>-0.38666666666666671</c:v>
                </c:pt>
                <c:pt idx="861">
                  <c:v>-0.02</c:v>
                </c:pt>
                <c:pt idx="862">
                  <c:v>-0.36000000000000004</c:v>
                </c:pt>
                <c:pt idx="863">
                  <c:v>-6.6666666666666652E-2</c:v>
                </c:pt>
                <c:pt idx="864">
                  <c:v>-0.37333333333333335</c:v>
                </c:pt>
                <c:pt idx="865">
                  <c:v>-2.6666666666666672E-2</c:v>
                </c:pt>
                <c:pt idx="866">
                  <c:v>-0.22666666666666668</c:v>
                </c:pt>
                <c:pt idx="867">
                  <c:v>-0.24</c:v>
                </c:pt>
                <c:pt idx="868">
                  <c:v>-0.45999999999999996</c:v>
                </c:pt>
                <c:pt idx="869">
                  <c:v>-6.6666666666666666E-2</c:v>
                </c:pt>
                <c:pt idx="870">
                  <c:v>-0.45333333333333337</c:v>
                </c:pt>
                <c:pt idx="871">
                  <c:v>-5.3333333333333323E-2</c:v>
                </c:pt>
                <c:pt idx="872">
                  <c:v>-0.48000000000000004</c:v>
                </c:pt>
                <c:pt idx="873">
                  <c:v>-0.10000000000000002</c:v>
                </c:pt>
                <c:pt idx="874">
                  <c:v>-0.43333333333333335</c:v>
                </c:pt>
                <c:pt idx="875">
                  <c:v>-0.10000000000000002</c:v>
                </c:pt>
                <c:pt idx="876">
                  <c:v>-0.32666666666666666</c:v>
                </c:pt>
                <c:pt idx="877">
                  <c:v>-0.25333333333333335</c:v>
                </c:pt>
                <c:pt idx="878">
                  <c:v>-0.29333333333333339</c:v>
                </c:pt>
                <c:pt idx="879">
                  <c:v>-0.20000000000000004</c:v>
                </c:pt>
                <c:pt idx="880">
                  <c:v>-0.39333333333333337</c:v>
                </c:pt>
                <c:pt idx="881">
                  <c:v>-9.3333333333333338E-2</c:v>
                </c:pt>
                <c:pt idx="882">
                  <c:v>-0.38000000000000006</c:v>
                </c:pt>
                <c:pt idx="883">
                  <c:v>-0.10666666666666667</c:v>
                </c:pt>
                <c:pt idx="884">
                  <c:v>-0.28666666666666668</c:v>
                </c:pt>
                <c:pt idx="885">
                  <c:v>-0.19333333333333333</c:v>
                </c:pt>
                <c:pt idx="886">
                  <c:v>-0.25333333333333335</c:v>
                </c:pt>
                <c:pt idx="887">
                  <c:v>-0.25333333333333335</c:v>
                </c:pt>
                <c:pt idx="888">
                  <c:v>-0.27999999999999997</c:v>
                </c:pt>
                <c:pt idx="889">
                  <c:v>-0.3</c:v>
                </c:pt>
                <c:pt idx="890">
                  <c:v>-0.28666666666666668</c:v>
                </c:pt>
                <c:pt idx="891">
                  <c:v>-0.19999999999999998</c:v>
                </c:pt>
                <c:pt idx="892">
                  <c:v>-0.28666666666666668</c:v>
                </c:pt>
                <c:pt idx="893">
                  <c:v>-0.35333333333333333</c:v>
                </c:pt>
                <c:pt idx="894">
                  <c:v>-0.32666666666666661</c:v>
                </c:pt>
                <c:pt idx="895">
                  <c:v>-0.25333333333333335</c:v>
                </c:pt>
                <c:pt idx="896">
                  <c:v>-0.36666666666666664</c:v>
                </c:pt>
                <c:pt idx="897">
                  <c:v>-0.10666666666666667</c:v>
                </c:pt>
                <c:pt idx="898">
                  <c:v>-0.39999999999999997</c:v>
                </c:pt>
                <c:pt idx="899">
                  <c:v>-9.9999999999999978E-2</c:v>
                </c:pt>
                <c:pt idx="900">
                  <c:v>-0.45333333333333337</c:v>
                </c:pt>
                <c:pt idx="901">
                  <c:v>-9.9999999999999978E-2</c:v>
                </c:pt>
                <c:pt idx="902">
                  <c:v>-0.3066666666666667</c:v>
                </c:pt>
                <c:pt idx="903">
                  <c:v>-0.24</c:v>
                </c:pt>
                <c:pt idx="904">
                  <c:v>-0.46666666666666662</c:v>
                </c:pt>
                <c:pt idx="905">
                  <c:v>-0.11333333333333333</c:v>
                </c:pt>
                <c:pt idx="906">
                  <c:v>-0.38000000000000006</c:v>
                </c:pt>
                <c:pt idx="907">
                  <c:v>-0.21333333333333335</c:v>
                </c:pt>
                <c:pt idx="908">
                  <c:v>-0.5</c:v>
                </c:pt>
                <c:pt idx="909">
                  <c:v>-9.9999999999999992E-2</c:v>
                </c:pt>
                <c:pt idx="910">
                  <c:v>-0.48666666666666664</c:v>
                </c:pt>
                <c:pt idx="911">
                  <c:v>-7.3333333333333348E-2</c:v>
                </c:pt>
                <c:pt idx="912">
                  <c:v>-0.30000000000000004</c:v>
                </c:pt>
                <c:pt idx="913">
                  <c:v>-0.24</c:v>
                </c:pt>
                <c:pt idx="914">
                  <c:v>-0.30000000000000004</c:v>
                </c:pt>
                <c:pt idx="915">
                  <c:v>-0.29333333333333328</c:v>
                </c:pt>
                <c:pt idx="916">
                  <c:v>-0.46666666666666662</c:v>
                </c:pt>
                <c:pt idx="917">
                  <c:v>-0.12</c:v>
                </c:pt>
                <c:pt idx="918">
                  <c:v>-0.45999999999999996</c:v>
                </c:pt>
                <c:pt idx="919">
                  <c:v>-0.10000000000000003</c:v>
                </c:pt>
                <c:pt idx="920">
                  <c:v>-0.48666666666666664</c:v>
                </c:pt>
                <c:pt idx="921">
                  <c:v>-0.14666666666666664</c:v>
                </c:pt>
                <c:pt idx="922">
                  <c:v>-0.33333333333333331</c:v>
                </c:pt>
                <c:pt idx="923">
                  <c:v>-0.24666666666666667</c:v>
                </c:pt>
                <c:pt idx="924">
                  <c:v>-0.20666666666666667</c:v>
                </c:pt>
                <c:pt idx="925">
                  <c:v>-0.29333333333333328</c:v>
                </c:pt>
                <c:pt idx="926">
                  <c:v>-0.28666666666666663</c:v>
                </c:pt>
                <c:pt idx="927">
                  <c:v>-0.22</c:v>
                </c:pt>
                <c:pt idx="928">
                  <c:v>-0.21999999999999997</c:v>
                </c:pt>
                <c:pt idx="929">
                  <c:v>-0.3</c:v>
                </c:pt>
                <c:pt idx="930">
                  <c:v>-0.22666666666666668</c:v>
                </c:pt>
                <c:pt idx="931">
                  <c:v>-0.3066666666666667</c:v>
                </c:pt>
                <c:pt idx="932">
                  <c:v>-0.32666666666666666</c:v>
                </c:pt>
                <c:pt idx="933">
                  <c:v>-0.27999999999999997</c:v>
                </c:pt>
                <c:pt idx="934">
                  <c:v>-0.31333333333333335</c:v>
                </c:pt>
                <c:pt idx="935">
                  <c:v>-0.21999999999999997</c:v>
                </c:pt>
                <c:pt idx="936">
                  <c:v>-0.4200000000000001</c:v>
                </c:pt>
                <c:pt idx="937">
                  <c:v>-0.15333333333333329</c:v>
                </c:pt>
                <c:pt idx="938">
                  <c:v>-0.28666666666666668</c:v>
                </c:pt>
                <c:pt idx="939">
                  <c:v>-0.32</c:v>
                </c:pt>
                <c:pt idx="940">
                  <c:v>-0.36000000000000004</c:v>
                </c:pt>
                <c:pt idx="941">
                  <c:v>-0.22000000000000006</c:v>
                </c:pt>
                <c:pt idx="942">
                  <c:v>-0.48</c:v>
                </c:pt>
                <c:pt idx="943">
                  <c:v>-0.15333333333333332</c:v>
                </c:pt>
                <c:pt idx="944">
                  <c:v>-0.33333333333333331</c:v>
                </c:pt>
                <c:pt idx="945">
                  <c:v>-0.23333333333333331</c:v>
                </c:pt>
                <c:pt idx="946">
                  <c:v>-0.38000000000000006</c:v>
                </c:pt>
                <c:pt idx="947">
                  <c:v>-0.17333333333333334</c:v>
                </c:pt>
                <c:pt idx="948">
                  <c:v>-0.38666666666666671</c:v>
                </c:pt>
                <c:pt idx="949">
                  <c:v>-0.21999999999999997</c:v>
                </c:pt>
                <c:pt idx="950">
                  <c:v>-0.3666666666666667</c:v>
                </c:pt>
                <c:pt idx="951">
                  <c:v>-0.19999999999999996</c:v>
                </c:pt>
                <c:pt idx="952">
                  <c:v>-0.32</c:v>
                </c:pt>
                <c:pt idx="953">
                  <c:v>-0.28666666666666668</c:v>
                </c:pt>
                <c:pt idx="954">
                  <c:v>-0.29333333333333339</c:v>
                </c:pt>
                <c:pt idx="955">
                  <c:v>-0.28000000000000003</c:v>
                </c:pt>
                <c:pt idx="956">
                  <c:v>-0.46</c:v>
                </c:pt>
                <c:pt idx="957">
                  <c:v>-7.333333333333332E-2</c:v>
                </c:pt>
                <c:pt idx="958">
                  <c:v>-0.39333333333333337</c:v>
                </c:pt>
                <c:pt idx="959">
                  <c:v>-4.0000000000000008E-2</c:v>
                </c:pt>
                <c:pt idx="960">
                  <c:v>-0.33333333333333331</c:v>
                </c:pt>
                <c:pt idx="961">
                  <c:v>1.3333333333333336E-2</c:v>
                </c:pt>
                <c:pt idx="962">
                  <c:v>-0.29333333333333333</c:v>
                </c:pt>
                <c:pt idx="963">
                  <c:v>0.04</c:v>
                </c:pt>
                <c:pt idx="964">
                  <c:v>1.3333333333333327E-2</c:v>
                </c:pt>
                <c:pt idx="965">
                  <c:v>-0.11333333333333333</c:v>
                </c:pt>
                <c:pt idx="966">
                  <c:v>-6.666666666666668E-3</c:v>
                </c:pt>
                <c:pt idx="967">
                  <c:v>-0.21333333333333329</c:v>
                </c:pt>
                <c:pt idx="968">
                  <c:v>-0.26</c:v>
                </c:pt>
                <c:pt idx="969">
                  <c:v>-0.21333333333333337</c:v>
                </c:pt>
                <c:pt idx="970">
                  <c:v>-0.32666666666666672</c:v>
                </c:pt>
                <c:pt idx="971">
                  <c:v>-0.27999999999999997</c:v>
                </c:pt>
                <c:pt idx="972">
                  <c:v>-0.46</c:v>
                </c:pt>
                <c:pt idx="973">
                  <c:v>-0.39999999999999997</c:v>
                </c:pt>
                <c:pt idx="974">
                  <c:v>-0.52</c:v>
                </c:pt>
                <c:pt idx="975">
                  <c:v>-0.39333333333333331</c:v>
                </c:pt>
                <c:pt idx="976">
                  <c:v>-0.49999999999999994</c:v>
                </c:pt>
                <c:pt idx="977">
                  <c:v>-0.34</c:v>
                </c:pt>
                <c:pt idx="978">
                  <c:v>-0.28000000000000003</c:v>
                </c:pt>
                <c:pt idx="979">
                  <c:v>-0.28666666666666668</c:v>
                </c:pt>
                <c:pt idx="980">
                  <c:v>-0.29333333333333339</c:v>
                </c:pt>
                <c:pt idx="981">
                  <c:v>-8.666666666666667E-2</c:v>
                </c:pt>
                <c:pt idx="982">
                  <c:v>-0.27333333333333337</c:v>
                </c:pt>
                <c:pt idx="983">
                  <c:v>6.6666666666666666E-2</c:v>
                </c:pt>
                <c:pt idx="984">
                  <c:v>-0.08</c:v>
                </c:pt>
                <c:pt idx="985">
                  <c:v>-0.06</c:v>
                </c:pt>
                <c:pt idx="986">
                  <c:v>-0.24</c:v>
                </c:pt>
                <c:pt idx="987">
                  <c:v>-0.10666666666666667</c:v>
                </c:pt>
                <c:pt idx="988">
                  <c:v>-0.18666666666666668</c:v>
                </c:pt>
                <c:pt idx="989">
                  <c:v>-0.31999999999999995</c:v>
                </c:pt>
                <c:pt idx="990">
                  <c:v>-0.47333333333333333</c:v>
                </c:pt>
                <c:pt idx="991">
                  <c:v>-0.13333333333333333</c:v>
                </c:pt>
                <c:pt idx="992">
                  <c:v>-0.3</c:v>
                </c:pt>
                <c:pt idx="993">
                  <c:v>-0.45999999999999996</c:v>
                </c:pt>
                <c:pt idx="994">
                  <c:v>-0.53333333333333333</c:v>
                </c:pt>
                <c:pt idx="995">
                  <c:v>-0.14666666666666667</c:v>
                </c:pt>
                <c:pt idx="996">
                  <c:v>-0.24</c:v>
                </c:pt>
                <c:pt idx="997">
                  <c:v>-0.34</c:v>
                </c:pt>
                <c:pt idx="998">
                  <c:v>-0.19999999999999996</c:v>
                </c:pt>
                <c:pt idx="999">
                  <c:v>-0.22</c:v>
                </c:pt>
                <c:pt idx="1000">
                  <c:v>-0.21999999999999997</c:v>
                </c:pt>
                <c:pt idx="1001">
                  <c:v>-0.10000000000000002</c:v>
                </c:pt>
                <c:pt idx="1002">
                  <c:v>-0.16666666666666666</c:v>
                </c:pt>
                <c:pt idx="1003">
                  <c:v>-9.9999999999999992E-2</c:v>
                </c:pt>
                <c:pt idx="1004">
                  <c:v>-0.17333333333333334</c:v>
                </c:pt>
                <c:pt idx="1005">
                  <c:v>-5.3333333333333323E-2</c:v>
                </c:pt>
                <c:pt idx="1006">
                  <c:v>-0.17333333333333334</c:v>
                </c:pt>
                <c:pt idx="1007">
                  <c:v>-0.28000000000000003</c:v>
                </c:pt>
                <c:pt idx="1008">
                  <c:v>-0.16</c:v>
                </c:pt>
                <c:pt idx="1009">
                  <c:v>-0.28666666666666668</c:v>
                </c:pt>
                <c:pt idx="1010">
                  <c:v>-0.34666666666666668</c:v>
                </c:pt>
                <c:pt idx="1011">
                  <c:v>-0.19333333333333333</c:v>
                </c:pt>
                <c:pt idx="1012">
                  <c:v>-0.22</c:v>
                </c:pt>
                <c:pt idx="1013">
                  <c:v>-0.14000000000000001</c:v>
                </c:pt>
                <c:pt idx="1014">
                  <c:v>-0.22666666666666668</c:v>
                </c:pt>
                <c:pt idx="1015">
                  <c:v>-0.21333333333333329</c:v>
                </c:pt>
                <c:pt idx="1016">
                  <c:v>-0.29333333333333333</c:v>
                </c:pt>
                <c:pt idx="1017">
                  <c:v>-1.3333333333333345E-2</c:v>
                </c:pt>
                <c:pt idx="1018">
                  <c:v>-0.16</c:v>
                </c:pt>
                <c:pt idx="1019">
                  <c:v>-0.14666666666666667</c:v>
                </c:pt>
                <c:pt idx="1020">
                  <c:v>-0.17333333333333334</c:v>
                </c:pt>
                <c:pt idx="1021">
                  <c:v>-0.12</c:v>
                </c:pt>
                <c:pt idx="1022">
                  <c:v>-0.14000000000000001</c:v>
                </c:pt>
                <c:pt idx="1023">
                  <c:v>-0.18000000000000002</c:v>
                </c:pt>
                <c:pt idx="1024">
                  <c:v>-0.24</c:v>
                </c:pt>
                <c:pt idx="1025">
                  <c:v>-0.11333333333333333</c:v>
                </c:pt>
                <c:pt idx="1026">
                  <c:v>-7.3333333333333348E-2</c:v>
                </c:pt>
                <c:pt idx="1027">
                  <c:v>-0.26</c:v>
                </c:pt>
                <c:pt idx="1028">
                  <c:v>-0.18666666666666665</c:v>
                </c:pt>
                <c:pt idx="1029">
                  <c:v>-0.17333333333333334</c:v>
                </c:pt>
                <c:pt idx="1030">
                  <c:v>-0.22</c:v>
                </c:pt>
                <c:pt idx="1031">
                  <c:v>-0.14000000000000001</c:v>
                </c:pt>
                <c:pt idx="1032">
                  <c:v>-0.26666666666666666</c:v>
                </c:pt>
                <c:pt idx="1033">
                  <c:v>-0.14000000000000001</c:v>
                </c:pt>
                <c:pt idx="1034">
                  <c:v>-0.19999999999999998</c:v>
                </c:pt>
                <c:pt idx="1035">
                  <c:v>-0.13999999999999999</c:v>
                </c:pt>
                <c:pt idx="1036">
                  <c:v>-0.32</c:v>
                </c:pt>
                <c:pt idx="1037">
                  <c:v>-0.02</c:v>
                </c:pt>
                <c:pt idx="1038">
                  <c:v>-0.25333333333333335</c:v>
                </c:pt>
                <c:pt idx="1039">
                  <c:v>-7.3333333333333334E-2</c:v>
                </c:pt>
                <c:pt idx="1040">
                  <c:v>-7.3333333333333348E-2</c:v>
                </c:pt>
                <c:pt idx="1041">
                  <c:v>-0.22666666666666668</c:v>
                </c:pt>
                <c:pt idx="1042">
                  <c:v>-0.1466666666666667</c:v>
                </c:pt>
                <c:pt idx="1043">
                  <c:v>-0.21333333333333335</c:v>
                </c:pt>
                <c:pt idx="1044">
                  <c:v>-0.22</c:v>
                </c:pt>
                <c:pt idx="1045">
                  <c:v>2.6666666666666655E-2</c:v>
                </c:pt>
                <c:pt idx="1046">
                  <c:v>-0.22666666666666668</c:v>
                </c:pt>
                <c:pt idx="1047">
                  <c:v>5.3333333333333337E-2</c:v>
                </c:pt>
                <c:pt idx="1048">
                  <c:v>-0.15333333333333335</c:v>
                </c:pt>
                <c:pt idx="1049">
                  <c:v>-0.25333333333333335</c:v>
                </c:pt>
                <c:pt idx="1050">
                  <c:v>-0.14000000000000001</c:v>
                </c:pt>
                <c:pt idx="1051">
                  <c:v>-0.12666666666666668</c:v>
                </c:pt>
                <c:pt idx="1052">
                  <c:v>-0.04</c:v>
                </c:pt>
                <c:pt idx="1053">
                  <c:v>-0.20666666666666664</c:v>
                </c:pt>
                <c:pt idx="1054">
                  <c:v>-9.9999999999999978E-2</c:v>
                </c:pt>
                <c:pt idx="1055">
                  <c:v>-7.3333333333333348E-2</c:v>
                </c:pt>
                <c:pt idx="1056">
                  <c:v>-0.19999999999999998</c:v>
                </c:pt>
                <c:pt idx="1057">
                  <c:v>7.3333333333333348E-2</c:v>
                </c:pt>
                <c:pt idx="1058">
                  <c:v>-0.14666666666666667</c:v>
                </c:pt>
                <c:pt idx="1059">
                  <c:v>-0.24</c:v>
                </c:pt>
                <c:pt idx="1060">
                  <c:v>-0.19333333333333333</c:v>
                </c:pt>
                <c:pt idx="1061">
                  <c:v>-7.3333333333333348E-2</c:v>
                </c:pt>
                <c:pt idx="1062">
                  <c:v>-0.32</c:v>
                </c:pt>
                <c:pt idx="1063">
                  <c:v>6.6666666666666723E-3</c:v>
                </c:pt>
                <c:pt idx="1064">
                  <c:v>-0.23333333333333331</c:v>
                </c:pt>
                <c:pt idx="1065">
                  <c:v>-4.6666666666666669E-2</c:v>
                </c:pt>
                <c:pt idx="1066">
                  <c:v>-0.16666666666666666</c:v>
                </c:pt>
                <c:pt idx="1067">
                  <c:v>-0.12666666666666665</c:v>
                </c:pt>
                <c:pt idx="1068">
                  <c:v>-3.999999999999998E-2</c:v>
                </c:pt>
                <c:pt idx="1069">
                  <c:v>-0.19333333333333333</c:v>
                </c:pt>
                <c:pt idx="1070">
                  <c:v>-0.22</c:v>
                </c:pt>
                <c:pt idx="1071">
                  <c:v>-6.6666666666666666E-2</c:v>
                </c:pt>
                <c:pt idx="1072">
                  <c:v>-0.17333333333333334</c:v>
                </c:pt>
                <c:pt idx="1073">
                  <c:v>-0.04</c:v>
                </c:pt>
                <c:pt idx="1074">
                  <c:v>-0.22</c:v>
                </c:pt>
                <c:pt idx="1075">
                  <c:v>-3.3333333333333333E-2</c:v>
                </c:pt>
                <c:pt idx="1076">
                  <c:v>-0.22666666666666668</c:v>
                </c:pt>
                <c:pt idx="1077">
                  <c:v>-7.3333333333333348E-2</c:v>
                </c:pt>
                <c:pt idx="1078">
                  <c:v>-0.12000000000000001</c:v>
                </c:pt>
                <c:pt idx="1079">
                  <c:v>-9.9999999999999992E-2</c:v>
                </c:pt>
                <c:pt idx="1080">
                  <c:v>-0.13333333333333333</c:v>
                </c:pt>
                <c:pt idx="1081">
                  <c:v>-0.08</c:v>
                </c:pt>
                <c:pt idx="1082">
                  <c:v>-0.1466666666666667</c:v>
                </c:pt>
                <c:pt idx="1083">
                  <c:v>-2.6666666666666661E-2</c:v>
                </c:pt>
                <c:pt idx="1084">
                  <c:v>-8.0000000000000016E-2</c:v>
                </c:pt>
                <c:pt idx="1085">
                  <c:v>-0.1466666666666667</c:v>
                </c:pt>
                <c:pt idx="1086">
                  <c:v>-0.10666666666666669</c:v>
                </c:pt>
                <c:pt idx="1087">
                  <c:v>-0.16</c:v>
                </c:pt>
                <c:pt idx="1088">
                  <c:v>-0.22666666666666666</c:v>
                </c:pt>
                <c:pt idx="1089">
                  <c:v>0.06</c:v>
                </c:pt>
                <c:pt idx="1090">
                  <c:v>-4.6666666666666655E-2</c:v>
                </c:pt>
                <c:pt idx="1091">
                  <c:v>-0.10666666666666669</c:v>
                </c:pt>
                <c:pt idx="1092">
                  <c:v>-0.22</c:v>
                </c:pt>
                <c:pt idx="1093">
                  <c:v>4.6666666666666669E-2</c:v>
                </c:pt>
                <c:pt idx="1094">
                  <c:v>-3.3333333333333347E-2</c:v>
                </c:pt>
                <c:pt idx="1095">
                  <c:v>-0.17333333333333334</c:v>
                </c:pt>
                <c:pt idx="1096">
                  <c:v>-0.20666666666666667</c:v>
                </c:pt>
                <c:pt idx="1097">
                  <c:v>4.6666666666666669E-2</c:v>
                </c:pt>
                <c:pt idx="1098">
                  <c:v>-0.27333333333333332</c:v>
                </c:pt>
                <c:pt idx="1099">
                  <c:v>6.6666666666666666E-2</c:v>
                </c:pt>
                <c:pt idx="1100">
                  <c:v>-0.26666666666666666</c:v>
                </c:pt>
                <c:pt idx="1101">
                  <c:v>9.3333333333333324E-2</c:v>
                </c:pt>
                <c:pt idx="1102">
                  <c:v>-7.3333333333333334E-2</c:v>
                </c:pt>
                <c:pt idx="1103">
                  <c:v>-1.3333333333333345E-2</c:v>
                </c:pt>
                <c:pt idx="1104">
                  <c:v>-0.20666666666666667</c:v>
                </c:pt>
                <c:pt idx="1105">
                  <c:v>0.12666666666666668</c:v>
                </c:pt>
                <c:pt idx="1106">
                  <c:v>-0.10666666666666665</c:v>
                </c:pt>
                <c:pt idx="1107">
                  <c:v>7.333333333333332E-2</c:v>
                </c:pt>
                <c:pt idx="1108">
                  <c:v>-7.333333333333332E-2</c:v>
                </c:pt>
                <c:pt idx="1109">
                  <c:v>0.06</c:v>
                </c:pt>
                <c:pt idx="1110">
                  <c:v>-0.18666666666666668</c:v>
                </c:pt>
                <c:pt idx="1111">
                  <c:v>0.19333333333333336</c:v>
                </c:pt>
                <c:pt idx="1112">
                  <c:v>-9.3333333333333324E-2</c:v>
                </c:pt>
                <c:pt idx="1113">
                  <c:v>0.08</c:v>
                </c:pt>
                <c:pt idx="1114">
                  <c:v>0.04</c:v>
                </c:pt>
                <c:pt idx="1115">
                  <c:v>-6.0000000000000019E-2</c:v>
                </c:pt>
                <c:pt idx="1116">
                  <c:v>0.16666666666666666</c:v>
                </c:pt>
                <c:pt idx="1117">
                  <c:v>-0.16</c:v>
                </c:pt>
                <c:pt idx="1118">
                  <c:v>-9.9999999999999992E-2</c:v>
                </c:pt>
                <c:pt idx="1119">
                  <c:v>0.10666666666666667</c:v>
                </c:pt>
                <c:pt idx="1120">
                  <c:v>-8.0000000000000016E-2</c:v>
                </c:pt>
                <c:pt idx="1121">
                  <c:v>0.12666666666666668</c:v>
                </c:pt>
                <c:pt idx="1122">
                  <c:v>-0.08</c:v>
                </c:pt>
                <c:pt idx="1123">
                  <c:v>0.21333333333333335</c:v>
                </c:pt>
                <c:pt idx="1124">
                  <c:v>-5.9999999999999991E-2</c:v>
                </c:pt>
                <c:pt idx="1125">
                  <c:v>0.21333333333333335</c:v>
                </c:pt>
                <c:pt idx="1126">
                  <c:v>-6.666666666666668E-3</c:v>
                </c:pt>
                <c:pt idx="1127">
                  <c:v>0.02</c:v>
                </c:pt>
                <c:pt idx="1128">
                  <c:v>2.6666666666666672E-2</c:v>
                </c:pt>
                <c:pt idx="1129">
                  <c:v>1.3333333333333345E-2</c:v>
                </c:pt>
                <c:pt idx="1130">
                  <c:v>0.10666666666666665</c:v>
                </c:pt>
                <c:pt idx="1131">
                  <c:v>-0.15333333333333332</c:v>
                </c:pt>
                <c:pt idx="1132">
                  <c:v>-0.12666666666666668</c:v>
                </c:pt>
                <c:pt idx="1133">
                  <c:v>0.13333333333333333</c:v>
                </c:pt>
                <c:pt idx="1134">
                  <c:v>0</c:v>
                </c:pt>
                <c:pt idx="1135">
                  <c:v>9.9999999999999992E-2</c:v>
                </c:pt>
                <c:pt idx="1136">
                  <c:v>-2.6666666666666658E-2</c:v>
                </c:pt>
                <c:pt idx="1137">
                  <c:v>0.23333333333333331</c:v>
                </c:pt>
                <c:pt idx="1138">
                  <c:v>-5.9999999999999991E-2</c:v>
                </c:pt>
                <c:pt idx="1139">
                  <c:v>0.24000000000000002</c:v>
                </c:pt>
                <c:pt idx="1140">
                  <c:v>0.13333333333333336</c:v>
                </c:pt>
                <c:pt idx="1141">
                  <c:v>8.666666666666667E-2</c:v>
                </c:pt>
                <c:pt idx="1142">
                  <c:v>-4.6666666666666662E-2</c:v>
                </c:pt>
                <c:pt idx="1143">
                  <c:v>0.29333333333333328</c:v>
                </c:pt>
                <c:pt idx="1144">
                  <c:v>1.3333333333333357E-2</c:v>
                </c:pt>
                <c:pt idx="1145">
                  <c:v>0.20666666666666669</c:v>
                </c:pt>
                <c:pt idx="1146">
                  <c:v>6.0000000000000005E-2</c:v>
                </c:pt>
                <c:pt idx="1147">
                  <c:v>0.12</c:v>
                </c:pt>
                <c:pt idx="1148">
                  <c:v>5.3333333333333344E-2</c:v>
                </c:pt>
                <c:pt idx="1149">
                  <c:v>8.6666666666666684E-2</c:v>
                </c:pt>
                <c:pt idx="1150">
                  <c:v>0.02</c:v>
                </c:pt>
                <c:pt idx="1151">
                  <c:v>0.14666666666666667</c:v>
                </c:pt>
                <c:pt idx="1152">
                  <c:v>-9.3333333333333338E-2</c:v>
                </c:pt>
                <c:pt idx="1153">
                  <c:v>0.28666666666666668</c:v>
                </c:pt>
                <c:pt idx="1154">
                  <c:v>-8.0000000000000016E-2</c:v>
                </c:pt>
                <c:pt idx="1155">
                  <c:v>0.29333333333333333</c:v>
                </c:pt>
                <c:pt idx="1156">
                  <c:v>0.02</c:v>
                </c:pt>
                <c:pt idx="1157">
                  <c:v>0.18666666666666668</c:v>
                </c:pt>
                <c:pt idx="1158">
                  <c:v>6.6666666666666584E-3</c:v>
                </c:pt>
                <c:pt idx="1159">
                  <c:v>0.26666666666666666</c:v>
                </c:pt>
                <c:pt idx="1160">
                  <c:v>9.3333333333333338E-2</c:v>
                </c:pt>
                <c:pt idx="1161">
                  <c:v>0.16000000000000003</c:v>
                </c:pt>
                <c:pt idx="1162">
                  <c:v>0.18000000000000002</c:v>
                </c:pt>
                <c:pt idx="1163">
                  <c:v>0.10666666666666667</c:v>
                </c:pt>
                <c:pt idx="1164">
                  <c:v>0.15333333333333335</c:v>
                </c:pt>
                <c:pt idx="1165">
                  <c:v>0.18666666666666668</c:v>
                </c:pt>
                <c:pt idx="1166">
                  <c:v>0.17333333333333334</c:v>
                </c:pt>
                <c:pt idx="1167">
                  <c:v>5.3333333333333323E-2</c:v>
                </c:pt>
                <c:pt idx="1168">
                  <c:v>5.3333333333333344E-2</c:v>
                </c:pt>
                <c:pt idx="1169">
                  <c:v>0.3</c:v>
                </c:pt>
                <c:pt idx="1170">
                  <c:v>2.0000000000000011E-2</c:v>
                </c:pt>
                <c:pt idx="1171">
                  <c:v>0.3066666666666667</c:v>
                </c:pt>
                <c:pt idx="1172">
                  <c:v>0.12</c:v>
                </c:pt>
                <c:pt idx="1173">
                  <c:v>4.6666666666666669E-2</c:v>
                </c:pt>
                <c:pt idx="1174">
                  <c:v>2.6666666666666682E-2</c:v>
                </c:pt>
                <c:pt idx="1175">
                  <c:v>0.19333333333333333</c:v>
                </c:pt>
                <c:pt idx="1176">
                  <c:v>0.08</c:v>
                </c:pt>
                <c:pt idx="1177">
                  <c:v>0.31333333333333335</c:v>
                </c:pt>
                <c:pt idx="1178">
                  <c:v>0.22666666666666666</c:v>
                </c:pt>
                <c:pt idx="1179">
                  <c:v>0.11333333333333334</c:v>
                </c:pt>
                <c:pt idx="1180">
                  <c:v>-4.0000000000000008E-2</c:v>
                </c:pt>
                <c:pt idx="1181">
                  <c:v>0.34666666666666668</c:v>
                </c:pt>
                <c:pt idx="1182">
                  <c:v>-4.6666666666666683E-2</c:v>
                </c:pt>
                <c:pt idx="1183">
                  <c:v>0.38666666666666671</c:v>
                </c:pt>
                <c:pt idx="1184">
                  <c:v>0.13999999999999999</c:v>
                </c:pt>
                <c:pt idx="1185">
                  <c:v>0.18666666666666668</c:v>
                </c:pt>
                <c:pt idx="1186">
                  <c:v>0.13333333333333336</c:v>
                </c:pt>
                <c:pt idx="1187">
                  <c:v>0.24666666666666667</c:v>
                </c:pt>
                <c:pt idx="1188">
                  <c:v>0.20666666666666669</c:v>
                </c:pt>
                <c:pt idx="1189">
                  <c:v>0.13999999999999999</c:v>
                </c:pt>
                <c:pt idx="1190">
                  <c:v>0.18000000000000005</c:v>
                </c:pt>
                <c:pt idx="1191">
                  <c:v>0.18666666666666668</c:v>
                </c:pt>
                <c:pt idx="1192">
                  <c:v>5.3333333333333323E-2</c:v>
                </c:pt>
                <c:pt idx="1193">
                  <c:v>0.28666666666666668</c:v>
                </c:pt>
                <c:pt idx="1194">
                  <c:v>0.08</c:v>
                </c:pt>
                <c:pt idx="1195">
                  <c:v>0.25333333333333335</c:v>
                </c:pt>
                <c:pt idx="1196">
                  <c:v>6.6666666666666666E-2</c:v>
                </c:pt>
                <c:pt idx="1197">
                  <c:v>0.17333333333333334</c:v>
                </c:pt>
                <c:pt idx="1198">
                  <c:v>3.3333333333333347E-2</c:v>
                </c:pt>
                <c:pt idx="1199">
                  <c:v>0.24666666666666667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9FA7-46E2-B7DD-9850E5B0C768}"/>
            </c:ext>
          </c:extLst>
        </c:ser>
        <c:ser>
          <c:idx val="2"/>
          <c:order val="2"/>
          <c:tx>
            <c:v>Spectra360</c:v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Brittany!$M$2:$M$1201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Brittany!$U$2:$U$1201</c:f>
              <c:numCache>
                <c:formatCode>General</c:formatCode>
                <c:ptCount val="1200"/>
                <c:pt idx="0">
                  <c:v>9.3333333333333338E-2</c:v>
                </c:pt>
                <c:pt idx="1">
                  <c:v>0</c:v>
                </c:pt>
                <c:pt idx="2">
                  <c:v>0.20000000000000004</c:v>
                </c:pt>
                <c:pt idx="3">
                  <c:v>-3.3333333333333326E-2</c:v>
                </c:pt>
                <c:pt idx="4">
                  <c:v>0.17333333333333334</c:v>
                </c:pt>
                <c:pt idx="5">
                  <c:v>2.6666666666666661E-2</c:v>
                </c:pt>
                <c:pt idx="6">
                  <c:v>-1.3333333333333327E-2</c:v>
                </c:pt>
                <c:pt idx="7">
                  <c:v>0.08</c:v>
                </c:pt>
                <c:pt idx="8">
                  <c:v>-9.3333333333333324E-2</c:v>
                </c:pt>
                <c:pt idx="9">
                  <c:v>0.18666666666666668</c:v>
                </c:pt>
                <c:pt idx="10">
                  <c:v>8.666666666666667E-2</c:v>
                </c:pt>
                <c:pt idx="11">
                  <c:v>0.18000000000000002</c:v>
                </c:pt>
                <c:pt idx="12">
                  <c:v>3.3333333333333333E-2</c:v>
                </c:pt>
                <c:pt idx="13">
                  <c:v>0.13999999999999999</c:v>
                </c:pt>
                <c:pt idx="14">
                  <c:v>6.6666666666666652E-2</c:v>
                </c:pt>
                <c:pt idx="15">
                  <c:v>-4.6666666666666669E-2</c:v>
                </c:pt>
                <c:pt idx="16">
                  <c:v>4.6666666666666662E-2</c:v>
                </c:pt>
                <c:pt idx="17">
                  <c:v>0.12666666666666668</c:v>
                </c:pt>
                <c:pt idx="18">
                  <c:v>0.18666666666666665</c:v>
                </c:pt>
                <c:pt idx="19">
                  <c:v>-0.16</c:v>
                </c:pt>
                <c:pt idx="20">
                  <c:v>-0.16666666666666666</c:v>
                </c:pt>
                <c:pt idx="21">
                  <c:v>0.24666666666666667</c:v>
                </c:pt>
                <c:pt idx="22">
                  <c:v>0.24666666666666667</c:v>
                </c:pt>
                <c:pt idx="23">
                  <c:v>-0.17333333333333334</c:v>
                </c:pt>
                <c:pt idx="24">
                  <c:v>0.20666666666666669</c:v>
                </c:pt>
                <c:pt idx="25">
                  <c:v>-0.20000000000000004</c:v>
                </c:pt>
                <c:pt idx="26">
                  <c:v>3.3333333333333333E-2</c:v>
                </c:pt>
                <c:pt idx="27">
                  <c:v>-1.3333333333333345E-2</c:v>
                </c:pt>
                <c:pt idx="28">
                  <c:v>-0.08</c:v>
                </c:pt>
                <c:pt idx="29">
                  <c:v>4.6666666666666655E-2</c:v>
                </c:pt>
                <c:pt idx="30">
                  <c:v>-0.02</c:v>
                </c:pt>
                <c:pt idx="31">
                  <c:v>-0.08</c:v>
                </c:pt>
                <c:pt idx="32">
                  <c:v>3.3333333333333347E-2</c:v>
                </c:pt>
                <c:pt idx="33">
                  <c:v>-0.12</c:v>
                </c:pt>
                <c:pt idx="34">
                  <c:v>-0.19333333333333336</c:v>
                </c:pt>
                <c:pt idx="35">
                  <c:v>0.18000000000000002</c:v>
                </c:pt>
                <c:pt idx="36">
                  <c:v>-0.21333333333333335</c:v>
                </c:pt>
                <c:pt idx="37">
                  <c:v>0.26666666666666666</c:v>
                </c:pt>
                <c:pt idx="38">
                  <c:v>0.16666666666666666</c:v>
                </c:pt>
                <c:pt idx="39">
                  <c:v>5.3333333333333344E-2</c:v>
                </c:pt>
                <c:pt idx="40">
                  <c:v>8.0000000000000016E-2</c:v>
                </c:pt>
                <c:pt idx="41">
                  <c:v>0.24</c:v>
                </c:pt>
                <c:pt idx="42">
                  <c:v>0.33333333333333331</c:v>
                </c:pt>
                <c:pt idx="43">
                  <c:v>-2.0000000000000018E-2</c:v>
                </c:pt>
                <c:pt idx="44">
                  <c:v>0.16</c:v>
                </c:pt>
                <c:pt idx="45">
                  <c:v>5.3333333333333344E-2</c:v>
                </c:pt>
                <c:pt idx="46">
                  <c:v>5.9999999999999977E-2</c:v>
                </c:pt>
                <c:pt idx="47">
                  <c:v>0.20000000000000004</c:v>
                </c:pt>
                <c:pt idx="48">
                  <c:v>6.6666666666666914E-3</c:v>
                </c:pt>
                <c:pt idx="49">
                  <c:v>9.9999999999999978E-2</c:v>
                </c:pt>
                <c:pt idx="50">
                  <c:v>0.04</c:v>
                </c:pt>
                <c:pt idx="51">
                  <c:v>-6.6666666666666723E-3</c:v>
                </c:pt>
                <c:pt idx="52">
                  <c:v>4.0000000000000008E-2</c:v>
                </c:pt>
                <c:pt idx="53">
                  <c:v>-0.23333333333333331</c:v>
                </c:pt>
                <c:pt idx="54">
                  <c:v>6.6666666666666654E-3</c:v>
                </c:pt>
                <c:pt idx="55">
                  <c:v>0.08</c:v>
                </c:pt>
                <c:pt idx="56">
                  <c:v>-3.3333333333333333E-2</c:v>
                </c:pt>
                <c:pt idx="57">
                  <c:v>6.6666666666666666E-2</c:v>
                </c:pt>
                <c:pt idx="58">
                  <c:v>7.333333333333332E-2</c:v>
                </c:pt>
                <c:pt idx="59">
                  <c:v>0.12000000000000001</c:v>
                </c:pt>
                <c:pt idx="60">
                  <c:v>-0.15333333333333335</c:v>
                </c:pt>
                <c:pt idx="61">
                  <c:v>0.24666666666666667</c:v>
                </c:pt>
                <c:pt idx="62">
                  <c:v>6.0000000000000019E-2</c:v>
                </c:pt>
                <c:pt idx="63">
                  <c:v>-3.3333333333333326E-2</c:v>
                </c:pt>
                <c:pt idx="64">
                  <c:v>-6.0000000000000005E-2</c:v>
                </c:pt>
                <c:pt idx="65">
                  <c:v>7.9999999999999974E-2</c:v>
                </c:pt>
                <c:pt idx="66">
                  <c:v>4.6666666666666662E-2</c:v>
                </c:pt>
                <c:pt idx="67">
                  <c:v>-7.3333333333333334E-2</c:v>
                </c:pt>
                <c:pt idx="68">
                  <c:v>-0.18666666666666668</c:v>
                </c:pt>
                <c:pt idx="69">
                  <c:v>0.16</c:v>
                </c:pt>
                <c:pt idx="70">
                  <c:v>-0.11333333333333334</c:v>
                </c:pt>
                <c:pt idx="71">
                  <c:v>0.06</c:v>
                </c:pt>
                <c:pt idx="72">
                  <c:v>-5.3333333333333344E-2</c:v>
                </c:pt>
                <c:pt idx="73">
                  <c:v>3.3333333333333333E-2</c:v>
                </c:pt>
                <c:pt idx="74">
                  <c:v>4.6666666666666669E-2</c:v>
                </c:pt>
                <c:pt idx="75">
                  <c:v>-7.3333333333333348E-2</c:v>
                </c:pt>
                <c:pt idx="76">
                  <c:v>9.3333333333333338E-2</c:v>
                </c:pt>
                <c:pt idx="77">
                  <c:v>-6.6666666666666652E-2</c:v>
                </c:pt>
                <c:pt idx="78">
                  <c:v>-0.14666666666666667</c:v>
                </c:pt>
                <c:pt idx="79">
                  <c:v>0.24</c:v>
                </c:pt>
                <c:pt idx="80">
                  <c:v>-0.16</c:v>
                </c:pt>
                <c:pt idx="81">
                  <c:v>0.21333333333333335</c:v>
                </c:pt>
                <c:pt idx="82">
                  <c:v>-2.6666666666666672E-2</c:v>
                </c:pt>
                <c:pt idx="83">
                  <c:v>0.10666666666666667</c:v>
                </c:pt>
                <c:pt idx="84">
                  <c:v>1.3333333333333327E-2</c:v>
                </c:pt>
                <c:pt idx="85">
                  <c:v>9.9999999999999992E-2</c:v>
                </c:pt>
                <c:pt idx="86">
                  <c:v>1.3333333333333334E-2</c:v>
                </c:pt>
                <c:pt idx="87">
                  <c:v>0.14000000000000001</c:v>
                </c:pt>
                <c:pt idx="88">
                  <c:v>3.3333333333333333E-2</c:v>
                </c:pt>
                <c:pt idx="89">
                  <c:v>-1.3333333333333327E-2</c:v>
                </c:pt>
                <c:pt idx="90">
                  <c:v>-1.9999999999999993E-2</c:v>
                </c:pt>
                <c:pt idx="91">
                  <c:v>3.3333333333333326E-2</c:v>
                </c:pt>
                <c:pt idx="92">
                  <c:v>-0.10000000000000002</c:v>
                </c:pt>
                <c:pt idx="93">
                  <c:v>-2.6666666666666689E-2</c:v>
                </c:pt>
                <c:pt idx="94">
                  <c:v>-3.3333333333333326E-2</c:v>
                </c:pt>
                <c:pt idx="95">
                  <c:v>-0.3133333333333333</c:v>
                </c:pt>
                <c:pt idx="96">
                  <c:v>-2.6666666666666655E-2</c:v>
                </c:pt>
                <c:pt idx="97">
                  <c:v>-0.11333333333333333</c:v>
                </c:pt>
                <c:pt idx="98">
                  <c:v>-8.0000000000000016E-2</c:v>
                </c:pt>
                <c:pt idx="99">
                  <c:v>-1.3333333333333327E-2</c:v>
                </c:pt>
                <c:pt idx="100">
                  <c:v>-0.04</c:v>
                </c:pt>
                <c:pt idx="101">
                  <c:v>-0.12666666666666668</c:v>
                </c:pt>
                <c:pt idx="102">
                  <c:v>-6.6666666666666636E-3</c:v>
                </c:pt>
                <c:pt idx="103">
                  <c:v>-0.08</c:v>
                </c:pt>
                <c:pt idx="104">
                  <c:v>-8.666666666666667E-2</c:v>
                </c:pt>
                <c:pt idx="105">
                  <c:v>4.6666666666666662E-2</c:v>
                </c:pt>
                <c:pt idx="106">
                  <c:v>-2.6666666666666672E-2</c:v>
                </c:pt>
                <c:pt idx="107">
                  <c:v>6.6666666666666666E-2</c:v>
                </c:pt>
                <c:pt idx="108">
                  <c:v>-5.3333333333333344E-2</c:v>
                </c:pt>
                <c:pt idx="109">
                  <c:v>9.3333333333333324E-2</c:v>
                </c:pt>
                <c:pt idx="110">
                  <c:v>-2.6666666666666661E-2</c:v>
                </c:pt>
                <c:pt idx="111">
                  <c:v>0.08</c:v>
                </c:pt>
                <c:pt idx="112">
                  <c:v>7.3333333333333348E-2</c:v>
                </c:pt>
                <c:pt idx="113">
                  <c:v>-0.02</c:v>
                </c:pt>
                <c:pt idx="114">
                  <c:v>-7.333333333333332E-2</c:v>
                </c:pt>
                <c:pt idx="115">
                  <c:v>1.3333333333333336E-2</c:v>
                </c:pt>
                <c:pt idx="116">
                  <c:v>-0.12</c:v>
                </c:pt>
                <c:pt idx="117">
                  <c:v>6.6666666666666652E-2</c:v>
                </c:pt>
                <c:pt idx="118">
                  <c:v>2.6666666666666655E-2</c:v>
                </c:pt>
                <c:pt idx="119">
                  <c:v>-0.08</c:v>
                </c:pt>
                <c:pt idx="120">
                  <c:v>-0.13333333333333333</c:v>
                </c:pt>
                <c:pt idx="121">
                  <c:v>5.3333333333333344E-2</c:v>
                </c:pt>
                <c:pt idx="122">
                  <c:v>-0.08</c:v>
                </c:pt>
                <c:pt idx="123">
                  <c:v>0</c:v>
                </c:pt>
                <c:pt idx="124">
                  <c:v>-0.13333333333333333</c:v>
                </c:pt>
                <c:pt idx="125">
                  <c:v>0.13333333333333333</c:v>
                </c:pt>
                <c:pt idx="126">
                  <c:v>-0.15333333333333332</c:v>
                </c:pt>
                <c:pt idx="127">
                  <c:v>-6.6666666666666636E-3</c:v>
                </c:pt>
                <c:pt idx="128">
                  <c:v>-6.6666666666666723E-3</c:v>
                </c:pt>
                <c:pt idx="129">
                  <c:v>3.9999999999999987E-2</c:v>
                </c:pt>
                <c:pt idx="130">
                  <c:v>2.6666666666666672E-2</c:v>
                </c:pt>
                <c:pt idx="131">
                  <c:v>-0.11333333333333333</c:v>
                </c:pt>
                <c:pt idx="132">
                  <c:v>-5.3333333333333337E-2</c:v>
                </c:pt>
                <c:pt idx="133">
                  <c:v>-9.9999999999999992E-2</c:v>
                </c:pt>
                <c:pt idx="134">
                  <c:v>-3.3333333333333347E-2</c:v>
                </c:pt>
                <c:pt idx="135">
                  <c:v>-0.12</c:v>
                </c:pt>
                <c:pt idx="136">
                  <c:v>-1.999999999999998E-2</c:v>
                </c:pt>
                <c:pt idx="137">
                  <c:v>-0.11333333333333333</c:v>
                </c:pt>
                <c:pt idx="138">
                  <c:v>-0.02</c:v>
                </c:pt>
                <c:pt idx="139">
                  <c:v>-0.1466666666666667</c:v>
                </c:pt>
                <c:pt idx="140">
                  <c:v>1.3333333333333327E-2</c:v>
                </c:pt>
                <c:pt idx="141">
                  <c:v>-8.6666666666666684E-2</c:v>
                </c:pt>
                <c:pt idx="142">
                  <c:v>0.1466666666666667</c:v>
                </c:pt>
                <c:pt idx="143">
                  <c:v>-0.22666666666666668</c:v>
                </c:pt>
                <c:pt idx="144">
                  <c:v>-0.12</c:v>
                </c:pt>
                <c:pt idx="145">
                  <c:v>2.0000000000000018E-2</c:v>
                </c:pt>
                <c:pt idx="146">
                  <c:v>-0.23333333333333331</c:v>
                </c:pt>
                <c:pt idx="147">
                  <c:v>0.16</c:v>
                </c:pt>
                <c:pt idx="148">
                  <c:v>-9.9999999999999992E-2</c:v>
                </c:pt>
                <c:pt idx="149">
                  <c:v>0.04</c:v>
                </c:pt>
                <c:pt idx="150">
                  <c:v>-0.13333333333333336</c:v>
                </c:pt>
                <c:pt idx="151">
                  <c:v>5.9999999999999991E-2</c:v>
                </c:pt>
                <c:pt idx="152">
                  <c:v>-0.14000000000000001</c:v>
                </c:pt>
                <c:pt idx="153">
                  <c:v>3.3333333333333291E-2</c:v>
                </c:pt>
                <c:pt idx="154">
                  <c:v>-0.12666666666666668</c:v>
                </c:pt>
                <c:pt idx="155">
                  <c:v>2.6666666666666655E-2</c:v>
                </c:pt>
                <c:pt idx="156">
                  <c:v>-0.24</c:v>
                </c:pt>
                <c:pt idx="157">
                  <c:v>0.14000000000000004</c:v>
                </c:pt>
                <c:pt idx="158">
                  <c:v>-0.22666666666666668</c:v>
                </c:pt>
                <c:pt idx="159">
                  <c:v>0.15333333333333332</c:v>
                </c:pt>
                <c:pt idx="160">
                  <c:v>0.12666666666666668</c:v>
                </c:pt>
                <c:pt idx="161">
                  <c:v>-0.24666666666666667</c:v>
                </c:pt>
                <c:pt idx="162">
                  <c:v>-0.12000000000000001</c:v>
                </c:pt>
                <c:pt idx="163">
                  <c:v>0</c:v>
                </c:pt>
                <c:pt idx="164">
                  <c:v>7.9999999999999988E-2</c:v>
                </c:pt>
                <c:pt idx="165">
                  <c:v>-9.3333333333333324E-2</c:v>
                </c:pt>
                <c:pt idx="166">
                  <c:v>2.6666666666666672E-2</c:v>
                </c:pt>
                <c:pt idx="167">
                  <c:v>-8.666666666666667E-2</c:v>
                </c:pt>
                <c:pt idx="168">
                  <c:v>2.6666666666666672E-2</c:v>
                </c:pt>
                <c:pt idx="169">
                  <c:v>-0.11333333333333334</c:v>
                </c:pt>
                <c:pt idx="170">
                  <c:v>-0.08</c:v>
                </c:pt>
                <c:pt idx="171">
                  <c:v>-1.3333333333333327E-2</c:v>
                </c:pt>
                <c:pt idx="172">
                  <c:v>-0.11333333333333333</c:v>
                </c:pt>
                <c:pt idx="173">
                  <c:v>0.11333333333333334</c:v>
                </c:pt>
                <c:pt idx="174">
                  <c:v>2.6666666666666682E-2</c:v>
                </c:pt>
                <c:pt idx="175">
                  <c:v>-0.10666666666666667</c:v>
                </c:pt>
                <c:pt idx="176">
                  <c:v>-4.6666666666666669E-2</c:v>
                </c:pt>
                <c:pt idx="177">
                  <c:v>6.6666666666666723E-3</c:v>
                </c:pt>
                <c:pt idx="178">
                  <c:v>-0.06</c:v>
                </c:pt>
                <c:pt idx="179">
                  <c:v>-0.13333333333333333</c:v>
                </c:pt>
                <c:pt idx="180">
                  <c:v>-1.3333333333333327E-2</c:v>
                </c:pt>
                <c:pt idx="181">
                  <c:v>-0.16666666666666666</c:v>
                </c:pt>
                <c:pt idx="182">
                  <c:v>-2.0000000000000018E-2</c:v>
                </c:pt>
                <c:pt idx="183">
                  <c:v>-0.1466666666666667</c:v>
                </c:pt>
                <c:pt idx="184">
                  <c:v>-4.6666666666666669E-2</c:v>
                </c:pt>
                <c:pt idx="185">
                  <c:v>-0.12000000000000001</c:v>
                </c:pt>
                <c:pt idx="186">
                  <c:v>0</c:v>
                </c:pt>
                <c:pt idx="187">
                  <c:v>-0.17333333333333334</c:v>
                </c:pt>
                <c:pt idx="188">
                  <c:v>0.10666666666666667</c:v>
                </c:pt>
                <c:pt idx="189">
                  <c:v>-0.32</c:v>
                </c:pt>
                <c:pt idx="190">
                  <c:v>-0.02</c:v>
                </c:pt>
                <c:pt idx="191">
                  <c:v>-0.17333333333333334</c:v>
                </c:pt>
                <c:pt idx="192">
                  <c:v>-6.6666666666666693E-2</c:v>
                </c:pt>
                <c:pt idx="193">
                  <c:v>-0.16666666666666666</c:v>
                </c:pt>
                <c:pt idx="194">
                  <c:v>-4.6666666666666669E-2</c:v>
                </c:pt>
                <c:pt idx="195">
                  <c:v>-0.15333333333333335</c:v>
                </c:pt>
                <c:pt idx="196">
                  <c:v>-5.3333333333333337E-2</c:v>
                </c:pt>
                <c:pt idx="197">
                  <c:v>-0.18000000000000002</c:v>
                </c:pt>
                <c:pt idx="198">
                  <c:v>-0.20000000000000004</c:v>
                </c:pt>
                <c:pt idx="199">
                  <c:v>-6.6666666666666693E-2</c:v>
                </c:pt>
                <c:pt idx="200">
                  <c:v>-5.3333333333333344E-2</c:v>
                </c:pt>
                <c:pt idx="201">
                  <c:v>-0.16</c:v>
                </c:pt>
                <c:pt idx="202">
                  <c:v>-9.9999999999999992E-2</c:v>
                </c:pt>
                <c:pt idx="203">
                  <c:v>-0.19333333333333336</c:v>
                </c:pt>
                <c:pt idx="204">
                  <c:v>-0.06</c:v>
                </c:pt>
                <c:pt idx="205">
                  <c:v>-0.12666666666666668</c:v>
                </c:pt>
                <c:pt idx="206">
                  <c:v>-0.19333333333333333</c:v>
                </c:pt>
                <c:pt idx="207">
                  <c:v>-0.08</c:v>
                </c:pt>
                <c:pt idx="208">
                  <c:v>-0.10000000000000002</c:v>
                </c:pt>
                <c:pt idx="209">
                  <c:v>-1.3333333333333345E-2</c:v>
                </c:pt>
                <c:pt idx="210">
                  <c:v>-0.11333333333333333</c:v>
                </c:pt>
                <c:pt idx="211">
                  <c:v>-0.19333333333333333</c:v>
                </c:pt>
                <c:pt idx="212">
                  <c:v>-9.3333333333333338E-2</c:v>
                </c:pt>
                <c:pt idx="213">
                  <c:v>-0.16666666666666666</c:v>
                </c:pt>
                <c:pt idx="214">
                  <c:v>-0.13999999999999999</c:v>
                </c:pt>
                <c:pt idx="215">
                  <c:v>-5.3333333333333344E-2</c:v>
                </c:pt>
                <c:pt idx="216">
                  <c:v>-8.666666666666667E-2</c:v>
                </c:pt>
                <c:pt idx="217">
                  <c:v>-0.16</c:v>
                </c:pt>
                <c:pt idx="218">
                  <c:v>-0.08</c:v>
                </c:pt>
                <c:pt idx="219">
                  <c:v>0</c:v>
                </c:pt>
                <c:pt idx="220">
                  <c:v>-0.06</c:v>
                </c:pt>
                <c:pt idx="221">
                  <c:v>-0.13333333333333333</c:v>
                </c:pt>
                <c:pt idx="222">
                  <c:v>-0.17333333333333334</c:v>
                </c:pt>
                <c:pt idx="223">
                  <c:v>-0.02</c:v>
                </c:pt>
                <c:pt idx="224">
                  <c:v>6.6666666666666671E-3</c:v>
                </c:pt>
                <c:pt idx="225">
                  <c:v>-0.17333333333333334</c:v>
                </c:pt>
                <c:pt idx="226">
                  <c:v>-0.19999999999999998</c:v>
                </c:pt>
                <c:pt idx="227">
                  <c:v>-4.0000000000000008E-2</c:v>
                </c:pt>
                <c:pt idx="228">
                  <c:v>-0.32666666666666672</c:v>
                </c:pt>
                <c:pt idx="229">
                  <c:v>4.6666666666666655E-2</c:v>
                </c:pt>
                <c:pt idx="230">
                  <c:v>-0.12</c:v>
                </c:pt>
                <c:pt idx="231">
                  <c:v>-0.26666666666666666</c:v>
                </c:pt>
                <c:pt idx="232">
                  <c:v>0</c:v>
                </c:pt>
                <c:pt idx="233">
                  <c:v>-0.42</c:v>
                </c:pt>
                <c:pt idx="234">
                  <c:v>-0.24666666666666667</c:v>
                </c:pt>
                <c:pt idx="235">
                  <c:v>-0.17333333333333334</c:v>
                </c:pt>
                <c:pt idx="236">
                  <c:v>-0.29333333333333333</c:v>
                </c:pt>
                <c:pt idx="237">
                  <c:v>-0.12666666666666668</c:v>
                </c:pt>
                <c:pt idx="238">
                  <c:v>-6.666666666666668E-3</c:v>
                </c:pt>
                <c:pt idx="239">
                  <c:v>-0.37333333333333335</c:v>
                </c:pt>
                <c:pt idx="240">
                  <c:v>-0.3666666666666667</c:v>
                </c:pt>
                <c:pt idx="241">
                  <c:v>0.02</c:v>
                </c:pt>
                <c:pt idx="242">
                  <c:v>-6.0000000000000005E-2</c:v>
                </c:pt>
                <c:pt idx="243">
                  <c:v>-0.18666666666666668</c:v>
                </c:pt>
                <c:pt idx="244">
                  <c:v>-0.11333333333333334</c:v>
                </c:pt>
                <c:pt idx="245">
                  <c:v>-1.999999999999998E-2</c:v>
                </c:pt>
                <c:pt idx="246">
                  <c:v>-0.13333333333333333</c:v>
                </c:pt>
                <c:pt idx="247">
                  <c:v>-6.666666666666668E-3</c:v>
                </c:pt>
                <c:pt idx="248">
                  <c:v>6.6666666666666723E-3</c:v>
                </c:pt>
                <c:pt idx="249">
                  <c:v>-4.6666666666666655E-2</c:v>
                </c:pt>
                <c:pt idx="250">
                  <c:v>-2.6666666666666661E-2</c:v>
                </c:pt>
                <c:pt idx="251">
                  <c:v>-0.33333333333333331</c:v>
                </c:pt>
                <c:pt idx="252">
                  <c:v>-0.21333333333333335</c:v>
                </c:pt>
                <c:pt idx="253">
                  <c:v>-0.13333333333333333</c:v>
                </c:pt>
                <c:pt idx="254">
                  <c:v>-0.14000000000000001</c:v>
                </c:pt>
                <c:pt idx="255">
                  <c:v>-5.3333333333333337E-2</c:v>
                </c:pt>
                <c:pt idx="256">
                  <c:v>-0.10666666666666667</c:v>
                </c:pt>
                <c:pt idx="257">
                  <c:v>-0.26</c:v>
                </c:pt>
                <c:pt idx="258">
                  <c:v>-0.16666666666666666</c:v>
                </c:pt>
                <c:pt idx="259">
                  <c:v>-0.08</c:v>
                </c:pt>
                <c:pt idx="260">
                  <c:v>-0.19333333333333336</c:v>
                </c:pt>
                <c:pt idx="261">
                  <c:v>-8.666666666666667E-2</c:v>
                </c:pt>
                <c:pt idx="262">
                  <c:v>-0.24666666666666667</c:v>
                </c:pt>
                <c:pt idx="263">
                  <c:v>-7.3333333333333348E-2</c:v>
                </c:pt>
                <c:pt idx="264">
                  <c:v>-0.22</c:v>
                </c:pt>
                <c:pt idx="265">
                  <c:v>-6.6666666666666666E-2</c:v>
                </c:pt>
                <c:pt idx="266">
                  <c:v>-0.21999999999999997</c:v>
                </c:pt>
                <c:pt idx="267">
                  <c:v>-7.3333333333333348E-2</c:v>
                </c:pt>
                <c:pt idx="268">
                  <c:v>-0.16</c:v>
                </c:pt>
                <c:pt idx="269">
                  <c:v>-0.11333333333333334</c:v>
                </c:pt>
                <c:pt idx="270">
                  <c:v>-0.18666666666666668</c:v>
                </c:pt>
                <c:pt idx="271">
                  <c:v>-7.333333333333332E-2</c:v>
                </c:pt>
                <c:pt idx="272">
                  <c:v>-0.33333333333333331</c:v>
                </c:pt>
                <c:pt idx="273">
                  <c:v>4.6666666666666669E-2</c:v>
                </c:pt>
                <c:pt idx="274">
                  <c:v>-0.24</c:v>
                </c:pt>
                <c:pt idx="275">
                  <c:v>-7.3333333333333334E-2</c:v>
                </c:pt>
                <c:pt idx="276">
                  <c:v>-0.14666666666666667</c:v>
                </c:pt>
                <c:pt idx="277">
                  <c:v>-0.18000000000000002</c:v>
                </c:pt>
                <c:pt idx="278">
                  <c:v>-0.34666666666666668</c:v>
                </c:pt>
                <c:pt idx="279">
                  <c:v>0.06</c:v>
                </c:pt>
                <c:pt idx="280">
                  <c:v>-0.17333333333333334</c:v>
                </c:pt>
                <c:pt idx="281">
                  <c:v>-9.9999999999999992E-2</c:v>
                </c:pt>
                <c:pt idx="282">
                  <c:v>-0.12</c:v>
                </c:pt>
                <c:pt idx="283">
                  <c:v>-0.21333333333333335</c:v>
                </c:pt>
                <c:pt idx="284">
                  <c:v>-0.08</c:v>
                </c:pt>
                <c:pt idx="285">
                  <c:v>-0.16666666666666666</c:v>
                </c:pt>
                <c:pt idx="286">
                  <c:v>-0.16666666666666666</c:v>
                </c:pt>
                <c:pt idx="287">
                  <c:v>-4.0000000000000008E-2</c:v>
                </c:pt>
                <c:pt idx="288">
                  <c:v>-0.20666666666666669</c:v>
                </c:pt>
                <c:pt idx="289">
                  <c:v>-8.666666666666667E-2</c:v>
                </c:pt>
                <c:pt idx="290">
                  <c:v>-8.666666666666667E-2</c:v>
                </c:pt>
                <c:pt idx="291">
                  <c:v>-0.19999999999999998</c:v>
                </c:pt>
                <c:pt idx="292">
                  <c:v>-0.12</c:v>
                </c:pt>
                <c:pt idx="293">
                  <c:v>-0.08</c:v>
                </c:pt>
                <c:pt idx="294">
                  <c:v>-0.12666666666666668</c:v>
                </c:pt>
                <c:pt idx="295">
                  <c:v>-0.22666666666666666</c:v>
                </c:pt>
                <c:pt idx="296">
                  <c:v>-0.08</c:v>
                </c:pt>
                <c:pt idx="297">
                  <c:v>-0.16</c:v>
                </c:pt>
                <c:pt idx="298">
                  <c:v>-0.30666666666666664</c:v>
                </c:pt>
                <c:pt idx="299">
                  <c:v>-0.04</c:v>
                </c:pt>
                <c:pt idx="300">
                  <c:v>-0.24</c:v>
                </c:pt>
                <c:pt idx="301">
                  <c:v>-4.6666666666666683E-2</c:v>
                </c:pt>
                <c:pt idx="302">
                  <c:v>-0.10000000000000002</c:v>
                </c:pt>
                <c:pt idx="303">
                  <c:v>-0.17333333333333334</c:v>
                </c:pt>
                <c:pt idx="304">
                  <c:v>-0.32</c:v>
                </c:pt>
                <c:pt idx="305">
                  <c:v>7.3333333333333334E-2</c:v>
                </c:pt>
                <c:pt idx="306">
                  <c:v>-0.17333333333333334</c:v>
                </c:pt>
                <c:pt idx="307">
                  <c:v>-2.6666666666666672E-2</c:v>
                </c:pt>
                <c:pt idx="308">
                  <c:v>2.0000000000000018E-2</c:v>
                </c:pt>
                <c:pt idx="309">
                  <c:v>-0.15333333333333335</c:v>
                </c:pt>
                <c:pt idx="310">
                  <c:v>-0.14666666666666667</c:v>
                </c:pt>
                <c:pt idx="311">
                  <c:v>-1.3333333333333327E-2</c:v>
                </c:pt>
                <c:pt idx="312">
                  <c:v>-3.3333333333333326E-2</c:v>
                </c:pt>
                <c:pt idx="313">
                  <c:v>-0.16666666666666666</c:v>
                </c:pt>
                <c:pt idx="314">
                  <c:v>-0.25333333333333335</c:v>
                </c:pt>
                <c:pt idx="315">
                  <c:v>-0.06</c:v>
                </c:pt>
                <c:pt idx="316">
                  <c:v>-0.19333333333333336</c:v>
                </c:pt>
                <c:pt idx="317">
                  <c:v>-0.26666666666666666</c:v>
                </c:pt>
                <c:pt idx="318">
                  <c:v>-0.19333333333333333</c:v>
                </c:pt>
                <c:pt idx="319">
                  <c:v>-0.34</c:v>
                </c:pt>
                <c:pt idx="320">
                  <c:v>-0.47333333333333338</c:v>
                </c:pt>
                <c:pt idx="321">
                  <c:v>-0.10666666666666667</c:v>
                </c:pt>
                <c:pt idx="322">
                  <c:v>-0.20666666666666667</c:v>
                </c:pt>
                <c:pt idx="323">
                  <c:v>-0.37999999999999995</c:v>
                </c:pt>
                <c:pt idx="324">
                  <c:v>-0.21333333333333335</c:v>
                </c:pt>
                <c:pt idx="325">
                  <c:v>-0.14666666666666667</c:v>
                </c:pt>
                <c:pt idx="326">
                  <c:v>-0.42</c:v>
                </c:pt>
                <c:pt idx="327">
                  <c:v>-0.11333333333333334</c:v>
                </c:pt>
                <c:pt idx="328">
                  <c:v>-0.36000000000000004</c:v>
                </c:pt>
                <c:pt idx="329">
                  <c:v>-3.9999999999999994E-2</c:v>
                </c:pt>
                <c:pt idx="330">
                  <c:v>-0.22</c:v>
                </c:pt>
                <c:pt idx="331">
                  <c:v>-6.6666666666666666E-2</c:v>
                </c:pt>
                <c:pt idx="332">
                  <c:v>-0.18666666666666668</c:v>
                </c:pt>
                <c:pt idx="333">
                  <c:v>-8.666666666666667E-2</c:v>
                </c:pt>
                <c:pt idx="334">
                  <c:v>6.6666666666666706E-3</c:v>
                </c:pt>
                <c:pt idx="335">
                  <c:v>-0.32</c:v>
                </c:pt>
                <c:pt idx="336">
                  <c:v>-0.15333333333333335</c:v>
                </c:pt>
                <c:pt idx="337">
                  <c:v>-0.21333333333333335</c:v>
                </c:pt>
                <c:pt idx="338">
                  <c:v>-0.21333333333333329</c:v>
                </c:pt>
                <c:pt idx="339">
                  <c:v>-9.3333333333333324E-2</c:v>
                </c:pt>
                <c:pt idx="340">
                  <c:v>-0.16</c:v>
                </c:pt>
                <c:pt idx="341">
                  <c:v>-0.21333333333333335</c:v>
                </c:pt>
                <c:pt idx="342">
                  <c:v>-0.21333333333333335</c:v>
                </c:pt>
                <c:pt idx="343">
                  <c:v>-0.13333333333333333</c:v>
                </c:pt>
                <c:pt idx="344">
                  <c:v>5.3333333333333337E-2</c:v>
                </c:pt>
                <c:pt idx="345">
                  <c:v>-0.36000000000000004</c:v>
                </c:pt>
                <c:pt idx="346">
                  <c:v>-0.24666666666666667</c:v>
                </c:pt>
                <c:pt idx="347">
                  <c:v>-9.3333333333333338E-2</c:v>
                </c:pt>
                <c:pt idx="348">
                  <c:v>-0.22666666666666668</c:v>
                </c:pt>
                <c:pt idx="349">
                  <c:v>-9.3333333333333338E-2</c:v>
                </c:pt>
                <c:pt idx="350">
                  <c:v>-0.38000000000000006</c:v>
                </c:pt>
                <c:pt idx="351">
                  <c:v>1.9999999999999997E-2</c:v>
                </c:pt>
                <c:pt idx="352">
                  <c:v>-0.26</c:v>
                </c:pt>
                <c:pt idx="353">
                  <c:v>-5.9999999999999991E-2</c:v>
                </c:pt>
                <c:pt idx="354">
                  <c:v>-0.11333333333333333</c:v>
                </c:pt>
                <c:pt idx="355">
                  <c:v>-0.25333333333333335</c:v>
                </c:pt>
                <c:pt idx="356">
                  <c:v>-0.36000000000000004</c:v>
                </c:pt>
                <c:pt idx="357">
                  <c:v>6.6666666666666636E-3</c:v>
                </c:pt>
                <c:pt idx="358">
                  <c:v>-0.37333333333333335</c:v>
                </c:pt>
                <c:pt idx="359">
                  <c:v>2.6666666666666668E-2</c:v>
                </c:pt>
                <c:pt idx="360">
                  <c:v>-0.26</c:v>
                </c:pt>
                <c:pt idx="361">
                  <c:v>-9.3333333333333324E-2</c:v>
                </c:pt>
                <c:pt idx="362">
                  <c:v>-0.21333333333333335</c:v>
                </c:pt>
                <c:pt idx="363">
                  <c:v>-7.333333333333332E-2</c:v>
                </c:pt>
                <c:pt idx="364">
                  <c:v>-0.24</c:v>
                </c:pt>
                <c:pt idx="365">
                  <c:v>-0.14666666666666667</c:v>
                </c:pt>
                <c:pt idx="366">
                  <c:v>-7.3333333333333334E-2</c:v>
                </c:pt>
                <c:pt idx="367">
                  <c:v>-0.17333333333333334</c:v>
                </c:pt>
                <c:pt idx="368">
                  <c:v>-0.12</c:v>
                </c:pt>
                <c:pt idx="369">
                  <c:v>-0.10000000000000002</c:v>
                </c:pt>
                <c:pt idx="370">
                  <c:v>-0.16</c:v>
                </c:pt>
                <c:pt idx="371">
                  <c:v>-0.22666666666666668</c:v>
                </c:pt>
                <c:pt idx="372">
                  <c:v>-0.13333333333333333</c:v>
                </c:pt>
                <c:pt idx="373">
                  <c:v>-0.04</c:v>
                </c:pt>
                <c:pt idx="374">
                  <c:v>-0.22666666666666666</c:v>
                </c:pt>
                <c:pt idx="375">
                  <c:v>-0.14666666666666664</c:v>
                </c:pt>
                <c:pt idx="376">
                  <c:v>-0.19333333333333336</c:v>
                </c:pt>
                <c:pt idx="377">
                  <c:v>-0.13333333333333333</c:v>
                </c:pt>
                <c:pt idx="378">
                  <c:v>-9.9999999999999992E-2</c:v>
                </c:pt>
                <c:pt idx="379">
                  <c:v>-0.18666666666666668</c:v>
                </c:pt>
                <c:pt idx="380">
                  <c:v>-0.13333333333333333</c:v>
                </c:pt>
                <c:pt idx="381">
                  <c:v>-0.24666666666666667</c:v>
                </c:pt>
                <c:pt idx="382">
                  <c:v>-0.21333333333333337</c:v>
                </c:pt>
                <c:pt idx="383">
                  <c:v>-0.11333333333333333</c:v>
                </c:pt>
                <c:pt idx="384">
                  <c:v>-0.1466666666666667</c:v>
                </c:pt>
                <c:pt idx="385">
                  <c:v>-0.23333333333333331</c:v>
                </c:pt>
                <c:pt idx="386">
                  <c:v>-9.3333333333333324E-2</c:v>
                </c:pt>
                <c:pt idx="387">
                  <c:v>-0.18000000000000002</c:v>
                </c:pt>
                <c:pt idx="388">
                  <c:v>-0.24</c:v>
                </c:pt>
                <c:pt idx="389">
                  <c:v>-7.3333333333333334E-2</c:v>
                </c:pt>
                <c:pt idx="390">
                  <c:v>-0.21333333333333335</c:v>
                </c:pt>
                <c:pt idx="391">
                  <c:v>-0.10666666666666665</c:v>
                </c:pt>
                <c:pt idx="392">
                  <c:v>-0.22</c:v>
                </c:pt>
                <c:pt idx="393">
                  <c:v>-7.9999999999999974E-2</c:v>
                </c:pt>
                <c:pt idx="394">
                  <c:v>-0.24666666666666667</c:v>
                </c:pt>
                <c:pt idx="395">
                  <c:v>-0.12</c:v>
                </c:pt>
                <c:pt idx="396">
                  <c:v>-0.25333333333333335</c:v>
                </c:pt>
                <c:pt idx="397">
                  <c:v>-8.666666666666667E-2</c:v>
                </c:pt>
                <c:pt idx="398">
                  <c:v>0.06</c:v>
                </c:pt>
                <c:pt idx="399">
                  <c:v>-0.37333333333333329</c:v>
                </c:pt>
                <c:pt idx="400">
                  <c:v>-0.24</c:v>
                </c:pt>
                <c:pt idx="401">
                  <c:v>-0.10666666666666667</c:v>
                </c:pt>
                <c:pt idx="402">
                  <c:v>-0.28666666666666668</c:v>
                </c:pt>
                <c:pt idx="403">
                  <c:v>3.3333333333333333E-2</c:v>
                </c:pt>
                <c:pt idx="404">
                  <c:v>-7.3333333333333334E-2</c:v>
                </c:pt>
                <c:pt idx="405">
                  <c:v>-0.17999999999999997</c:v>
                </c:pt>
                <c:pt idx="406">
                  <c:v>-0.10666666666666669</c:v>
                </c:pt>
                <c:pt idx="407">
                  <c:v>-0.37999999999999995</c:v>
                </c:pt>
                <c:pt idx="408">
                  <c:v>-0.26</c:v>
                </c:pt>
                <c:pt idx="409">
                  <c:v>6.6666666666666723E-3</c:v>
                </c:pt>
                <c:pt idx="410">
                  <c:v>-0.1333333333333333</c:v>
                </c:pt>
                <c:pt idx="411">
                  <c:v>-0.04</c:v>
                </c:pt>
                <c:pt idx="412">
                  <c:v>-0.10666666666666667</c:v>
                </c:pt>
                <c:pt idx="413">
                  <c:v>-0.38000000000000006</c:v>
                </c:pt>
                <c:pt idx="414">
                  <c:v>-0.13999999999999999</c:v>
                </c:pt>
                <c:pt idx="415">
                  <c:v>-0.04</c:v>
                </c:pt>
                <c:pt idx="416">
                  <c:v>-0.10000000000000002</c:v>
                </c:pt>
                <c:pt idx="417">
                  <c:v>-0.22</c:v>
                </c:pt>
                <c:pt idx="418">
                  <c:v>-5.3333333333333337E-2</c:v>
                </c:pt>
                <c:pt idx="419">
                  <c:v>-0.19333333333333336</c:v>
                </c:pt>
                <c:pt idx="420">
                  <c:v>-0.34666666666666668</c:v>
                </c:pt>
                <c:pt idx="421">
                  <c:v>0.02</c:v>
                </c:pt>
                <c:pt idx="422">
                  <c:v>-0.12</c:v>
                </c:pt>
                <c:pt idx="423">
                  <c:v>-0.20000000000000004</c:v>
                </c:pt>
                <c:pt idx="424">
                  <c:v>-0.22666666666666668</c:v>
                </c:pt>
                <c:pt idx="425">
                  <c:v>-9.3333333333333338E-2</c:v>
                </c:pt>
                <c:pt idx="426">
                  <c:v>-0.3666666666666667</c:v>
                </c:pt>
                <c:pt idx="427">
                  <c:v>4.0000000000000008E-2</c:v>
                </c:pt>
                <c:pt idx="428">
                  <c:v>-0.10000000000000002</c:v>
                </c:pt>
                <c:pt idx="429">
                  <c:v>-0.21333333333333335</c:v>
                </c:pt>
                <c:pt idx="430">
                  <c:v>-9.9999999999999992E-2</c:v>
                </c:pt>
                <c:pt idx="431">
                  <c:v>-0.24666666666666667</c:v>
                </c:pt>
                <c:pt idx="432">
                  <c:v>-0.10000000000000002</c:v>
                </c:pt>
                <c:pt idx="433">
                  <c:v>-0.19999999999999996</c:v>
                </c:pt>
                <c:pt idx="434">
                  <c:v>-8.666666666666667E-2</c:v>
                </c:pt>
                <c:pt idx="435">
                  <c:v>-0.19333333333333336</c:v>
                </c:pt>
                <c:pt idx="436">
                  <c:v>-0.35333333333333333</c:v>
                </c:pt>
                <c:pt idx="437">
                  <c:v>4.6666666666666669E-2</c:v>
                </c:pt>
                <c:pt idx="438">
                  <c:v>3.3333333333333333E-2</c:v>
                </c:pt>
                <c:pt idx="439">
                  <c:v>-0.34666666666666668</c:v>
                </c:pt>
                <c:pt idx="440">
                  <c:v>-5.3333333333333337E-2</c:v>
                </c:pt>
                <c:pt idx="441">
                  <c:v>-0.21333333333333335</c:v>
                </c:pt>
                <c:pt idx="442">
                  <c:v>-0.16</c:v>
                </c:pt>
                <c:pt idx="443">
                  <c:v>-7.333333333333332E-2</c:v>
                </c:pt>
                <c:pt idx="444">
                  <c:v>1.999999999999999E-2</c:v>
                </c:pt>
                <c:pt idx="445">
                  <c:v>-7.3333333333333334E-2</c:v>
                </c:pt>
                <c:pt idx="446">
                  <c:v>-0.24666666666666667</c:v>
                </c:pt>
                <c:pt idx="447">
                  <c:v>9.3333333333333324E-2</c:v>
                </c:pt>
                <c:pt idx="448">
                  <c:v>1.3333333333333327E-2</c:v>
                </c:pt>
                <c:pt idx="449">
                  <c:v>-9.3333333333333338E-2</c:v>
                </c:pt>
                <c:pt idx="450">
                  <c:v>-1.3333333333333336E-2</c:v>
                </c:pt>
                <c:pt idx="451">
                  <c:v>-0.11333333333333334</c:v>
                </c:pt>
                <c:pt idx="452">
                  <c:v>-8.0000000000000016E-2</c:v>
                </c:pt>
                <c:pt idx="453">
                  <c:v>-3.3333333333333326E-2</c:v>
                </c:pt>
                <c:pt idx="454">
                  <c:v>-9.3333333333333338E-2</c:v>
                </c:pt>
                <c:pt idx="455">
                  <c:v>-0.21333333333333329</c:v>
                </c:pt>
                <c:pt idx="456">
                  <c:v>-0.19999999999999998</c:v>
                </c:pt>
                <c:pt idx="457">
                  <c:v>-0.34666666666666668</c:v>
                </c:pt>
                <c:pt idx="458">
                  <c:v>-0.14666666666666667</c:v>
                </c:pt>
                <c:pt idx="459">
                  <c:v>-0.25333333333333335</c:v>
                </c:pt>
                <c:pt idx="460">
                  <c:v>-0.42666666666666669</c:v>
                </c:pt>
                <c:pt idx="461">
                  <c:v>-3.999999999999998E-2</c:v>
                </c:pt>
                <c:pt idx="462">
                  <c:v>-0.26</c:v>
                </c:pt>
                <c:pt idx="463">
                  <c:v>-0.10666666666666667</c:v>
                </c:pt>
                <c:pt idx="464">
                  <c:v>-9.3333333333333324E-2</c:v>
                </c:pt>
                <c:pt idx="465">
                  <c:v>-0.18666666666666668</c:v>
                </c:pt>
                <c:pt idx="466">
                  <c:v>-0.06</c:v>
                </c:pt>
                <c:pt idx="467">
                  <c:v>-0.11333333333333333</c:v>
                </c:pt>
                <c:pt idx="468">
                  <c:v>-3.3333333333333347E-2</c:v>
                </c:pt>
                <c:pt idx="469">
                  <c:v>-0.12666666666666668</c:v>
                </c:pt>
                <c:pt idx="470">
                  <c:v>-1.3333333333333331E-2</c:v>
                </c:pt>
                <c:pt idx="471">
                  <c:v>-0.16666666666666666</c:v>
                </c:pt>
                <c:pt idx="472">
                  <c:v>-0.08</c:v>
                </c:pt>
                <c:pt idx="473">
                  <c:v>-0.19999999999999998</c:v>
                </c:pt>
                <c:pt idx="474">
                  <c:v>4.0000000000000008E-2</c:v>
                </c:pt>
                <c:pt idx="475">
                  <c:v>-0.35333333333333333</c:v>
                </c:pt>
                <c:pt idx="476">
                  <c:v>-0.19333333333333336</c:v>
                </c:pt>
                <c:pt idx="477">
                  <c:v>-9.9999999999999992E-2</c:v>
                </c:pt>
                <c:pt idx="478">
                  <c:v>-9.9999999999999992E-2</c:v>
                </c:pt>
                <c:pt idx="479">
                  <c:v>-0.18666666666666668</c:v>
                </c:pt>
                <c:pt idx="480">
                  <c:v>-0.21333333333333335</c:v>
                </c:pt>
                <c:pt idx="481">
                  <c:v>-0.04</c:v>
                </c:pt>
                <c:pt idx="482">
                  <c:v>-6.6666666666666666E-2</c:v>
                </c:pt>
                <c:pt idx="483">
                  <c:v>-0.16666666666666666</c:v>
                </c:pt>
                <c:pt idx="484">
                  <c:v>1.3333333333333334E-2</c:v>
                </c:pt>
                <c:pt idx="485">
                  <c:v>-0.11999999999999998</c:v>
                </c:pt>
                <c:pt idx="486">
                  <c:v>-0.18666666666666668</c:v>
                </c:pt>
                <c:pt idx="487">
                  <c:v>-3.3333333333333326E-2</c:v>
                </c:pt>
                <c:pt idx="488">
                  <c:v>-0.15333333333333335</c:v>
                </c:pt>
                <c:pt idx="489">
                  <c:v>-1.999999999999999E-2</c:v>
                </c:pt>
                <c:pt idx="490">
                  <c:v>-0.12666666666666668</c:v>
                </c:pt>
                <c:pt idx="491">
                  <c:v>-2.6666666666666668E-2</c:v>
                </c:pt>
                <c:pt idx="492">
                  <c:v>-0.14666666666666667</c:v>
                </c:pt>
                <c:pt idx="493">
                  <c:v>-5.3333333333333344E-2</c:v>
                </c:pt>
                <c:pt idx="494">
                  <c:v>-0.19333333333333336</c:v>
                </c:pt>
                <c:pt idx="495">
                  <c:v>-0.06</c:v>
                </c:pt>
                <c:pt idx="496">
                  <c:v>-6.6666666666666666E-2</c:v>
                </c:pt>
                <c:pt idx="497">
                  <c:v>-0.17333333333333334</c:v>
                </c:pt>
                <c:pt idx="498">
                  <c:v>-6.6666666666666666E-2</c:v>
                </c:pt>
                <c:pt idx="499">
                  <c:v>-0.23333333333333336</c:v>
                </c:pt>
                <c:pt idx="500">
                  <c:v>-6.6666666666666666E-2</c:v>
                </c:pt>
                <c:pt idx="501">
                  <c:v>-0.21333333333333335</c:v>
                </c:pt>
                <c:pt idx="502">
                  <c:v>-0.3666666666666667</c:v>
                </c:pt>
                <c:pt idx="503">
                  <c:v>5.3333333333333337E-2</c:v>
                </c:pt>
                <c:pt idx="504">
                  <c:v>-0.08</c:v>
                </c:pt>
                <c:pt idx="505">
                  <c:v>-0.17333333333333334</c:v>
                </c:pt>
                <c:pt idx="506">
                  <c:v>9.3333333333333338E-2</c:v>
                </c:pt>
                <c:pt idx="507">
                  <c:v>-0.31333333333333335</c:v>
                </c:pt>
                <c:pt idx="508">
                  <c:v>-0.13333333333333333</c:v>
                </c:pt>
                <c:pt idx="509">
                  <c:v>0.04</c:v>
                </c:pt>
                <c:pt idx="510">
                  <c:v>-0.19999999999999998</c:v>
                </c:pt>
                <c:pt idx="511">
                  <c:v>0.16</c:v>
                </c:pt>
                <c:pt idx="512">
                  <c:v>8.6666666666666656E-2</c:v>
                </c:pt>
                <c:pt idx="513">
                  <c:v>-8.666666666666667E-2</c:v>
                </c:pt>
                <c:pt idx="514">
                  <c:v>0.18000000000000002</c:v>
                </c:pt>
                <c:pt idx="515">
                  <c:v>-0.21333333333333335</c:v>
                </c:pt>
                <c:pt idx="516">
                  <c:v>1.3333333333333327E-2</c:v>
                </c:pt>
                <c:pt idx="517">
                  <c:v>-9.9999999999999978E-2</c:v>
                </c:pt>
                <c:pt idx="518">
                  <c:v>-8.6666666666666656E-2</c:v>
                </c:pt>
                <c:pt idx="519">
                  <c:v>0.02</c:v>
                </c:pt>
                <c:pt idx="520">
                  <c:v>-0.13999999999999999</c:v>
                </c:pt>
                <c:pt idx="521">
                  <c:v>2.6666666666666668E-2</c:v>
                </c:pt>
                <c:pt idx="522">
                  <c:v>-0.21333333333333335</c:v>
                </c:pt>
                <c:pt idx="523">
                  <c:v>-0.02</c:v>
                </c:pt>
                <c:pt idx="524">
                  <c:v>-0.29333333333333339</c:v>
                </c:pt>
                <c:pt idx="525">
                  <c:v>0</c:v>
                </c:pt>
                <c:pt idx="526">
                  <c:v>-0.11333333333333334</c:v>
                </c:pt>
                <c:pt idx="527">
                  <c:v>-0.15333333333333332</c:v>
                </c:pt>
                <c:pt idx="528">
                  <c:v>-0.28666666666666668</c:v>
                </c:pt>
                <c:pt idx="529">
                  <c:v>3.999999999999998E-2</c:v>
                </c:pt>
                <c:pt idx="530">
                  <c:v>-0.12666666666666665</c:v>
                </c:pt>
                <c:pt idx="531">
                  <c:v>-1.3333333333333327E-2</c:v>
                </c:pt>
                <c:pt idx="532">
                  <c:v>-2.6666666666666672E-2</c:v>
                </c:pt>
                <c:pt idx="533">
                  <c:v>-9.9999999999999992E-2</c:v>
                </c:pt>
                <c:pt idx="534">
                  <c:v>0.06</c:v>
                </c:pt>
                <c:pt idx="535">
                  <c:v>-2.6666666666666672E-2</c:v>
                </c:pt>
                <c:pt idx="536">
                  <c:v>-0.12666666666666668</c:v>
                </c:pt>
                <c:pt idx="537">
                  <c:v>0.15333333333333335</c:v>
                </c:pt>
                <c:pt idx="538">
                  <c:v>-9.3333333333333338E-2</c:v>
                </c:pt>
                <c:pt idx="539">
                  <c:v>0.02</c:v>
                </c:pt>
                <c:pt idx="540">
                  <c:v>-0.15333333333333335</c:v>
                </c:pt>
                <c:pt idx="541">
                  <c:v>-1.3333333333333327E-2</c:v>
                </c:pt>
                <c:pt idx="542">
                  <c:v>-3.3333333333333326E-2</c:v>
                </c:pt>
                <c:pt idx="543">
                  <c:v>-0.14000000000000001</c:v>
                </c:pt>
                <c:pt idx="544">
                  <c:v>0</c:v>
                </c:pt>
                <c:pt idx="545">
                  <c:v>-0.15333333333333335</c:v>
                </c:pt>
                <c:pt idx="546">
                  <c:v>-0.26</c:v>
                </c:pt>
                <c:pt idx="547">
                  <c:v>0.13333333333333333</c:v>
                </c:pt>
                <c:pt idx="548">
                  <c:v>-0.27999999999999997</c:v>
                </c:pt>
                <c:pt idx="549">
                  <c:v>0.15333333333333335</c:v>
                </c:pt>
                <c:pt idx="550">
                  <c:v>-0.24</c:v>
                </c:pt>
                <c:pt idx="551">
                  <c:v>0.16</c:v>
                </c:pt>
                <c:pt idx="552">
                  <c:v>-0.26666666666666666</c:v>
                </c:pt>
                <c:pt idx="553">
                  <c:v>8.666666666666667E-2</c:v>
                </c:pt>
                <c:pt idx="554">
                  <c:v>6.6666666666666541E-3</c:v>
                </c:pt>
                <c:pt idx="555">
                  <c:v>-0.12666666666666668</c:v>
                </c:pt>
                <c:pt idx="556">
                  <c:v>3.3333333333333333E-2</c:v>
                </c:pt>
                <c:pt idx="557">
                  <c:v>-0.1466666666666667</c:v>
                </c:pt>
                <c:pt idx="558">
                  <c:v>-0.22666666666666671</c:v>
                </c:pt>
                <c:pt idx="559">
                  <c:v>0.16666666666666666</c:v>
                </c:pt>
                <c:pt idx="560">
                  <c:v>-0.26666666666666666</c:v>
                </c:pt>
                <c:pt idx="561">
                  <c:v>0.13999999999999999</c:v>
                </c:pt>
                <c:pt idx="562">
                  <c:v>-3.9999999999999987E-2</c:v>
                </c:pt>
                <c:pt idx="563">
                  <c:v>-8.0000000000000016E-2</c:v>
                </c:pt>
                <c:pt idx="564">
                  <c:v>-0.16</c:v>
                </c:pt>
                <c:pt idx="565">
                  <c:v>-6.6666666666666693E-2</c:v>
                </c:pt>
                <c:pt idx="566">
                  <c:v>-0.18666666666666668</c:v>
                </c:pt>
                <c:pt idx="567">
                  <c:v>-2.6666666666666655E-2</c:v>
                </c:pt>
                <c:pt idx="568">
                  <c:v>-6.6666666666666693E-2</c:v>
                </c:pt>
                <c:pt idx="569">
                  <c:v>1.3333333333333336E-2</c:v>
                </c:pt>
                <c:pt idx="570">
                  <c:v>-0.02</c:v>
                </c:pt>
                <c:pt idx="571">
                  <c:v>-8.666666666666667E-2</c:v>
                </c:pt>
                <c:pt idx="572">
                  <c:v>-2.6666666666666661E-2</c:v>
                </c:pt>
                <c:pt idx="573">
                  <c:v>6.6666666666666666E-2</c:v>
                </c:pt>
                <c:pt idx="574">
                  <c:v>-0.13999999999999999</c:v>
                </c:pt>
                <c:pt idx="575">
                  <c:v>0.16</c:v>
                </c:pt>
                <c:pt idx="576">
                  <c:v>-0.19333333333333336</c:v>
                </c:pt>
                <c:pt idx="577">
                  <c:v>7.3333333333333348E-2</c:v>
                </c:pt>
                <c:pt idx="578">
                  <c:v>-0.08</c:v>
                </c:pt>
                <c:pt idx="579">
                  <c:v>3.3333333333333347E-2</c:v>
                </c:pt>
                <c:pt idx="580">
                  <c:v>-0.10666666666666667</c:v>
                </c:pt>
                <c:pt idx="581">
                  <c:v>-0.02</c:v>
                </c:pt>
                <c:pt idx="582">
                  <c:v>-1.3333333333333327E-2</c:v>
                </c:pt>
                <c:pt idx="583">
                  <c:v>-0.11333333333333333</c:v>
                </c:pt>
                <c:pt idx="584">
                  <c:v>3.9999999999999994E-2</c:v>
                </c:pt>
                <c:pt idx="585">
                  <c:v>-0.11999999999999998</c:v>
                </c:pt>
                <c:pt idx="586">
                  <c:v>4.0000000000000015E-2</c:v>
                </c:pt>
                <c:pt idx="587">
                  <c:v>-0.12666666666666665</c:v>
                </c:pt>
                <c:pt idx="588">
                  <c:v>6.6666666666666723E-3</c:v>
                </c:pt>
                <c:pt idx="589">
                  <c:v>-6.0000000000000005E-2</c:v>
                </c:pt>
                <c:pt idx="590">
                  <c:v>0.14666666666666664</c:v>
                </c:pt>
                <c:pt idx="591">
                  <c:v>-0.25999999999999995</c:v>
                </c:pt>
                <c:pt idx="592">
                  <c:v>8.666666666666667E-2</c:v>
                </c:pt>
                <c:pt idx="593">
                  <c:v>-0.11333333333333333</c:v>
                </c:pt>
                <c:pt idx="594">
                  <c:v>6.6666666666666723E-3</c:v>
                </c:pt>
                <c:pt idx="595">
                  <c:v>-9.9999999999999992E-2</c:v>
                </c:pt>
                <c:pt idx="596">
                  <c:v>1.3333333333333336E-2</c:v>
                </c:pt>
                <c:pt idx="597">
                  <c:v>4.0000000000000015E-2</c:v>
                </c:pt>
                <c:pt idx="598">
                  <c:v>-4.6666666666666655E-2</c:v>
                </c:pt>
                <c:pt idx="599">
                  <c:v>0.04</c:v>
                </c:pt>
                <c:pt idx="600">
                  <c:v>-8.6666666666666656E-2</c:v>
                </c:pt>
                <c:pt idx="601">
                  <c:v>6.6666666666666666E-2</c:v>
                </c:pt>
                <c:pt idx="602">
                  <c:v>4.6666666666666669E-2</c:v>
                </c:pt>
                <c:pt idx="603">
                  <c:v>-0.04</c:v>
                </c:pt>
                <c:pt idx="604">
                  <c:v>-0.12</c:v>
                </c:pt>
                <c:pt idx="605">
                  <c:v>0.18000000000000002</c:v>
                </c:pt>
                <c:pt idx="606">
                  <c:v>0</c:v>
                </c:pt>
                <c:pt idx="607">
                  <c:v>-0.06</c:v>
                </c:pt>
                <c:pt idx="608">
                  <c:v>-0.04</c:v>
                </c:pt>
                <c:pt idx="609">
                  <c:v>2.6666666666666661E-2</c:v>
                </c:pt>
                <c:pt idx="610">
                  <c:v>-0.10666666666666663</c:v>
                </c:pt>
                <c:pt idx="611">
                  <c:v>0</c:v>
                </c:pt>
                <c:pt idx="612">
                  <c:v>9.3333333333333338E-2</c:v>
                </c:pt>
                <c:pt idx="613">
                  <c:v>-1.999999999999998E-2</c:v>
                </c:pt>
                <c:pt idx="614">
                  <c:v>-1.3333333333333336E-2</c:v>
                </c:pt>
                <c:pt idx="615">
                  <c:v>6.6666666666666666E-2</c:v>
                </c:pt>
                <c:pt idx="616">
                  <c:v>-6.6666666666666706E-3</c:v>
                </c:pt>
                <c:pt idx="617">
                  <c:v>0.08</c:v>
                </c:pt>
                <c:pt idx="618">
                  <c:v>6.6666666666666666E-2</c:v>
                </c:pt>
                <c:pt idx="619">
                  <c:v>6.6666666666666636E-3</c:v>
                </c:pt>
                <c:pt idx="620">
                  <c:v>6.6666666666666652E-2</c:v>
                </c:pt>
                <c:pt idx="621">
                  <c:v>-1.9999999999999993E-2</c:v>
                </c:pt>
                <c:pt idx="622">
                  <c:v>-0.02</c:v>
                </c:pt>
                <c:pt idx="623">
                  <c:v>8.666666666666667E-2</c:v>
                </c:pt>
                <c:pt idx="624">
                  <c:v>0.08</c:v>
                </c:pt>
                <c:pt idx="625">
                  <c:v>-0.04</c:v>
                </c:pt>
                <c:pt idx="626">
                  <c:v>-1.9999999999999993E-2</c:v>
                </c:pt>
                <c:pt idx="627">
                  <c:v>8.6666666666666656E-2</c:v>
                </c:pt>
                <c:pt idx="628">
                  <c:v>0.08</c:v>
                </c:pt>
                <c:pt idx="629">
                  <c:v>-6.6666666666666723E-3</c:v>
                </c:pt>
                <c:pt idx="630">
                  <c:v>-9.3333333333333338E-2</c:v>
                </c:pt>
                <c:pt idx="631">
                  <c:v>0.10000000000000002</c:v>
                </c:pt>
                <c:pt idx="632">
                  <c:v>-3.999999999999998E-2</c:v>
                </c:pt>
                <c:pt idx="633">
                  <c:v>6.666666666666668E-2</c:v>
                </c:pt>
                <c:pt idx="634">
                  <c:v>8.666666666666667E-2</c:v>
                </c:pt>
                <c:pt idx="635">
                  <c:v>-6.6666666666666652E-2</c:v>
                </c:pt>
                <c:pt idx="636">
                  <c:v>8.666666666666667E-2</c:v>
                </c:pt>
                <c:pt idx="637">
                  <c:v>-9.9999999999999978E-2</c:v>
                </c:pt>
                <c:pt idx="638">
                  <c:v>0.15333333333333332</c:v>
                </c:pt>
                <c:pt idx="639">
                  <c:v>-0.19333333333333333</c:v>
                </c:pt>
                <c:pt idx="640">
                  <c:v>-0.22</c:v>
                </c:pt>
                <c:pt idx="641">
                  <c:v>0.18000000000000002</c:v>
                </c:pt>
                <c:pt idx="642">
                  <c:v>0.08</c:v>
                </c:pt>
                <c:pt idx="643">
                  <c:v>-8.6666666666666684E-2</c:v>
                </c:pt>
                <c:pt idx="644">
                  <c:v>8.0000000000000016E-2</c:v>
                </c:pt>
                <c:pt idx="645">
                  <c:v>1.3333333333333334E-2</c:v>
                </c:pt>
                <c:pt idx="646">
                  <c:v>5.3333333333333344E-2</c:v>
                </c:pt>
                <c:pt idx="647">
                  <c:v>0.04</c:v>
                </c:pt>
                <c:pt idx="648">
                  <c:v>3.3333333333333347E-2</c:v>
                </c:pt>
                <c:pt idx="649">
                  <c:v>0.15333333333333335</c:v>
                </c:pt>
                <c:pt idx="650">
                  <c:v>6.6666666666666666E-2</c:v>
                </c:pt>
                <c:pt idx="651">
                  <c:v>0.1333333333333333</c:v>
                </c:pt>
                <c:pt idx="652">
                  <c:v>0.22</c:v>
                </c:pt>
                <c:pt idx="653">
                  <c:v>0.11333333333333333</c:v>
                </c:pt>
                <c:pt idx="654">
                  <c:v>4.6666666666666669E-2</c:v>
                </c:pt>
                <c:pt idx="655">
                  <c:v>0.10000000000000002</c:v>
                </c:pt>
                <c:pt idx="656">
                  <c:v>0.16666666666666666</c:v>
                </c:pt>
                <c:pt idx="657">
                  <c:v>3.9999999999999987E-2</c:v>
                </c:pt>
                <c:pt idx="658">
                  <c:v>-3.3333333333333333E-2</c:v>
                </c:pt>
                <c:pt idx="659">
                  <c:v>9.9999999999999992E-2</c:v>
                </c:pt>
                <c:pt idx="660">
                  <c:v>-6.6666666666666666E-2</c:v>
                </c:pt>
                <c:pt idx="661">
                  <c:v>6.6666666666666666E-2</c:v>
                </c:pt>
                <c:pt idx="662">
                  <c:v>9.3333333333333338E-2</c:v>
                </c:pt>
                <c:pt idx="663">
                  <c:v>-8.666666666666667E-2</c:v>
                </c:pt>
                <c:pt idx="664">
                  <c:v>-0.12666666666666665</c:v>
                </c:pt>
                <c:pt idx="665">
                  <c:v>0.08</c:v>
                </c:pt>
                <c:pt idx="666">
                  <c:v>-0.20666666666666667</c:v>
                </c:pt>
                <c:pt idx="667">
                  <c:v>0.19333333333333336</c:v>
                </c:pt>
                <c:pt idx="668">
                  <c:v>7.3333333333333348E-2</c:v>
                </c:pt>
                <c:pt idx="669">
                  <c:v>-4.6666666666666662E-2</c:v>
                </c:pt>
                <c:pt idx="670">
                  <c:v>0.25333333333333335</c:v>
                </c:pt>
                <c:pt idx="671">
                  <c:v>-0.16666666666666666</c:v>
                </c:pt>
                <c:pt idx="672">
                  <c:v>3.3333333333333347E-2</c:v>
                </c:pt>
                <c:pt idx="673">
                  <c:v>0.12666666666666668</c:v>
                </c:pt>
                <c:pt idx="674">
                  <c:v>0.24666666666666667</c:v>
                </c:pt>
                <c:pt idx="675">
                  <c:v>-0.13333333333333333</c:v>
                </c:pt>
                <c:pt idx="676">
                  <c:v>-3.3333333333333333E-2</c:v>
                </c:pt>
                <c:pt idx="677">
                  <c:v>0.13333333333333333</c:v>
                </c:pt>
                <c:pt idx="678">
                  <c:v>-4.0000000000000008E-2</c:v>
                </c:pt>
                <c:pt idx="679">
                  <c:v>0.15333333333333332</c:v>
                </c:pt>
                <c:pt idx="680">
                  <c:v>-0.16</c:v>
                </c:pt>
                <c:pt idx="681">
                  <c:v>0.23333333333333331</c:v>
                </c:pt>
                <c:pt idx="682">
                  <c:v>0.23333333333333331</c:v>
                </c:pt>
                <c:pt idx="683">
                  <c:v>-0.12000000000000001</c:v>
                </c:pt>
                <c:pt idx="684">
                  <c:v>0.11333333333333334</c:v>
                </c:pt>
                <c:pt idx="685">
                  <c:v>0.04</c:v>
                </c:pt>
                <c:pt idx="686">
                  <c:v>2.6666666666666672E-2</c:v>
                </c:pt>
                <c:pt idx="687">
                  <c:v>0.12</c:v>
                </c:pt>
                <c:pt idx="688">
                  <c:v>0</c:v>
                </c:pt>
                <c:pt idx="689">
                  <c:v>5.3333333333333344E-2</c:v>
                </c:pt>
                <c:pt idx="690">
                  <c:v>8.666666666666667E-2</c:v>
                </c:pt>
                <c:pt idx="691">
                  <c:v>3.3333333333333333E-2</c:v>
                </c:pt>
                <c:pt idx="692">
                  <c:v>-3.3333333333333333E-2</c:v>
                </c:pt>
                <c:pt idx="693">
                  <c:v>9.9999999999999992E-2</c:v>
                </c:pt>
                <c:pt idx="694">
                  <c:v>0.18666666666666668</c:v>
                </c:pt>
                <c:pt idx="695">
                  <c:v>-8.6666666666666684E-2</c:v>
                </c:pt>
                <c:pt idx="696">
                  <c:v>0.20666666666666669</c:v>
                </c:pt>
                <c:pt idx="697">
                  <c:v>-9.9999999999999992E-2</c:v>
                </c:pt>
                <c:pt idx="698">
                  <c:v>0.20666666666666667</c:v>
                </c:pt>
                <c:pt idx="699">
                  <c:v>-0.16</c:v>
                </c:pt>
                <c:pt idx="700">
                  <c:v>1.3333333333333331E-2</c:v>
                </c:pt>
                <c:pt idx="701">
                  <c:v>0.08</c:v>
                </c:pt>
                <c:pt idx="702">
                  <c:v>9.3333333333333324E-2</c:v>
                </c:pt>
                <c:pt idx="703">
                  <c:v>0.02</c:v>
                </c:pt>
                <c:pt idx="704">
                  <c:v>-0.06</c:v>
                </c:pt>
                <c:pt idx="705">
                  <c:v>0.10666666666666665</c:v>
                </c:pt>
                <c:pt idx="706">
                  <c:v>0.1466666666666667</c:v>
                </c:pt>
                <c:pt idx="707">
                  <c:v>-3.9999999999999994E-2</c:v>
                </c:pt>
                <c:pt idx="708">
                  <c:v>0.13333333333333333</c:v>
                </c:pt>
                <c:pt idx="709">
                  <c:v>-2.0000000000000018E-2</c:v>
                </c:pt>
                <c:pt idx="710">
                  <c:v>-4.666666666666669E-2</c:v>
                </c:pt>
                <c:pt idx="711">
                  <c:v>0.14000000000000001</c:v>
                </c:pt>
                <c:pt idx="712">
                  <c:v>-0.12</c:v>
                </c:pt>
                <c:pt idx="713">
                  <c:v>0.24</c:v>
                </c:pt>
                <c:pt idx="714">
                  <c:v>7.333333333333332E-2</c:v>
                </c:pt>
                <c:pt idx="715">
                  <c:v>0</c:v>
                </c:pt>
                <c:pt idx="716">
                  <c:v>0.22666666666666666</c:v>
                </c:pt>
                <c:pt idx="717">
                  <c:v>-0.17333333333333334</c:v>
                </c:pt>
                <c:pt idx="718">
                  <c:v>-3.3333333333333326E-2</c:v>
                </c:pt>
                <c:pt idx="719">
                  <c:v>0.11333333333333333</c:v>
                </c:pt>
                <c:pt idx="720">
                  <c:v>-3.3333333333333347E-2</c:v>
                </c:pt>
                <c:pt idx="721">
                  <c:v>0.12666666666666668</c:v>
                </c:pt>
                <c:pt idx="722">
                  <c:v>6.6666666666666666E-2</c:v>
                </c:pt>
                <c:pt idx="723">
                  <c:v>-3.3333333333333333E-2</c:v>
                </c:pt>
                <c:pt idx="724">
                  <c:v>4.6666666666666669E-2</c:v>
                </c:pt>
                <c:pt idx="725">
                  <c:v>-0.21333333333333335</c:v>
                </c:pt>
                <c:pt idx="726">
                  <c:v>-9.3333333333333324E-2</c:v>
                </c:pt>
                <c:pt idx="727">
                  <c:v>-1.3333333333333327E-2</c:v>
                </c:pt>
                <c:pt idx="728">
                  <c:v>6.0000000000000005E-2</c:v>
                </c:pt>
                <c:pt idx="729">
                  <c:v>-0.02</c:v>
                </c:pt>
                <c:pt idx="730">
                  <c:v>7.3333333333333334E-2</c:v>
                </c:pt>
                <c:pt idx="731">
                  <c:v>3.3333333333333326E-2</c:v>
                </c:pt>
                <c:pt idx="732">
                  <c:v>-6.6666666666666636E-3</c:v>
                </c:pt>
                <c:pt idx="733">
                  <c:v>0.14000000000000001</c:v>
                </c:pt>
                <c:pt idx="734">
                  <c:v>0.20666666666666667</c:v>
                </c:pt>
                <c:pt idx="735">
                  <c:v>0.14666666666666667</c:v>
                </c:pt>
                <c:pt idx="736">
                  <c:v>7.3333333333333348E-2</c:v>
                </c:pt>
                <c:pt idx="737">
                  <c:v>0.37333333333333335</c:v>
                </c:pt>
                <c:pt idx="738">
                  <c:v>6.6666666666666723E-3</c:v>
                </c:pt>
                <c:pt idx="739">
                  <c:v>0.32666666666666666</c:v>
                </c:pt>
                <c:pt idx="740">
                  <c:v>0.37333333333333335</c:v>
                </c:pt>
                <c:pt idx="741">
                  <c:v>-8.0000000000000016E-2</c:v>
                </c:pt>
                <c:pt idx="742">
                  <c:v>0.16666666666666671</c:v>
                </c:pt>
                <c:pt idx="743">
                  <c:v>5.3333333333333344E-2</c:v>
                </c:pt>
                <c:pt idx="744">
                  <c:v>-0.12666666666666668</c:v>
                </c:pt>
                <c:pt idx="745">
                  <c:v>0.29333333333333333</c:v>
                </c:pt>
                <c:pt idx="746">
                  <c:v>8.0000000000000016E-2</c:v>
                </c:pt>
                <c:pt idx="747">
                  <c:v>0</c:v>
                </c:pt>
                <c:pt idx="748">
                  <c:v>0.22666666666666668</c:v>
                </c:pt>
                <c:pt idx="749">
                  <c:v>-0.14666666666666667</c:v>
                </c:pt>
                <c:pt idx="750">
                  <c:v>0.14000000000000001</c:v>
                </c:pt>
                <c:pt idx="751">
                  <c:v>-3.3333333333333326E-2</c:v>
                </c:pt>
                <c:pt idx="752">
                  <c:v>4.6666666666666655E-2</c:v>
                </c:pt>
                <c:pt idx="753">
                  <c:v>0.18000000000000002</c:v>
                </c:pt>
                <c:pt idx="754">
                  <c:v>6.6666666666666723E-3</c:v>
                </c:pt>
                <c:pt idx="755">
                  <c:v>0.17333333333333334</c:v>
                </c:pt>
                <c:pt idx="756">
                  <c:v>1.3333333333333345E-2</c:v>
                </c:pt>
                <c:pt idx="757">
                  <c:v>0.16666666666666666</c:v>
                </c:pt>
                <c:pt idx="758">
                  <c:v>-6.6666666666666636E-3</c:v>
                </c:pt>
                <c:pt idx="759">
                  <c:v>0.15333333333333335</c:v>
                </c:pt>
                <c:pt idx="760">
                  <c:v>0.1133333333333333</c:v>
                </c:pt>
                <c:pt idx="761">
                  <c:v>0.06</c:v>
                </c:pt>
                <c:pt idx="762">
                  <c:v>8.666666666666667E-2</c:v>
                </c:pt>
                <c:pt idx="763">
                  <c:v>2.6666666666666672E-2</c:v>
                </c:pt>
                <c:pt idx="764">
                  <c:v>-7.3333333333333348E-2</c:v>
                </c:pt>
                <c:pt idx="765">
                  <c:v>0.22</c:v>
                </c:pt>
                <c:pt idx="766">
                  <c:v>-2.0000000000000007E-2</c:v>
                </c:pt>
                <c:pt idx="767">
                  <c:v>0.24666666666666667</c:v>
                </c:pt>
                <c:pt idx="768">
                  <c:v>0.02</c:v>
                </c:pt>
                <c:pt idx="769">
                  <c:v>0.10666666666666669</c:v>
                </c:pt>
                <c:pt idx="770">
                  <c:v>3.3333333333333333E-2</c:v>
                </c:pt>
                <c:pt idx="771">
                  <c:v>0.13999999999999999</c:v>
                </c:pt>
                <c:pt idx="772">
                  <c:v>0.13333333333333333</c:v>
                </c:pt>
                <c:pt idx="773">
                  <c:v>0.14000000000000001</c:v>
                </c:pt>
                <c:pt idx="774">
                  <c:v>0.20000000000000004</c:v>
                </c:pt>
                <c:pt idx="775">
                  <c:v>-0.10666666666666669</c:v>
                </c:pt>
                <c:pt idx="776">
                  <c:v>9.9999999999999992E-2</c:v>
                </c:pt>
                <c:pt idx="777">
                  <c:v>0.21333333333333335</c:v>
                </c:pt>
                <c:pt idx="778">
                  <c:v>0.24</c:v>
                </c:pt>
                <c:pt idx="779">
                  <c:v>-0.15333333333333335</c:v>
                </c:pt>
                <c:pt idx="780">
                  <c:v>-6.6666666666666636E-3</c:v>
                </c:pt>
                <c:pt idx="781">
                  <c:v>0.17333333333333334</c:v>
                </c:pt>
                <c:pt idx="782">
                  <c:v>6.6666666666666723E-3</c:v>
                </c:pt>
                <c:pt idx="783">
                  <c:v>0.14666666666666664</c:v>
                </c:pt>
                <c:pt idx="784">
                  <c:v>0.15333333333333332</c:v>
                </c:pt>
                <c:pt idx="785">
                  <c:v>0</c:v>
                </c:pt>
                <c:pt idx="786">
                  <c:v>9.9999999999999992E-2</c:v>
                </c:pt>
                <c:pt idx="787">
                  <c:v>0.04</c:v>
                </c:pt>
                <c:pt idx="788">
                  <c:v>0.12666666666666668</c:v>
                </c:pt>
                <c:pt idx="789">
                  <c:v>2.6666666666666672E-2</c:v>
                </c:pt>
                <c:pt idx="790">
                  <c:v>-1.999999999999999E-2</c:v>
                </c:pt>
                <c:pt idx="791">
                  <c:v>0.16</c:v>
                </c:pt>
                <c:pt idx="792">
                  <c:v>-1.9999999999999993E-2</c:v>
                </c:pt>
                <c:pt idx="793">
                  <c:v>0.3066666666666667</c:v>
                </c:pt>
                <c:pt idx="794">
                  <c:v>2.6666666666666672E-2</c:v>
                </c:pt>
                <c:pt idx="795">
                  <c:v>0.17333333333333334</c:v>
                </c:pt>
                <c:pt idx="796">
                  <c:v>-1.3333333333333327E-2</c:v>
                </c:pt>
                <c:pt idx="797">
                  <c:v>0.17333333333333334</c:v>
                </c:pt>
                <c:pt idx="798">
                  <c:v>-0.11333333333333333</c:v>
                </c:pt>
                <c:pt idx="799">
                  <c:v>0.25333333333333335</c:v>
                </c:pt>
                <c:pt idx="800">
                  <c:v>0.13999999999999999</c:v>
                </c:pt>
                <c:pt idx="801">
                  <c:v>-6.6666666666666541E-3</c:v>
                </c:pt>
                <c:pt idx="802">
                  <c:v>8.666666666666667E-2</c:v>
                </c:pt>
                <c:pt idx="803">
                  <c:v>0.16666666666666666</c:v>
                </c:pt>
                <c:pt idx="804">
                  <c:v>0.04</c:v>
                </c:pt>
                <c:pt idx="805">
                  <c:v>0.15333333333333335</c:v>
                </c:pt>
                <c:pt idx="806">
                  <c:v>4.6666666666666662E-2</c:v>
                </c:pt>
                <c:pt idx="807">
                  <c:v>-6.0000000000000005E-2</c:v>
                </c:pt>
                <c:pt idx="808">
                  <c:v>0.04</c:v>
                </c:pt>
                <c:pt idx="809">
                  <c:v>0.19999999999999998</c:v>
                </c:pt>
                <c:pt idx="810">
                  <c:v>7.3333333333333334E-2</c:v>
                </c:pt>
                <c:pt idx="811">
                  <c:v>-6.6666666666666636E-3</c:v>
                </c:pt>
                <c:pt idx="812">
                  <c:v>3.3333333333333347E-2</c:v>
                </c:pt>
                <c:pt idx="813">
                  <c:v>-3.9999999999999994E-2</c:v>
                </c:pt>
                <c:pt idx="814">
                  <c:v>-6.6666666666666636E-3</c:v>
                </c:pt>
                <c:pt idx="815">
                  <c:v>0.08</c:v>
                </c:pt>
                <c:pt idx="816">
                  <c:v>6.6666666666666654E-3</c:v>
                </c:pt>
                <c:pt idx="817">
                  <c:v>0.15333333333333335</c:v>
                </c:pt>
                <c:pt idx="818">
                  <c:v>-7.333333333333332E-2</c:v>
                </c:pt>
                <c:pt idx="819">
                  <c:v>0.26666666666666666</c:v>
                </c:pt>
                <c:pt idx="820">
                  <c:v>-1.3333333333333327E-2</c:v>
                </c:pt>
                <c:pt idx="821">
                  <c:v>0.15333333333333335</c:v>
                </c:pt>
                <c:pt idx="822">
                  <c:v>3.3333333333333347E-2</c:v>
                </c:pt>
                <c:pt idx="823">
                  <c:v>0.14000000000000001</c:v>
                </c:pt>
                <c:pt idx="824">
                  <c:v>0.11333333333333333</c:v>
                </c:pt>
                <c:pt idx="825">
                  <c:v>0.02</c:v>
                </c:pt>
                <c:pt idx="826">
                  <c:v>0.25333333333333335</c:v>
                </c:pt>
                <c:pt idx="827">
                  <c:v>-0.11333333333333334</c:v>
                </c:pt>
                <c:pt idx="828">
                  <c:v>0</c:v>
                </c:pt>
                <c:pt idx="829">
                  <c:v>0.13333333333333333</c:v>
                </c:pt>
                <c:pt idx="830">
                  <c:v>0.11333333333333333</c:v>
                </c:pt>
                <c:pt idx="831">
                  <c:v>4.0000000000000015E-2</c:v>
                </c:pt>
                <c:pt idx="832">
                  <c:v>9.9999999999999978E-2</c:v>
                </c:pt>
                <c:pt idx="833">
                  <c:v>6.666666666666661E-3</c:v>
                </c:pt>
                <c:pt idx="834">
                  <c:v>-2.6666666666666672E-2</c:v>
                </c:pt>
                <c:pt idx="835">
                  <c:v>0.1466666666666667</c:v>
                </c:pt>
                <c:pt idx="836">
                  <c:v>-0.12666666666666668</c:v>
                </c:pt>
                <c:pt idx="837">
                  <c:v>0.25333333333333335</c:v>
                </c:pt>
                <c:pt idx="838">
                  <c:v>0.06</c:v>
                </c:pt>
                <c:pt idx="839">
                  <c:v>0.16000000000000003</c:v>
                </c:pt>
                <c:pt idx="840">
                  <c:v>-0.02</c:v>
                </c:pt>
                <c:pt idx="841">
                  <c:v>0.12666666666666665</c:v>
                </c:pt>
                <c:pt idx="842">
                  <c:v>-1.999999999999999E-2</c:v>
                </c:pt>
                <c:pt idx="843">
                  <c:v>0.26</c:v>
                </c:pt>
                <c:pt idx="844">
                  <c:v>0.02</c:v>
                </c:pt>
                <c:pt idx="845">
                  <c:v>7.3333333333333334E-2</c:v>
                </c:pt>
                <c:pt idx="846">
                  <c:v>0.04</c:v>
                </c:pt>
                <c:pt idx="847">
                  <c:v>0.12</c:v>
                </c:pt>
                <c:pt idx="848">
                  <c:v>-6.6666666666666636E-3</c:v>
                </c:pt>
                <c:pt idx="849">
                  <c:v>0.1466666666666667</c:v>
                </c:pt>
                <c:pt idx="850">
                  <c:v>4.6666666666666669E-2</c:v>
                </c:pt>
                <c:pt idx="851">
                  <c:v>0.12</c:v>
                </c:pt>
                <c:pt idx="852">
                  <c:v>9.9999999999999992E-2</c:v>
                </c:pt>
                <c:pt idx="853">
                  <c:v>0.15333333333333335</c:v>
                </c:pt>
                <c:pt idx="854">
                  <c:v>-2.0000000000000018E-2</c:v>
                </c:pt>
                <c:pt idx="855">
                  <c:v>9.3333333333333324E-2</c:v>
                </c:pt>
                <c:pt idx="856">
                  <c:v>0.15333333333333335</c:v>
                </c:pt>
                <c:pt idx="857">
                  <c:v>0.08</c:v>
                </c:pt>
                <c:pt idx="858">
                  <c:v>5.3333333333333344E-2</c:v>
                </c:pt>
                <c:pt idx="859">
                  <c:v>-2.6666666666666668E-2</c:v>
                </c:pt>
                <c:pt idx="860">
                  <c:v>5.3333333333333337E-2</c:v>
                </c:pt>
                <c:pt idx="861">
                  <c:v>-0.04</c:v>
                </c:pt>
                <c:pt idx="862">
                  <c:v>1.9999999999999993E-2</c:v>
                </c:pt>
                <c:pt idx="863">
                  <c:v>-9.9999999999999992E-2</c:v>
                </c:pt>
                <c:pt idx="864">
                  <c:v>0.02</c:v>
                </c:pt>
                <c:pt idx="865">
                  <c:v>-0.11333333333333333</c:v>
                </c:pt>
                <c:pt idx="866">
                  <c:v>-0.10000000000000002</c:v>
                </c:pt>
                <c:pt idx="867">
                  <c:v>2.6666666666666672E-2</c:v>
                </c:pt>
                <c:pt idx="868">
                  <c:v>-0.08</c:v>
                </c:pt>
                <c:pt idx="869">
                  <c:v>0.08</c:v>
                </c:pt>
                <c:pt idx="870">
                  <c:v>-1.3333333333333327E-2</c:v>
                </c:pt>
                <c:pt idx="871">
                  <c:v>0.1466666666666667</c:v>
                </c:pt>
                <c:pt idx="872">
                  <c:v>6.0000000000000005E-2</c:v>
                </c:pt>
                <c:pt idx="873">
                  <c:v>0.21333333333333335</c:v>
                </c:pt>
                <c:pt idx="874">
                  <c:v>0.18666666666666668</c:v>
                </c:pt>
                <c:pt idx="875">
                  <c:v>9.333333333333331E-2</c:v>
                </c:pt>
                <c:pt idx="876">
                  <c:v>6.6666666666666666E-2</c:v>
                </c:pt>
                <c:pt idx="877">
                  <c:v>0.19333333333333333</c:v>
                </c:pt>
                <c:pt idx="878">
                  <c:v>-9.3333333333333338E-2</c:v>
                </c:pt>
                <c:pt idx="879">
                  <c:v>0.32666666666666666</c:v>
                </c:pt>
                <c:pt idx="880">
                  <c:v>0.11333333333333333</c:v>
                </c:pt>
                <c:pt idx="881">
                  <c:v>-4.0000000000000008E-2</c:v>
                </c:pt>
                <c:pt idx="882">
                  <c:v>-9.9999999999999992E-2</c:v>
                </c:pt>
                <c:pt idx="883">
                  <c:v>8.666666666666667E-2</c:v>
                </c:pt>
                <c:pt idx="884">
                  <c:v>1.3333333333333327E-2</c:v>
                </c:pt>
                <c:pt idx="885">
                  <c:v>-0.10666666666666665</c:v>
                </c:pt>
                <c:pt idx="886">
                  <c:v>0</c:v>
                </c:pt>
                <c:pt idx="887">
                  <c:v>-5.3333333333333323E-2</c:v>
                </c:pt>
                <c:pt idx="888">
                  <c:v>-2.6666666666666672E-2</c:v>
                </c:pt>
                <c:pt idx="889">
                  <c:v>-0.08</c:v>
                </c:pt>
                <c:pt idx="890">
                  <c:v>-6.6666666666666723E-3</c:v>
                </c:pt>
                <c:pt idx="891">
                  <c:v>9.9999999999999992E-2</c:v>
                </c:pt>
                <c:pt idx="892">
                  <c:v>3.3333333333333333E-2</c:v>
                </c:pt>
                <c:pt idx="893">
                  <c:v>0.11333333333333333</c:v>
                </c:pt>
                <c:pt idx="894">
                  <c:v>0.21333333333333335</c:v>
                </c:pt>
                <c:pt idx="895">
                  <c:v>-0.10666666666666669</c:v>
                </c:pt>
                <c:pt idx="896">
                  <c:v>0.13333333333333333</c:v>
                </c:pt>
                <c:pt idx="897">
                  <c:v>-0.14000000000000001</c:v>
                </c:pt>
                <c:pt idx="898">
                  <c:v>-0.04</c:v>
                </c:pt>
                <c:pt idx="899">
                  <c:v>0.11333333333333334</c:v>
                </c:pt>
                <c:pt idx="900">
                  <c:v>3.9999999999999987E-2</c:v>
                </c:pt>
                <c:pt idx="901">
                  <c:v>-3.3333333333333326E-2</c:v>
                </c:pt>
                <c:pt idx="902">
                  <c:v>7.333333333333332E-2</c:v>
                </c:pt>
                <c:pt idx="903">
                  <c:v>-9.9999999999999992E-2</c:v>
                </c:pt>
                <c:pt idx="904">
                  <c:v>-5.3333333333333337E-2</c:v>
                </c:pt>
                <c:pt idx="905">
                  <c:v>0.06</c:v>
                </c:pt>
                <c:pt idx="906">
                  <c:v>5.3333333333333337E-2</c:v>
                </c:pt>
                <c:pt idx="907">
                  <c:v>-6.6666666666666666E-2</c:v>
                </c:pt>
                <c:pt idx="908">
                  <c:v>6.6666666666666652E-2</c:v>
                </c:pt>
                <c:pt idx="909">
                  <c:v>-6.6666666666666723E-3</c:v>
                </c:pt>
                <c:pt idx="910">
                  <c:v>-5.3333333333333323E-2</c:v>
                </c:pt>
                <c:pt idx="911">
                  <c:v>0.12666666666666668</c:v>
                </c:pt>
                <c:pt idx="912">
                  <c:v>-3.3333333333333347E-2</c:v>
                </c:pt>
                <c:pt idx="913">
                  <c:v>0.11333333333333334</c:v>
                </c:pt>
                <c:pt idx="914">
                  <c:v>-3.3333333333333326E-2</c:v>
                </c:pt>
                <c:pt idx="915">
                  <c:v>0.12</c:v>
                </c:pt>
                <c:pt idx="916">
                  <c:v>-1.3333333333333345E-2</c:v>
                </c:pt>
                <c:pt idx="917">
                  <c:v>6.6666666666666666E-2</c:v>
                </c:pt>
                <c:pt idx="918">
                  <c:v>-7.3333333333333348E-2</c:v>
                </c:pt>
                <c:pt idx="919">
                  <c:v>0.12</c:v>
                </c:pt>
                <c:pt idx="920">
                  <c:v>-5.3333333333333323E-2</c:v>
                </c:pt>
                <c:pt idx="921">
                  <c:v>8.666666666666667E-2</c:v>
                </c:pt>
                <c:pt idx="922">
                  <c:v>-6.6666666666666541E-3</c:v>
                </c:pt>
                <c:pt idx="923">
                  <c:v>-6.6666666666666723E-3</c:v>
                </c:pt>
                <c:pt idx="924">
                  <c:v>-6.6666666666666666E-2</c:v>
                </c:pt>
                <c:pt idx="925">
                  <c:v>-1.3333333333333345E-2</c:v>
                </c:pt>
                <c:pt idx="926">
                  <c:v>-0.16666666666666666</c:v>
                </c:pt>
                <c:pt idx="927">
                  <c:v>0.11333333333333333</c:v>
                </c:pt>
                <c:pt idx="928">
                  <c:v>-0.12</c:v>
                </c:pt>
                <c:pt idx="929">
                  <c:v>-3.3333333333333347E-2</c:v>
                </c:pt>
                <c:pt idx="930">
                  <c:v>-0.16</c:v>
                </c:pt>
                <c:pt idx="931">
                  <c:v>-0.08</c:v>
                </c:pt>
                <c:pt idx="932">
                  <c:v>3.3333333333333326E-2</c:v>
                </c:pt>
                <c:pt idx="933">
                  <c:v>-0.08</c:v>
                </c:pt>
                <c:pt idx="934">
                  <c:v>-0.16666666666666666</c:v>
                </c:pt>
                <c:pt idx="935">
                  <c:v>-0.04</c:v>
                </c:pt>
                <c:pt idx="936">
                  <c:v>-0.16666666666666666</c:v>
                </c:pt>
                <c:pt idx="937">
                  <c:v>0.10666666666666667</c:v>
                </c:pt>
                <c:pt idx="938">
                  <c:v>0.08</c:v>
                </c:pt>
                <c:pt idx="939">
                  <c:v>-0.06</c:v>
                </c:pt>
                <c:pt idx="940">
                  <c:v>5.3333333333333344E-2</c:v>
                </c:pt>
                <c:pt idx="941">
                  <c:v>6.6666666666666541E-3</c:v>
                </c:pt>
                <c:pt idx="942">
                  <c:v>0.13333333333333333</c:v>
                </c:pt>
                <c:pt idx="943">
                  <c:v>-1.3333333333333345E-2</c:v>
                </c:pt>
                <c:pt idx="944">
                  <c:v>9.3333333333333338E-2</c:v>
                </c:pt>
                <c:pt idx="945">
                  <c:v>-0.06</c:v>
                </c:pt>
                <c:pt idx="946">
                  <c:v>0.10000000000000002</c:v>
                </c:pt>
                <c:pt idx="947">
                  <c:v>-4.6666666666666669E-2</c:v>
                </c:pt>
                <c:pt idx="948">
                  <c:v>-6.6666666666666666E-2</c:v>
                </c:pt>
                <c:pt idx="949">
                  <c:v>6.6666666666666652E-2</c:v>
                </c:pt>
                <c:pt idx="950">
                  <c:v>-6.6666666666666636E-3</c:v>
                </c:pt>
                <c:pt idx="951">
                  <c:v>-8.6666666666666684E-2</c:v>
                </c:pt>
                <c:pt idx="952">
                  <c:v>-0.12</c:v>
                </c:pt>
                <c:pt idx="953">
                  <c:v>7.3333333333333348E-2</c:v>
                </c:pt>
                <c:pt idx="954">
                  <c:v>-0.11333333333333333</c:v>
                </c:pt>
                <c:pt idx="955">
                  <c:v>3.3333333333333326E-2</c:v>
                </c:pt>
                <c:pt idx="956">
                  <c:v>-0.22666666666666668</c:v>
                </c:pt>
                <c:pt idx="957">
                  <c:v>0.21333333333333329</c:v>
                </c:pt>
                <c:pt idx="958">
                  <c:v>-0.16</c:v>
                </c:pt>
                <c:pt idx="959">
                  <c:v>0.17333333333333334</c:v>
                </c:pt>
                <c:pt idx="960">
                  <c:v>-6.6666666666666666E-2</c:v>
                </c:pt>
                <c:pt idx="961">
                  <c:v>4.6666666666666683E-2</c:v>
                </c:pt>
                <c:pt idx="962">
                  <c:v>6.6666666666666723E-3</c:v>
                </c:pt>
                <c:pt idx="963">
                  <c:v>0.13333333333333333</c:v>
                </c:pt>
                <c:pt idx="964">
                  <c:v>-6.6666666666666666E-2</c:v>
                </c:pt>
                <c:pt idx="965">
                  <c:v>0.02</c:v>
                </c:pt>
                <c:pt idx="966">
                  <c:v>5.9999999999999991E-2</c:v>
                </c:pt>
                <c:pt idx="967">
                  <c:v>-0.19999999999999998</c:v>
                </c:pt>
                <c:pt idx="968">
                  <c:v>-8.0000000000000016E-2</c:v>
                </c:pt>
                <c:pt idx="969">
                  <c:v>-2.0000000000000007E-2</c:v>
                </c:pt>
                <c:pt idx="970">
                  <c:v>-0.16</c:v>
                </c:pt>
                <c:pt idx="971">
                  <c:v>0</c:v>
                </c:pt>
                <c:pt idx="972">
                  <c:v>0</c:v>
                </c:pt>
                <c:pt idx="973">
                  <c:v>6.6666666666666652E-2</c:v>
                </c:pt>
                <c:pt idx="974">
                  <c:v>0.08</c:v>
                </c:pt>
                <c:pt idx="975">
                  <c:v>-5.3333333333333323E-2</c:v>
                </c:pt>
                <c:pt idx="976">
                  <c:v>0.12</c:v>
                </c:pt>
                <c:pt idx="977">
                  <c:v>-0.17333333333333334</c:v>
                </c:pt>
                <c:pt idx="978">
                  <c:v>-0.16666666666666666</c:v>
                </c:pt>
                <c:pt idx="979">
                  <c:v>0.15333333333333335</c:v>
                </c:pt>
                <c:pt idx="980">
                  <c:v>-0.24000000000000002</c:v>
                </c:pt>
                <c:pt idx="981">
                  <c:v>0.14666666666666667</c:v>
                </c:pt>
                <c:pt idx="982">
                  <c:v>0.16666666666666666</c:v>
                </c:pt>
                <c:pt idx="983">
                  <c:v>-0.23333333333333331</c:v>
                </c:pt>
                <c:pt idx="984">
                  <c:v>-0.24000000000000002</c:v>
                </c:pt>
                <c:pt idx="985">
                  <c:v>0.17333333333333334</c:v>
                </c:pt>
                <c:pt idx="986">
                  <c:v>-0.12</c:v>
                </c:pt>
                <c:pt idx="987">
                  <c:v>0.02</c:v>
                </c:pt>
                <c:pt idx="988">
                  <c:v>-0.26666666666666666</c:v>
                </c:pt>
                <c:pt idx="989">
                  <c:v>0.1466666666666667</c:v>
                </c:pt>
                <c:pt idx="990">
                  <c:v>-0.10666666666666667</c:v>
                </c:pt>
                <c:pt idx="991">
                  <c:v>5.3333333333333323E-2</c:v>
                </c:pt>
                <c:pt idx="992">
                  <c:v>3.3333333333333333E-2</c:v>
                </c:pt>
                <c:pt idx="993">
                  <c:v>-9.3333333333333338E-2</c:v>
                </c:pt>
                <c:pt idx="994">
                  <c:v>-0.14000000000000001</c:v>
                </c:pt>
                <c:pt idx="995">
                  <c:v>2.6666666666666661E-2</c:v>
                </c:pt>
                <c:pt idx="996">
                  <c:v>-0.19333333333333333</c:v>
                </c:pt>
                <c:pt idx="997">
                  <c:v>0.17333333333333334</c:v>
                </c:pt>
                <c:pt idx="998">
                  <c:v>-0.26</c:v>
                </c:pt>
                <c:pt idx="999">
                  <c:v>0.13333333333333336</c:v>
                </c:pt>
                <c:pt idx="1000">
                  <c:v>-0.27333333333333337</c:v>
                </c:pt>
                <c:pt idx="1001">
                  <c:v>0.15333333333333332</c:v>
                </c:pt>
                <c:pt idx="1002">
                  <c:v>6.6666666666666666E-2</c:v>
                </c:pt>
                <c:pt idx="1003">
                  <c:v>-5.3333333333333344E-2</c:v>
                </c:pt>
                <c:pt idx="1004">
                  <c:v>-0.19333333333333336</c:v>
                </c:pt>
                <c:pt idx="1005">
                  <c:v>0.12666666666666668</c:v>
                </c:pt>
                <c:pt idx="1006">
                  <c:v>-0.02</c:v>
                </c:pt>
                <c:pt idx="1007">
                  <c:v>-6.6666666666666636E-3</c:v>
                </c:pt>
                <c:pt idx="1008">
                  <c:v>-0.12</c:v>
                </c:pt>
                <c:pt idx="1009">
                  <c:v>0.12000000000000001</c:v>
                </c:pt>
                <c:pt idx="1010">
                  <c:v>-6.6666666666666666E-2</c:v>
                </c:pt>
                <c:pt idx="1011">
                  <c:v>-0.12666666666666668</c:v>
                </c:pt>
                <c:pt idx="1012">
                  <c:v>-9.9999999999999992E-2</c:v>
                </c:pt>
                <c:pt idx="1013">
                  <c:v>-0.06</c:v>
                </c:pt>
                <c:pt idx="1014">
                  <c:v>-0.02</c:v>
                </c:pt>
                <c:pt idx="1015">
                  <c:v>-0.12666666666666668</c:v>
                </c:pt>
                <c:pt idx="1016">
                  <c:v>-0.08</c:v>
                </c:pt>
                <c:pt idx="1017">
                  <c:v>3.9999999999999987E-2</c:v>
                </c:pt>
                <c:pt idx="1018">
                  <c:v>-4.6666666666666662E-2</c:v>
                </c:pt>
                <c:pt idx="1019">
                  <c:v>-0.17333333333333334</c:v>
                </c:pt>
                <c:pt idx="1020">
                  <c:v>-0.27333333333333337</c:v>
                </c:pt>
                <c:pt idx="1021">
                  <c:v>0.11333333333333333</c:v>
                </c:pt>
                <c:pt idx="1022">
                  <c:v>-0.02</c:v>
                </c:pt>
                <c:pt idx="1023">
                  <c:v>-0.18666666666666668</c:v>
                </c:pt>
                <c:pt idx="1024">
                  <c:v>-0.04</c:v>
                </c:pt>
                <c:pt idx="1025">
                  <c:v>-0.12666666666666668</c:v>
                </c:pt>
                <c:pt idx="1026">
                  <c:v>-0.21333333333333329</c:v>
                </c:pt>
                <c:pt idx="1027">
                  <c:v>-1.3333333333333327E-2</c:v>
                </c:pt>
                <c:pt idx="1028">
                  <c:v>-0.16666666666666666</c:v>
                </c:pt>
                <c:pt idx="1029">
                  <c:v>-2.0000000000000018E-2</c:v>
                </c:pt>
                <c:pt idx="1030">
                  <c:v>-3.3333333333333347E-2</c:v>
                </c:pt>
                <c:pt idx="1031">
                  <c:v>-0.16666666666666666</c:v>
                </c:pt>
                <c:pt idx="1032">
                  <c:v>-2.6666666666666655E-2</c:v>
                </c:pt>
                <c:pt idx="1033">
                  <c:v>-0.17333333333333334</c:v>
                </c:pt>
                <c:pt idx="1034">
                  <c:v>-6.0000000000000019E-2</c:v>
                </c:pt>
                <c:pt idx="1035">
                  <c:v>-0.17333333333333334</c:v>
                </c:pt>
                <c:pt idx="1036">
                  <c:v>-0.25333333333333335</c:v>
                </c:pt>
                <c:pt idx="1037">
                  <c:v>0.10666666666666665</c:v>
                </c:pt>
                <c:pt idx="1038">
                  <c:v>-5.3333333333333344E-2</c:v>
                </c:pt>
                <c:pt idx="1039">
                  <c:v>-0.20000000000000004</c:v>
                </c:pt>
                <c:pt idx="1040">
                  <c:v>-0.16666666666666666</c:v>
                </c:pt>
                <c:pt idx="1041">
                  <c:v>-2.6666666666666672E-2</c:v>
                </c:pt>
                <c:pt idx="1042">
                  <c:v>-0.22666666666666666</c:v>
                </c:pt>
                <c:pt idx="1043">
                  <c:v>5.3333333333333337E-2</c:v>
                </c:pt>
                <c:pt idx="1044">
                  <c:v>1.3333333333333327E-2</c:v>
                </c:pt>
                <c:pt idx="1045">
                  <c:v>-0.24666666666666667</c:v>
                </c:pt>
                <c:pt idx="1046">
                  <c:v>-0.18000000000000002</c:v>
                </c:pt>
                <c:pt idx="1047">
                  <c:v>7.3333333333333348E-2</c:v>
                </c:pt>
                <c:pt idx="1048">
                  <c:v>-0.19333333333333333</c:v>
                </c:pt>
                <c:pt idx="1049">
                  <c:v>-2.6666666666666661E-2</c:v>
                </c:pt>
                <c:pt idx="1050">
                  <c:v>-0.18000000000000002</c:v>
                </c:pt>
                <c:pt idx="1051">
                  <c:v>-0.04</c:v>
                </c:pt>
                <c:pt idx="1052">
                  <c:v>0.14666666666666667</c:v>
                </c:pt>
                <c:pt idx="1053">
                  <c:v>-0.18000000000000002</c:v>
                </c:pt>
                <c:pt idx="1054">
                  <c:v>-6.6666666666666666E-2</c:v>
                </c:pt>
                <c:pt idx="1055">
                  <c:v>-0.18000000000000002</c:v>
                </c:pt>
                <c:pt idx="1056">
                  <c:v>-0.13333333333333333</c:v>
                </c:pt>
                <c:pt idx="1057">
                  <c:v>-0.17333333333333334</c:v>
                </c:pt>
                <c:pt idx="1058">
                  <c:v>-0.18000000000000002</c:v>
                </c:pt>
                <c:pt idx="1059">
                  <c:v>-2.0000000000000014E-2</c:v>
                </c:pt>
                <c:pt idx="1060">
                  <c:v>-6.666666666666668E-3</c:v>
                </c:pt>
                <c:pt idx="1061">
                  <c:v>-0.18000000000000002</c:v>
                </c:pt>
                <c:pt idx="1062">
                  <c:v>-0.20666666666666667</c:v>
                </c:pt>
                <c:pt idx="1063">
                  <c:v>-9.3333333333333338E-2</c:v>
                </c:pt>
                <c:pt idx="1064">
                  <c:v>-7.3333333333333348E-2</c:v>
                </c:pt>
                <c:pt idx="1065">
                  <c:v>-0.28666666666666668</c:v>
                </c:pt>
                <c:pt idx="1066">
                  <c:v>-0.12000000000000001</c:v>
                </c:pt>
                <c:pt idx="1067">
                  <c:v>-0.30666666666666664</c:v>
                </c:pt>
                <c:pt idx="1068">
                  <c:v>-0.24</c:v>
                </c:pt>
                <c:pt idx="1069">
                  <c:v>-0.18666666666666668</c:v>
                </c:pt>
                <c:pt idx="1070">
                  <c:v>-0.26666666666666666</c:v>
                </c:pt>
                <c:pt idx="1071">
                  <c:v>-0.11333333333333333</c:v>
                </c:pt>
                <c:pt idx="1072">
                  <c:v>-0.38000000000000006</c:v>
                </c:pt>
                <c:pt idx="1073">
                  <c:v>0</c:v>
                </c:pt>
                <c:pt idx="1074">
                  <c:v>-0.17333333333333334</c:v>
                </c:pt>
                <c:pt idx="1075">
                  <c:v>-8.666666666666667E-2</c:v>
                </c:pt>
                <c:pt idx="1076">
                  <c:v>-0.12</c:v>
                </c:pt>
                <c:pt idx="1077">
                  <c:v>-0.14000000000000001</c:v>
                </c:pt>
                <c:pt idx="1078">
                  <c:v>-8.666666666666667E-2</c:v>
                </c:pt>
                <c:pt idx="1079">
                  <c:v>-6.6666666666666645E-3</c:v>
                </c:pt>
                <c:pt idx="1080">
                  <c:v>-6.6666666666666723E-3</c:v>
                </c:pt>
                <c:pt idx="1081">
                  <c:v>-0.16</c:v>
                </c:pt>
                <c:pt idx="1082">
                  <c:v>0.04</c:v>
                </c:pt>
                <c:pt idx="1083">
                  <c:v>-0.08</c:v>
                </c:pt>
                <c:pt idx="1084">
                  <c:v>-1.3333333333333345E-2</c:v>
                </c:pt>
                <c:pt idx="1085">
                  <c:v>-0.17333333333333334</c:v>
                </c:pt>
                <c:pt idx="1086">
                  <c:v>-6.6666666666666666E-2</c:v>
                </c:pt>
                <c:pt idx="1087">
                  <c:v>-0.16666666666666666</c:v>
                </c:pt>
                <c:pt idx="1088">
                  <c:v>-0.13333333333333333</c:v>
                </c:pt>
                <c:pt idx="1089">
                  <c:v>-0.26</c:v>
                </c:pt>
                <c:pt idx="1090">
                  <c:v>-0.15333333333333335</c:v>
                </c:pt>
                <c:pt idx="1091">
                  <c:v>-0.23333333333333331</c:v>
                </c:pt>
                <c:pt idx="1092">
                  <c:v>-0.19333333333333336</c:v>
                </c:pt>
                <c:pt idx="1093">
                  <c:v>-6.0000000000000005E-2</c:v>
                </c:pt>
                <c:pt idx="1094">
                  <c:v>-0.22666666666666668</c:v>
                </c:pt>
                <c:pt idx="1095">
                  <c:v>-0.10000000000000002</c:v>
                </c:pt>
                <c:pt idx="1096">
                  <c:v>-0.3</c:v>
                </c:pt>
                <c:pt idx="1097">
                  <c:v>3.3333333333333347E-2</c:v>
                </c:pt>
                <c:pt idx="1098">
                  <c:v>-0.20000000000000004</c:v>
                </c:pt>
                <c:pt idx="1099">
                  <c:v>-4.6666666666666669E-2</c:v>
                </c:pt>
                <c:pt idx="1100">
                  <c:v>-0.34666666666666668</c:v>
                </c:pt>
                <c:pt idx="1101">
                  <c:v>6.6666666666666666E-2</c:v>
                </c:pt>
                <c:pt idx="1102">
                  <c:v>-0.33333333333333331</c:v>
                </c:pt>
                <c:pt idx="1103">
                  <c:v>6.6666666666666666E-2</c:v>
                </c:pt>
                <c:pt idx="1104">
                  <c:v>0.06</c:v>
                </c:pt>
                <c:pt idx="1105">
                  <c:v>-0.34666666666666668</c:v>
                </c:pt>
                <c:pt idx="1106">
                  <c:v>-0.34</c:v>
                </c:pt>
                <c:pt idx="1107">
                  <c:v>2.6666666666666658E-2</c:v>
                </c:pt>
                <c:pt idx="1108">
                  <c:v>-0.14000000000000001</c:v>
                </c:pt>
                <c:pt idx="1109">
                  <c:v>-0.11333333333333333</c:v>
                </c:pt>
                <c:pt idx="1110">
                  <c:v>-0.35333333333333333</c:v>
                </c:pt>
                <c:pt idx="1111">
                  <c:v>8.666666666666667E-2</c:v>
                </c:pt>
                <c:pt idx="1112">
                  <c:v>-0.32666666666666672</c:v>
                </c:pt>
                <c:pt idx="1113">
                  <c:v>3.333333333333334E-2</c:v>
                </c:pt>
                <c:pt idx="1114">
                  <c:v>-0.22</c:v>
                </c:pt>
                <c:pt idx="1115">
                  <c:v>-4.6666666666666683E-2</c:v>
                </c:pt>
                <c:pt idx="1116">
                  <c:v>3.3333333333333326E-2</c:v>
                </c:pt>
                <c:pt idx="1117">
                  <c:v>-0.28666666666666668</c:v>
                </c:pt>
                <c:pt idx="1118">
                  <c:v>-0.18000000000000002</c:v>
                </c:pt>
                <c:pt idx="1119">
                  <c:v>-9.3333333333333338E-2</c:v>
                </c:pt>
                <c:pt idx="1120">
                  <c:v>-0.10666666666666667</c:v>
                </c:pt>
                <c:pt idx="1121">
                  <c:v>-0.19999999999999998</c:v>
                </c:pt>
                <c:pt idx="1122">
                  <c:v>-0.16666666666666666</c:v>
                </c:pt>
                <c:pt idx="1123">
                  <c:v>-0.04</c:v>
                </c:pt>
                <c:pt idx="1124">
                  <c:v>-0.24666666666666667</c:v>
                </c:pt>
                <c:pt idx="1125">
                  <c:v>0.08</c:v>
                </c:pt>
                <c:pt idx="1126">
                  <c:v>-0.16666666666666666</c:v>
                </c:pt>
                <c:pt idx="1127">
                  <c:v>-0.27333333333333337</c:v>
                </c:pt>
                <c:pt idx="1128">
                  <c:v>-9.3333333333333338E-2</c:v>
                </c:pt>
                <c:pt idx="1129">
                  <c:v>-2.6666666666666668E-2</c:v>
                </c:pt>
                <c:pt idx="1130">
                  <c:v>-6.6666666666666666E-2</c:v>
                </c:pt>
                <c:pt idx="1131">
                  <c:v>-0.14666666666666667</c:v>
                </c:pt>
                <c:pt idx="1132">
                  <c:v>-0.02</c:v>
                </c:pt>
                <c:pt idx="1133">
                  <c:v>-0.29333333333333339</c:v>
                </c:pt>
                <c:pt idx="1134">
                  <c:v>-8.666666666666667E-2</c:v>
                </c:pt>
                <c:pt idx="1135">
                  <c:v>-1.3333333333333336E-2</c:v>
                </c:pt>
                <c:pt idx="1136">
                  <c:v>-9.3333333333333338E-2</c:v>
                </c:pt>
                <c:pt idx="1137">
                  <c:v>-0.16</c:v>
                </c:pt>
                <c:pt idx="1138">
                  <c:v>-0.28666666666666668</c:v>
                </c:pt>
                <c:pt idx="1139">
                  <c:v>0.12</c:v>
                </c:pt>
                <c:pt idx="1140">
                  <c:v>-0.16666666666666666</c:v>
                </c:pt>
                <c:pt idx="1141">
                  <c:v>-1.3333333333333341E-2</c:v>
                </c:pt>
                <c:pt idx="1142">
                  <c:v>0.14000000000000001</c:v>
                </c:pt>
                <c:pt idx="1143">
                  <c:v>-0.26666666666666666</c:v>
                </c:pt>
                <c:pt idx="1144">
                  <c:v>-5.3333333333333323E-2</c:v>
                </c:pt>
                <c:pt idx="1145">
                  <c:v>-9.3333333333333324E-2</c:v>
                </c:pt>
                <c:pt idx="1146">
                  <c:v>1.3333333333333341E-2</c:v>
                </c:pt>
                <c:pt idx="1147">
                  <c:v>-0.20666666666666669</c:v>
                </c:pt>
                <c:pt idx="1148">
                  <c:v>-0.34</c:v>
                </c:pt>
                <c:pt idx="1149">
                  <c:v>5.3333333333333337E-2</c:v>
                </c:pt>
                <c:pt idx="1150">
                  <c:v>-0.27999999999999997</c:v>
                </c:pt>
                <c:pt idx="1151">
                  <c:v>-0.16</c:v>
                </c:pt>
                <c:pt idx="1152">
                  <c:v>-0.18666666666666668</c:v>
                </c:pt>
                <c:pt idx="1153">
                  <c:v>-0.38666666666666671</c:v>
                </c:pt>
                <c:pt idx="1154">
                  <c:v>-0.49333333333333335</c:v>
                </c:pt>
                <c:pt idx="1155">
                  <c:v>-9.3333333333333338E-2</c:v>
                </c:pt>
                <c:pt idx="1156">
                  <c:v>-0.28666666666666663</c:v>
                </c:pt>
                <c:pt idx="1157">
                  <c:v>-0.24</c:v>
                </c:pt>
                <c:pt idx="1158">
                  <c:v>-0.42</c:v>
                </c:pt>
                <c:pt idx="1159">
                  <c:v>-2.0000000000000004E-2</c:v>
                </c:pt>
                <c:pt idx="1160">
                  <c:v>-0.38000000000000006</c:v>
                </c:pt>
                <c:pt idx="1161">
                  <c:v>0.04</c:v>
                </c:pt>
                <c:pt idx="1162">
                  <c:v>-0.25333333333333335</c:v>
                </c:pt>
                <c:pt idx="1163">
                  <c:v>2.6666666666666672E-2</c:v>
                </c:pt>
                <c:pt idx="1164">
                  <c:v>-0.12</c:v>
                </c:pt>
                <c:pt idx="1165">
                  <c:v>-0.19333333333333336</c:v>
                </c:pt>
                <c:pt idx="1166">
                  <c:v>-8.666666666666667E-2</c:v>
                </c:pt>
                <c:pt idx="1167">
                  <c:v>-0.20666666666666669</c:v>
                </c:pt>
                <c:pt idx="1168">
                  <c:v>-0.12</c:v>
                </c:pt>
                <c:pt idx="1169">
                  <c:v>-0.21333333333333335</c:v>
                </c:pt>
                <c:pt idx="1170">
                  <c:v>-0.08</c:v>
                </c:pt>
                <c:pt idx="1171">
                  <c:v>-0.34666666666666668</c:v>
                </c:pt>
                <c:pt idx="1172">
                  <c:v>-0.20666666666666669</c:v>
                </c:pt>
                <c:pt idx="1173">
                  <c:v>-7.3333333333333348E-2</c:v>
                </c:pt>
                <c:pt idx="1174">
                  <c:v>-0.14666666666666667</c:v>
                </c:pt>
                <c:pt idx="1175">
                  <c:v>-0.08</c:v>
                </c:pt>
                <c:pt idx="1176">
                  <c:v>-0.10000000000000003</c:v>
                </c:pt>
                <c:pt idx="1177">
                  <c:v>-0.18000000000000002</c:v>
                </c:pt>
                <c:pt idx="1178">
                  <c:v>-0.28666666666666668</c:v>
                </c:pt>
                <c:pt idx="1179">
                  <c:v>6.6666666666666723E-3</c:v>
                </c:pt>
                <c:pt idx="1180">
                  <c:v>-0.35333333333333333</c:v>
                </c:pt>
                <c:pt idx="1181">
                  <c:v>0.08</c:v>
                </c:pt>
                <c:pt idx="1182">
                  <c:v>-0.14000000000000001</c:v>
                </c:pt>
                <c:pt idx="1183">
                  <c:v>-0.18000000000000002</c:v>
                </c:pt>
                <c:pt idx="1184">
                  <c:v>-0.11333333333333334</c:v>
                </c:pt>
                <c:pt idx="1185">
                  <c:v>-0.20666666666666669</c:v>
                </c:pt>
                <c:pt idx="1186">
                  <c:v>0</c:v>
                </c:pt>
                <c:pt idx="1187">
                  <c:v>-0.36000000000000004</c:v>
                </c:pt>
                <c:pt idx="1188">
                  <c:v>-0.37333333333333335</c:v>
                </c:pt>
                <c:pt idx="1189">
                  <c:v>2.6666666666666672E-2</c:v>
                </c:pt>
                <c:pt idx="1190">
                  <c:v>-0.38666666666666666</c:v>
                </c:pt>
                <c:pt idx="1191">
                  <c:v>2.6666666666666672E-2</c:v>
                </c:pt>
                <c:pt idx="1192">
                  <c:v>-0.27333333333333337</c:v>
                </c:pt>
                <c:pt idx="1193">
                  <c:v>-7.3333333333333348E-2</c:v>
                </c:pt>
                <c:pt idx="1194">
                  <c:v>-0.3666666666666667</c:v>
                </c:pt>
                <c:pt idx="1195">
                  <c:v>-0.02</c:v>
                </c:pt>
                <c:pt idx="1196">
                  <c:v>-9.3333333333333338E-2</c:v>
                </c:pt>
                <c:pt idx="1197">
                  <c:v>-0.24666666666666667</c:v>
                </c:pt>
                <c:pt idx="1198">
                  <c:v>2.6666666666666672E-2</c:v>
                </c:pt>
                <c:pt idx="1199">
                  <c:v>-0.35333333333333333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9FA7-46E2-B7DD-9850E5B0C768}"/>
            </c:ext>
          </c:extLst>
        </c:ser>
        <c:ser>
          <c:idx val="3"/>
          <c:order val="3"/>
          <c:tx>
            <c:strRef>
              <c:f>Brittany!$V$1</c:f>
              <c:strCache>
                <c:ptCount val="1"/>
                <c:pt idx="0">
                  <c:v>PF-127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Brittany!$M$2:$M$1201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Brittany!$V$2:$V$1201</c:f>
              <c:numCache>
                <c:formatCode>0.00E+00</c:formatCode>
                <c:ptCount val="1200"/>
                <c:pt idx="0">
                  <c:v>0.28000000000000003</c:v>
                </c:pt>
                <c:pt idx="1">
                  <c:v>9.9999999999999978E-2</c:v>
                </c:pt>
                <c:pt idx="2">
                  <c:v>0.04</c:v>
                </c:pt>
                <c:pt idx="3">
                  <c:v>0.40000000000000008</c:v>
                </c:pt>
                <c:pt idx="4">
                  <c:v>6.6666666666666723E-3</c:v>
                </c:pt>
                <c:pt idx="5">
                  <c:v>0.30666666666666664</c:v>
                </c:pt>
                <c:pt idx="6">
                  <c:v>0.27333333333333337</c:v>
                </c:pt>
                <c:pt idx="7">
                  <c:v>0.15333333333333332</c:v>
                </c:pt>
                <c:pt idx="8">
                  <c:v>0.13333333333333333</c:v>
                </c:pt>
                <c:pt idx="9">
                  <c:v>0.20666666666666667</c:v>
                </c:pt>
                <c:pt idx="10">
                  <c:v>0.29333333333333339</c:v>
                </c:pt>
                <c:pt idx="11">
                  <c:v>2.6666666666666661E-2</c:v>
                </c:pt>
                <c:pt idx="12">
                  <c:v>0.26666666666666666</c:v>
                </c:pt>
                <c:pt idx="13">
                  <c:v>4.6666666666666669E-2</c:v>
                </c:pt>
                <c:pt idx="14">
                  <c:v>0.08</c:v>
                </c:pt>
                <c:pt idx="15">
                  <c:v>0.21333333333333335</c:v>
                </c:pt>
                <c:pt idx="16">
                  <c:v>0</c:v>
                </c:pt>
                <c:pt idx="17">
                  <c:v>0.33333333333333331</c:v>
                </c:pt>
                <c:pt idx="18">
                  <c:v>0.11333333333333334</c:v>
                </c:pt>
                <c:pt idx="19">
                  <c:v>0.28000000000000003</c:v>
                </c:pt>
                <c:pt idx="20">
                  <c:v>-7.3333333333333348E-2</c:v>
                </c:pt>
                <c:pt idx="21">
                  <c:v>0.35333333333333333</c:v>
                </c:pt>
                <c:pt idx="22">
                  <c:v>0.10666666666666665</c:v>
                </c:pt>
                <c:pt idx="23">
                  <c:v>0.20666666666666669</c:v>
                </c:pt>
                <c:pt idx="24">
                  <c:v>6.6666666666666636E-3</c:v>
                </c:pt>
                <c:pt idx="25">
                  <c:v>0.25333333333333335</c:v>
                </c:pt>
                <c:pt idx="26">
                  <c:v>0.24</c:v>
                </c:pt>
                <c:pt idx="27">
                  <c:v>7.3333333333333334E-2</c:v>
                </c:pt>
                <c:pt idx="28">
                  <c:v>0.34</c:v>
                </c:pt>
                <c:pt idx="29">
                  <c:v>-0.08</c:v>
                </c:pt>
                <c:pt idx="30">
                  <c:v>0.13333333333333333</c:v>
                </c:pt>
                <c:pt idx="31">
                  <c:v>0.14666666666666667</c:v>
                </c:pt>
                <c:pt idx="32">
                  <c:v>3.3333333333333333E-2</c:v>
                </c:pt>
                <c:pt idx="33">
                  <c:v>0.20666666666666669</c:v>
                </c:pt>
                <c:pt idx="34">
                  <c:v>0.18666666666666668</c:v>
                </c:pt>
                <c:pt idx="35">
                  <c:v>8.666666666666667E-2</c:v>
                </c:pt>
                <c:pt idx="36">
                  <c:v>9.9999999999999978E-2</c:v>
                </c:pt>
                <c:pt idx="37">
                  <c:v>0.22666666666666666</c:v>
                </c:pt>
                <c:pt idx="38">
                  <c:v>8.666666666666667E-2</c:v>
                </c:pt>
                <c:pt idx="39">
                  <c:v>0.16666666666666666</c:v>
                </c:pt>
                <c:pt idx="40">
                  <c:v>5.3333333333333323E-2</c:v>
                </c:pt>
                <c:pt idx="41">
                  <c:v>0.18000000000000002</c:v>
                </c:pt>
                <c:pt idx="42">
                  <c:v>0</c:v>
                </c:pt>
                <c:pt idx="43">
                  <c:v>0.11333333333333334</c:v>
                </c:pt>
                <c:pt idx="44">
                  <c:v>0.10666666666666667</c:v>
                </c:pt>
                <c:pt idx="45">
                  <c:v>-6.6666666666666723E-3</c:v>
                </c:pt>
                <c:pt idx="46">
                  <c:v>0.12666666666666668</c:v>
                </c:pt>
                <c:pt idx="47">
                  <c:v>-1.3333333333333334E-2</c:v>
                </c:pt>
                <c:pt idx="48">
                  <c:v>0.14666666666666664</c:v>
                </c:pt>
                <c:pt idx="49">
                  <c:v>6.6666666666666666E-2</c:v>
                </c:pt>
                <c:pt idx="50">
                  <c:v>0.08</c:v>
                </c:pt>
                <c:pt idx="51">
                  <c:v>0.37333333333333335</c:v>
                </c:pt>
                <c:pt idx="52">
                  <c:v>0.18666666666666665</c:v>
                </c:pt>
                <c:pt idx="53">
                  <c:v>0.48666666666666664</c:v>
                </c:pt>
                <c:pt idx="54">
                  <c:v>0.47333333333333333</c:v>
                </c:pt>
                <c:pt idx="55">
                  <c:v>0.10666666666666665</c:v>
                </c:pt>
                <c:pt idx="56">
                  <c:v>0.22</c:v>
                </c:pt>
                <c:pt idx="57">
                  <c:v>0.29333333333333328</c:v>
                </c:pt>
                <c:pt idx="58">
                  <c:v>0.3</c:v>
                </c:pt>
                <c:pt idx="59">
                  <c:v>0.24</c:v>
                </c:pt>
                <c:pt idx="60">
                  <c:v>0.13999999999999999</c:v>
                </c:pt>
                <c:pt idx="61">
                  <c:v>0.26666666666666666</c:v>
                </c:pt>
                <c:pt idx="62">
                  <c:v>-7.3333333333333334E-2</c:v>
                </c:pt>
                <c:pt idx="63">
                  <c:v>0.39999999999999997</c:v>
                </c:pt>
                <c:pt idx="64">
                  <c:v>7.3333333333333348E-2</c:v>
                </c:pt>
                <c:pt idx="65">
                  <c:v>0.20000000000000004</c:v>
                </c:pt>
                <c:pt idx="66">
                  <c:v>7.3333333333333348E-2</c:v>
                </c:pt>
                <c:pt idx="67">
                  <c:v>0.22666666666666666</c:v>
                </c:pt>
                <c:pt idx="68">
                  <c:v>-3.3333333333333326E-2</c:v>
                </c:pt>
                <c:pt idx="69">
                  <c:v>0.40666666666666668</c:v>
                </c:pt>
                <c:pt idx="70">
                  <c:v>0.16666666666666666</c:v>
                </c:pt>
                <c:pt idx="71">
                  <c:v>0.23333333333333336</c:v>
                </c:pt>
                <c:pt idx="72">
                  <c:v>0.22666666666666668</c:v>
                </c:pt>
                <c:pt idx="73">
                  <c:v>0.12666666666666668</c:v>
                </c:pt>
                <c:pt idx="74">
                  <c:v>0.10666666666666667</c:v>
                </c:pt>
                <c:pt idx="75">
                  <c:v>0.29333333333333333</c:v>
                </c:pt>
                <c:pt idx="76">
                  <c:v>0.40666666666666668</c:v>
                </c:pt>
                <c:pt idx="77">
                  <c:v>-1.333333333333332E-2</c:v>
                </c:pt>
                <c:pt idx="78">
                  <c:v>0.24666666666666667</c:v>
                </c:pt>
                <c:pt idx="79">
                  <c:v>8.6666666666666656E-2</c:v>
                </c:pt>
                <c:pt idx="80">
                  <c:v>4.666666666666669E-2</c:v>
                </c:pt>
                <c:pt idx="81">
                  <c:v>0.24</c:v>
                </c:pt>
                <c:pt idx="82">
                  <c:v>0.34666666666666668</c:v>
                </c:pt>
                <c:pt idx="83">
                  <c:v>-3.3333333333333333E-2</c:v>
                </c:pt>
                <c:pt idx="84">
                  <c:v>0.17333333333333334</c:v>
                </c:pt>
                <c:pt idx="85">
                  <c:v>0.3</c:v>
                </c:pt>
                <c:pt idx="86">
                  <c:v>0.06</c:v>
                </c:pt>
                <c:pt idx="87">
                  <c:v>0.39333333333333337</c:v>
                </c:pt>
                <c:pt idx="88">
                  <c:v>9.3333333333333324E-2</c:v>
                </c:pt>
                <c:pt idx="89">
                  <c:v>0.18000000000000002</c:v>
                </c:pt>
                <c:pt idx="90">
                  <c:v>0.16666666666666666</c:v>
                </c:pt>
                <c:pt idx="91">
                  <c:v>9.3333333333333338E-2</c:v>
                </c:pt>
                <c:pt idx="92">
                  <c:v>7.333333333333332E-2</c:v>
                </c:pt>
                <c:pt idx="93">
                  <c:v>0.25333333333333335</c:v>
                </c:pt>
                <c:pt idx="94">
                  <c:v>0.21999999999999997</c:v>
                </c:pt>
                <c:pt idx="95">
                  <c:v>0.19333333333333333</c:v>
                </c:pt>
                <c:pt idx="96">
                  <c:v>0.16666666666666666</c:v>
                </c:pt>
                <c:pt idx="97">
                  <c:v>0.32666666666666666</c:v>
                </c:pt>
                <c:pt idx="98">
                  <c:v>0.32666666666666672</c:v>
                </c:pt>
                <c:pt idx="99">
                  <c:v>0.22</c:v>
                </c:pt>
                <c:pt idx="100">
                  <c:v>0.24</c:v>
                </c:pt>
                <c:pt idx="101">
                  <c:v>0.30666666666666664</c:v>
                </c:pt>
                <c:pt idx="102">
                  <c:v>0.17333333333333334</c:v>
                </c:pt>
                <c:pt idx="103">
                  <c:v>0.33333333333333331</c:v>
                </c:pt>
                <c:pt idx="104">
                  <c:v>0.44666666666666671</c:v>
                </c:pt>
                <c:pt idx="105">
                  <c:v>2.6666666666666672E-2</c:v>
                </c:pt>
                <c:pt idx="106">
                  <c:v>0.14666666666666667</c:v>
                </c:pt>
                <c:pt idx="107">
                  <c:v>0.33333333333333331</c:v>
                </c:pt>
                <c:pt idx="108">
                  <c:v>0.24666666666666667</c:v>
                </c:pt>
                <c:pt idx="109">
                  <c:v>0.15333333333333335</c:v>
                </c:pt>
                <c:pt idx="110">
                  <c:v>0.11333333333333333</c:v>
                </c:pt>
                <c:pt idx="111">
                  <c:v>0.27999999999999997</c:v>
                </c:pt>
                <c:pt idx="112">
                  <c:v>0.3066666666666667</c:v>
                </c:pt>
                <c:pt idx="113">
                  <c:v>7.3333333333333334E-2</c:v>
                </c:pt>
                <c:pt idx="114">
                  <c:v>0.08</c:v>
                </c:pt>
                <c:pt idx="115">
                  <c:v>0.3133333333333333</c:v>
                </c:pt>
                <c:pt idx="116">
                  <c:v>3.3333333333333333E-2</c:v>
                </c:pt>
                <c:pt idx="117">
                  <c:v>0.42666666666666669</c:v>
                </c:pt>
                <c:pt idx="118">
                  <c:v>0.12</c:v>
                </c:pt>
                <c:pt idx="119">
                  <c:v>0.28666666666666668</c:v>
                </c:pt>
                <c:pt idx="120">
                  <c:v>-0.02</c:v>
                </c:pt>
                <c:pt idx="121">
                  <c:v>0.5</c:v>
                </c:pt>
                <c:pt idx="122">
                  <c:v>0.34666666666666668</c:v>
                </c:pt>
                <c:pt idx="123">
                  <c:v>-6.6666666666666654E-3</c:v>
                </c:pt>
                <c:pt idx="124">
                  <c:v>0.27999999999999997</c:v>
                </c:pt>
                <c:pt idx="125">
                  <c:v>0.18666666666666668</c:v>
                </c:pt>
                <c:pt idx="126">
                  <c:v>9.3333333333333338E-2</c:v>
                </c:pt>
                <c:pt idx="127">
                  <c:v>0.21333333333333335</c:v>
                </c:pt>
                <c:pt idx="128">
                  <c:v>0.16</c:v>
                </c:pt>
                <c:pt idx="129">
                  <c:v>0.15333333333333335</c:v>
                </c:pt>
                <c:pt idx="130">
                  <c:v>0.12666666666666668</c:v>
                </c:pt>
                <c:pt idx="131">
                  <c:v>0.26</c:v>
                </c:pt>
                <c:pt idx="132">
                  <c:v>0.21333333333333335</c:v>
                </c:pt>
                <c:pt idx="133">
                  <c:v>0.3</c:v>
                </c:pt>
                <c:pt idx="134">
                  <c:v>0.24666666666666667</c:v>
                </c:pt>
                <c:pt idx="135">
                  <c:v>0.34</c:v>
                </c:pt>
                <c:pt idx="136">
                  <c:v>0.12666666666666668</c:v>
                </c:pt>
                <c:pt idx="137">
                  <c:v>0.24666666666666667</c:v>
                </c:pt>
                <c:pt idx="138">
                  <c:v>5.3333333333333337E-2</c:v>
                </c:pt>
                <c:pt idx="139">
                  <c:v>0.32</c:v>
                </c:pt>
                <c:pt idx="140">
                  <c:v>9.3333333333333338E-2</c:v>
                </c:pt>
                <c:pt idx="141">
                  <c:v>0.32666666666666666</c:v>
                </c:pt>
                <c:pt idx="142">
                  <c:v>0.28000000000000003</c:v>
                </c:pt>
                <c:pt idx="143">
                  <c:v>0.16</c:v>
                </c:pt>
                <c:pt idx="144">
                  <c:v>0.42666666666666669</c:v>
                </c:pt>
                <c:pt idx="145">
                  <c:v>5.3333333333333344E-2</c:v>
                </c:pt>
                <c:pt idx="146">
                  <c:v>0.28000000000000003</c:v>
                </c:pt>
                <c:pt idx="147">
                  <c:v>0.16666666666666666</c:v>
                </c:pt>
                <c:pt idx="148">
                  <c:v>0.12000000000000001</c:v>
                </c:pt>
                <c:pt idx="149">
                  <c:v>0.3133333333333333</c:v>
                </c:pt>
                <c:pt idx="150">
                  <c:v>0.14666666666666667</c:v>
                </c:pt>
                <c:pt idx="151">
                  <c:v>0.28000000000000003</c:v>
                </c:pt>
                <c:pt idx="152">
                  <c:v>0.04</c:v>
                </c:pt>
                <c:pt idx="153">
                  <c:v>0.43333333333333335</c:v>
                </c:pt>
                <c:pt idx="154">
                  <c:v>8.666666666666667E-2</c:v>
                </c:pt>
                <c:pt idx="155">
                  <c:v>0.34</c:v>
                </c:pt>
                <c:pt idx="156">
                  <c:v>0.33333333333333331</c:v>
                </c:pt>
                <c:pt idx="157">
                  <c:v>0.1466666666666667</c:v>
                </c:pt>
                <c:pt idx="158">
                  <c:v>0.16666666666666666</c:v>
                </c:pt>
                <c:pt idx="159">
                  <c:v>0.33333333333333331</c:v>
                </c:pt>
                <c:pt idx="160">
                  <c:v>4.6666666666666669E-2</c:v>
                </c:pt>
                <c:pt idx="161">
                  <c:v>0.47333333333333333</c:v>
                </c:pt>
                <c:pt idx="162">
                  <c:v>0.43333333333333335</c:v>
                </c:pt>
                <c:pt idx="163">
                  <c:v>0.08</c:v>
                </c:pt>
                <c:pt idx="164">
                  <c:v>0.28000000000000003</c:v>
                </c:pt>
                <c:pt idx="165">
                  <c:v>0.22666666666666668</c:v>
                </c:pt>
                <c:pt idx="166">
                  <c:v>0.31333333333333335</c:v>
                </c:pt>
                <c:pt idx="167">
                  <c:v>-0.06</c:v>
                </c:pt>
                <c:pt idx="168">
                  <c:v>0.14000000000000001</c:v>
                </c:pt>
                <c:pt idx="169">
                  <c:v>0.22666666666666666</c:v>
                </c:pt>
                <c:pt idx="170">
                  <c:v>9.3333333333333338E-2</c:v>
                </c:pt>
                <c:pt idx="171">
                  <c:v>0.21333333333333329</c:v>
                </c:pt>
                <c:pt idx="172">
                  <c:v>0.3133333333333333</c:v>
                </c:pt>
                <c:pt idx="173">
                  <c:v>0.12666666666666668</c:v>
                </c:pt>
                <c:pt idx="174">
                  <c:v>0.23333333333333336</c:v>
                </c:pt>
                <c:pt idx="175">
                  <c:v>0.11333333333333333</c:v>
                </c:pt>
                <c:pt idx="176">
                  <c:v>0.12666666666666668</c:v>
                </c:pt>
                <c:pt idx="177">
                  <c:v>0.12666666666666668</c:v>
                </c:pt>
                <c:pt idx="178">
                  <c:v>0.11333333333333334</c:v>
                </c:pt>
                <c:pt idx="179">
                  <c:v>0.12666666666666668</c:v>
                </c:pt>
                <c:pt idx="180">
                  <c:v>0.13333333333333333</c:v>
                </c:pt>
                <c:pt idx="181">
                  <c:v>5.3333333333333323E-2</c:v>
                </c:pt>
                <c:pt idx="182">
                  <c:v>0.16666666666666666</c:v>
                </c:pt>
                <c:pt idx="183">
                  <c:v>0.08</c:v>
                </c:pt>
                <c:pt idx="184">
                  <c:v>0.17333333333333334</c:v>
                </c:pt>
                <c:pt idx="185">
                  <c:v>1.3333333333333334E-2</c:v>
                </c:pt>
                <c:pt idx="186">
                  <c:v>0.26</c:v>
                </c:pt>
                <c:pt idx="187">
                  <c:v>6.6666666666666666E-2</c:v>
                </c:pt>
                <c:pt idx="188">
                  <c:v>0.29333333333333333</c:v>
                </c:pt>
                <c:pt idx="189">
                  <c:v>0.19333333333333336</c:v>
                </c:pt>
                <c:pt idx="190">
                  <c:v>0.16666666666666666</c:v>
                </c:pt>
                <c:pt idx="191">
                  <c:v>0.4333333333333334</c:v>
                </c:pt>
                <c:pt idx="192">
                  <c:v>0.39333333333333331</c:v>
                </c:pt>
                <c:pt idx="193">
                  <c:v>0.27333333333333337</c:v>
                </c:pt>
                <c:pt idx="194">
                  <c:v>0.35333333333333333</c:v>
                </c:pt>
                <c:pt idx="195">
                  <c:v>0.25333333333333335</c:v>
                </c:pt>
                <c:pt idx="196">
                  <c:v>0.19333333333333333</c:v>
                </c:pt>
                <c:pt idx="197">
                  <c:v>0.35333333333333333</c:v>
                </c:pt>
                <c:pt idx="198">
                  <c:v>0.20666666666666667</c:v>
                </c:pt>
                <c:pt idx="199">
                  <c:v>0.15333333333333335</c:v>
                </c:pt>
                <c:pt idx="200">
                  <c:v>0.28000000000000003</c:v>
                </c:pt>
                <c:pt idx="201">
                  <c:v>6.6666666666666671E-3</c:v>
                </c:pt>
                <c:pt idx="202">
                  <c:v>0.04</c:v>
                </c:pt>
                <c:pt idx="203">
                  <c:v>0.21333333333333335</c:v>
                </c:pt>
                <c:pt idx="204">
                  <c:v>-4.6666666666666669E-2</c:v>
                </c:pt>
                <c:pt idx="205">
                  <c:v>0.3066666666666667</c:v>
                </c:pt>
                <c:pt idx="206">
                  <c:v>0.17333333333333334</c:v>
                </c:pt>
                <c:pt idx="207">
                  <c:v>5.3333333333333323E-2</c:v>
                </c:pt>
                <c:pt idx="208">
                  <c:v>0.14666666666666667</c:v>
                </c:pt>
                <c:pt idx="209">
                  <c:v>0.26666666666666666</c:v>
                </c:pt>
                <c:pt idx="210">
                  <c:v>0.23333333333333331</c:v>
                </c:pt>
                <c:pt idx="211">
                  <c:v>0.12</c:v>
                </c:pt>
                <c:pt idx="212">
                  <c:v>0.16666666666666666</c:v>
                </c:pt>
                <c:pt idx="213">
                  <c:v>0.27333333333333332</c:v>
                </c:pt>
                <c:pt idx="214">
                  <c:v>0.10666666666666669</c:v>
                </c:pt>
                <c:pt idx="215">
                  <c:v>0.12</c:v>
                </c:pt>
                <c:pt idx="216">
                  <c:v>0.11333333333333334</c:v>
                </c:pt>
                <c:pt idx="217">
                  <c:v>0.22</c:v>
                </c:pt>
                <c:pt idx="218">
                  <c:v>-7.3333333333333334E-2</c:v>
                </c:pt>
                <c:pt idx="219">
                  <c:v>0.23333333333333336</c:v>
                </c:pt>
                <c:pt idx="220">
                  <c:v>-6.6666666666666706E-3</c:v>
                </c:pt>
                <c:pt idx="221">
                  <c:v>0.24666666666666667</c:v>
                </c:pt>
                <c:pt idx="222">
                  <c:v>3.9999999999999987E-2</c:v>
                </c:pt>
                <c:pt idx="223">
                  <c:v>0.21333333333333335</c:v>
                </c:pt>
                <c:pt idx="224">
                  <c:v>7.333333333333332E-2</c:v>
                </c:pt>
                <c:pt idx="225">
                  <c:v>0.18000000000000002</c:v>
                </c:pt>
                <c:pt idx="226">
                  <c:v>1.9999999999999993E-2</c:v>
                </c:pt>
                <c:pt idx="227">
                  <c:v>0.22</c:v>
                </c:pt>
                <c:pt idx="228">
                  <c:v>3.3333333333333326E-2</c:v>
                </c:pt>
                <c:pt idx="229">
                  <c:v>0.16</c:v>
                </c:pt>
                <c:pt idx="230">
                  <c:v>-0.08</c:v>
                </c:pt>
                <c:pt idx="231">
                  <c:v>0.3066666666666667</c:v>
                </c:pt>
                <c:pt idx="232">
                  <c:v>1.9999999999999993E-2</c:v>
                </c:pt>
                <c:pt idx="233">
                  <c:v>0.24666666666666667</c:v>
                </c:pt>
                <c:pt idx="234">
                  <c:v>0.14000000000000001</c:v>
                </c:pt>
                <c:pt idx="235">
                  <c:v>8.0000000000000016E-2</c:v>
                </c:pt>
                <c:pt idx="236">
                  <c:v>0.11333333333333334</c:v>
                </c:pt>
                <c:pt idx="237">
                  <c:v>0.26</c:v>
                </c:pt>
                <c:pt idx="238">
                  <c:v>4.6666666666666669E-2</c:v>
                </c:pt>
                <c:pt idx="239">
                  <c:v>0.28666666666666668</c:v>
                </c:pt>
                <c:pt idx="240">
                  <c:v>0.16666666666666666</c:v>
                </c:pt>
                <c:pt idx="241">
                  <c:v>0.29333333333333339</c:v>
                </c:pt>
                <c:pt idx="242">
                  <c:v>-6.6666666666666666E-2</c:v>
                </c:pt>
                <c:pt idx="243">
                  <c:v>0.34</c:v>
                </c:pt>
                <c:pt idx="244">
                  <c:v>0.37333333333333335</c:v>
                </c:pt>
                <c:pt idx="245">
                  <c:v>5.3333333333333344E-2</c:v>
                </c:pt>
                <c:pt idx="246">
                  <c:v>0.10666666666666665</c:v>
                </c:pt>
                <c:pt idx="247">
                  <c:v>0.13333333333333333</c:v>
                </c:pt>
                <c:pt idx="248">
                  <c:v>0.18000000000000002</c:v>
                </c:pt>
                <c:pt idx="249">
                  <c:v>2.6666666666666661E-2</c:v>
                </c:pt>
                <c:pt idx="250">
                  <c:v>0.21333333333333335</c:v>
                </c:pt>
                <c:pt idx="251">
                  <c:v>8.666666666666667E-2</c:v>
                </c:pt>
                <c:pt idx="252">
                  <c:v>5.3333333333333351E-2</c:v>
                </c:pt>
                <c:pt idx="253">
                  <c:v>0.16666666666666666</c:v>
                </c:pt>
                <c:pt idx="254">
                  <c:v>0.24666666666666667</c:v>
                </c:pt>
                <c:pt idx="255">
                  <c:v>0.10000000000000002</c:v>
                </c:pt>
                <c:pt idx="256">
                  <c:v>-0.12666666666666668</c:v>
                </c:pt>
                <c:pt idx="257">
                  <c:v>0.26666666666666666</c:v>
                </c:pt>
                <c:pt idx="258">
                  <c:v>0.10000000000000002</c:v>
                </c:pt>
                <c:pt idx="259">
                  <c:v>8.6666666666666656E-2</c:v>
                </c:pt>
                <c:pt idx="260">
                  <c:v>-0.10666666666666667</c:v>
                </c:pt>
                <c:pt idx="261">
                  <c:v>0.32</c:v>
                </c:pt>
                <c:pt idx="262">
                  <c:v>-0.15333333333333335</c:v>
                </c:pt>
                <c:pt idx="263">
                  <c:v>0.33333333333333331</c:v>
                </c:pt>
                <c:pt idx="264">
                  <c:v>-3.3333333333333333E-2</c:v>
                </c:pt>
                <c:pt idx="265">
                  <c:v>0.22000000000000006</c:v>
                </c:pt>
                <c:pt idx="266">
                  <c:v>-1.3333333333333331E-2</c:v>
                </c:pt>
                <c:pt idx="267">
                  <c:v>0.16</c:v>
                </c:pt>
                <c:pt idx="268">
                  <c:v>-0.20000000000000004</c:v>
                </c:pt>
                <c:pt idx="269">
                  <c:v>0.26666666666666666</c:v>
                </c:pt>
                <c:pt idx="270">
                  <c:v>3.3333333333333347E-2</c:v>
                </c:pt>
                <c:pt idx="271">
                  <c:v>0.13333333333333333</c:v>
                </c:pt>
                <c:pt idx="272">
                  <c:v>-3.3333333333333354E-2</c:v>
                </c:pt>
                <c:pt idx="273">
                  <c:v>0.16</c:v>
                </c:pt>
                <c:pt idx="274">
                  <c:v>-4.0000000000000008E-2</c:v>
                </c:pt>
                <c:pt idx="275">
                  <c:v>0.19999999999999998</c:v>
                </c:pt>
                <c:pt idx="276">
                  <c:v>-9.3333333333333338E-2</c:v>
                </c:pt>
                <c:pt idx="277">
                  <c:v>0.27999999999999997</c:v>
                </c:pt>
                <c:pt idx="278">
                  <c:v>-3.3333333333333333E-2</c:v>
                </c:pt>
                <c:pt idx="279">
                  <c:v>0.14000000000000001</c:v>
                </c:pt>
                <c:pt idx="280">
                  <c:v>0.15999999999999998</c:v>
                </c:pt>
                <c:pt idx="281">
                  <c:v>6.6666666666666636E-3</c:v>
                </c:pt>
                <c:pt idx="282">
                  <c:v>4.6666666666666662E-2</c:v>
                </c:pt>
                <c:pt idx="283">
                  <c:v>6.6666666666666723E-3</c:v>
                </c:pt>
                <c:pt idx="284">
                  <c:v>8.666666666666667E-2</c:v>
                </c:pt>
                <c:pt idx="285">
                  <c:v>-4.0000000000000008E-2</c:v>
                </c:pt>
                <c:pt idx="286">
                  <c:v>8.0000000000000016E-2</c:v>
                </c:pt>
                <c:pt idx="287">
                  <c:v>-2.6666666666666661E-2</c:v>
                </c:pt>
                <c:pt idx="288">
                  <c:v>6.6666666666666636E-3</c:v>
                </c:pt>
                <c:pt idx="289">
                  <c:v>0.14666666666666667</c:v>
                </c:pt>
                <c:pt idx="290">
                  <c:v>-3.333333333333334E-2</c:v>
                </c:pt>
                <c:pt idx="291">
                  <c:v>0.16666666666666666</c:v>
                </c:pt>
                <c:pt idx="292">
                  <c:v>0</c:v>
                </c:pt>
                <c:pt idx="293">
                  <c:v>0.17333333333333334</c:v>
                </c:pt>
                <c:pt idx="294">
                  <c:v>0.06</c:v>
                </c:pt>
                <c:pt idx="295">
                  <c:v>0.18000000000000002</c:v>
                </c:pt>
                <c:pt idx="296">
                  <c:v>7.3333333333333348E-2</c:v>
                </c:pt>
                <c:pt idx="297">
                  <c:v>0.13333333333333333</c:v>
                </c:pt>
                <c:pt idx="298">
                  <c:v>9.3333333333333324E-2</c:v>
                </c:pt>
                <c:pt idx="299">
                  <c:v>6.6666666666666666E-2</c:v>
                </c:pt>
                <c:pt idx="300">
                  <c:v>0.3133333333333333</c:v>
                </c:pt>
                <c:pt idx="301">
                  <c:v>-0.14666666666666667</c:v>
                </c:pt>
                <c:pt idx="302">
                  <c:v>0.28000000000000003</c:v>
                </c:pt>
                <c:pt idx="303">
                  <c:v>-0.16666666666666666</c:v>
                </c:pt>
                <c:pt idx="304">
                  <c:v>0.15999999999999998</c:v>
                </c:pt>
                <c:pt idx="305">
                  <c:v>-7.3333333333333334E-2</c:v>
                </c:pt>
                <c:pt idx="306">
                  <c:v>-0.02</c:v>
                </c:pt>
                <c:pt idx="307">
                  <c:v>9.3333333333333324E-2</c:v>
                </c:pt>
                <c:pt idx="308">
                  <c:v>-7.3333333333333348E-2</c:v>
                </c:pt>
                <c:pt idx="309">
                  <c:v>9.3333333333333338E-2</c:v>
                </c:pt>
                <c:pt idx="310">
                  <c:v>-0.18666666666666668</c:v>
                </c:pt>
                <c:pt idx="311">
                  <c:v>0.25333333333333335</c:v>
                </c:pt>
                <c:pt idx="312">
                  <c:v>-0.22</c:v>
                </c:pt>
                <c:pt idx="313">
                  <c:v>0.3066666666666667</c:v>
                </c:pt>
                <c:pt idx="314">
                  <c:v>-4.6666666666666655E-2</c:v>
                </c:pt>
                <c:pt idx="315">
                  <c:v>0.14000000000000001</c:v>
                </c:pt>
                <c:pt idx="316">
                  <c:v>-4.6666666666666683E-2</c:v>
                </c:pt>
                <c:pt idx="317">
                  <c:v>0.15333333333333332</c:v>
                </c:pt>
                <c:pt idx="318">
                  <c:v>-9.3333333333333338E-2</c:v>
                </c:pt>
                <c:pt idx="319">
                  <c:v>0.14666666666666664</c:v>
                </c:pt>
                <c:pt idx="320">
                  <c:v>-0.20000000000000004</c:v>
                </c:pt>
                <c:pt idx="321">
                  <c:v>0.23333333333333331</c:v>
                </c:pt>
                <c:pt idx="322">
                  <c:v>-5.3333333333333337E-2</c:v>
                </c:pt>
                <c:pt idx="323">
                  <c:v>0.15333333333333335</c:v>
                </c:pt>
                <c:pt idx="324">
                  <c:v>-9.3333333333333338E-2</c:v>
                </c:pt>
                <c:pt idx="325">
                  <c:v>0.18666666666666668</c:v>
                </c:pt>
                <c:pt idx="326">
                  <c:v>0</c:v>
                </c:pt>
                <c:pt idx="327">
                  <c:v>8.666666666666667E-2</c:v>
                </c:pt>
                <c:pt idx="328">
                  <c:v>0.02</c:v>
                </c:pt>
                <c:pt idx="329">
                  <c:v>-6.6666666666666666E-2</c:v>
                </c:pt>
                <c:pt idx="330">
                  <c:v>-0.14666666666666667</c:v>
                </c:pt>
                <c:pt idx="331">
                  <c:v>0.12000000000000001</c:v>
                </c:pt>
                <c:pt idx="332">
                  <c:v>3.3333333333333333E-2</c:v>
                </c:pt>
                <c:pt idx="333">
                  <c:v>-8.6666666666666656E-2</c:v>
                </c:pt>
                <c:pt idx="334">
                  <c:v>-8.666666666666667E-2</c:v>
                </c:pt>
                <c:pt idx="335">
                  <c:v>2.6666666666666661E-2</c:v>
                </c:pt>
                <c:pt idx="336">
                  <c:v>-0.13333333333333333</c:v>
                </c:pt>
                <c:pt idx="337">
                  <c:v>-6.6666666666666723E-3</c:v>
                </c:pt>
                <c:pt idx="338">
                  <c:v>0.17333333333333334</c:v>
                </c:pt>
                <c:pt idx="339">
                  <c:v>-0.20666666666666667</c:v>
                </c:pt>
                <c:pt idx="340">
                  <c:v>2.6666666666666672E-2</c:v>
                </c:pt>
                <c:pt idx="341">
                  <c:v>-1.3333333333333345E-2</c:v>
                </c:pt>
                <c:pt idx="342">
                  <c:v>2.0000000000000007E-2</c:v>
                </c:pt>
                <c:pt idx="343">
                  <c:v>6.6666666666666723E-3</c:v>
                </c:pt>
                <c:pt idx="344">
                  <c:v>0.06</c:v>
                </c:pt>
                <c:pt idx="345">
                  <c:v>-8.666666666666667E-2</c:v>
                </c:pt>
                <c:pt idx="346">
                  <c:v>3.3333333333333333E-2</c:v>
                </c:pt>
                <c:pt idx="347">
                  <c:v>-0.10666666666666667</c:v>
                </c:pt>
                <c:pt idx="348">
                  <c:v>0.18666666666666668</c:v>
                </c:pt>
                <c:pt idx="349">
                  <c:v>-0.21333333333333335</c:v>
                </c:pt>
                <c:pt idx="350">
                  <c:v>0.19333333333333336</c:v>
                </c:pt>
                <c:pt idx="351">
                  <c:v>-0.2466666666666667</c:v>
                </c:pt>
                <c:pt idx="352">
                  <c:v>-0.16</c:v>
                </c:pt>
                <c:pt idx="353">
                  <c:v>9.3333333333333324E-2</c:v>
                </c:pt>
                <c:pt idx="354">
                  <c:v>-7.3333333333333348E-2</c:v>
                </c:pt>
                <c:pt idx="355">
                  <c:v>6.6666666666666666E-2</c:v>
                </c:pt>
                <c:pt idx="356">
                  <c:v>0</c:v>
                </c:pt>
                <c:pt idx="357">
                  <c:v>-0.12666666666666668</c:v>
                </c:pt>
                <c:pt idx="358">
                  <c:v>-0.32</c:v>
                </c:pt>
                <c:pt idx="359">
                  <c:v>0.24</c:v>
                </c:pt>
                <c:pt idx="360">
                  <c:v>-0.26666666666666666</c:v>
                </c:pt>
                <c:pt idx="361">
                  <c:v>0.18666666666666668</c:v>
                </c:pt>
                <c:pt idx="362">
                  <c:v>3.3333333333333333E-2</c:v>
                </c:pt>
                <c:pt idx="363">
                  <c:v>-0.22666666666666668</c:v>
                </c:pt>
                <c:pt idx="364">
                  <c:v>-9.3333333333333338E-2</c:v>
                </c:pt>
                <c:pt idx="365">
                  <c:v>1.3333333333333336E-2</c:v>
                </c:pt>
                <c:pt idx="366">
                  <c:v>5.3333333333333337E-2</c:v>
                </c:pt>
                <c:pt idx="367">
                  <c:v>-9.3333333333333338E-2</c:v>
                </c:pt>
                <c:pt idx="368">
                  <c:v>1.3333333333333327E-2</c:v>
                </c:pt>
                <c:pt idx="369">
                  <c:v>-9.3333333333333338E-2</c:v>
                </c:pt>
                <c:pt idx="370">
                  <c:v>-0.16666666666666666</c:v>
                </c:pt>
                <c:pt idx="371">
                  <c:v>9.3333333333333338E-2</c:v>
                </c:pt>
                <c:pt idx="372">
                  <c:v>-6.6666666666666666E-2</c:v>
                </c:pt>
                <c:pt idx="373">
                  <c:v>-0.10666666666666667</c:v>
                </c:pt>
                <c:pt idx="374">
                  <c:v>0.06</c:v>
                </c:pt>
                <c:pt idx="375">
                  <c:v>-0.08</c:v>
                </c:pt>
                <c:pt idx="376">
                  <c:v>0</c:v>
                </c:pt>
                <c:pt idx="377">
                  <c:v>-0.15333333333333335</c:v>
                </c:pt>
                <c:pt idx="378">
                  <c:v>-6.6666666666666652E-2</c:v>
                </c:pt>
                <c:pt idx="379">
                  <c:v>-0.06</c:v>
                </c:pt>
                <c:pt idx="380">
                  <c:v>-7.3333333333333334E-2</c:v>
                </c:pt>
                <c:pt idx="381">
                  <c:v>-0.12</c:v>
                </c:pt>
                <c:pt idx="382">
                  <c:v>-0.12666666666666668</c:v>
                </c:pt>
                <c:pt idx="383">
                  <c:v>-3.3333333333333347E-2</c:v>
                </c:pt>
                <c:pt idx="384">
                  <c:v>-0.15333333333333332</c:v>
                </c:pt>
                <c:pt idx="385">
                  <c:v>-2.6666666666666672E-2</c:v>
                </c:pt>
                <c:pt idx="386">
                  <c:v>-0.21999999999999997</c:v>
                </c:pt>
                <c:pt idx="387">
                  <c:v>1.3333333333333327E-2</c:v>
                </c:pt>
                <c:pt idx="388">
                  <c:v>-0.26666666666666666</c:v>
                </c:pt>
                <c:pt idx="389">
                  <c:v>8.666666666666667E-2</c:v>
                </c:pt>
                <c:pt idx="390">
                  <c:v>-6.6666666666666636E-3</c:v>
                </c:pt>
                <c:pt idx="391">
                  <c:v>-0.1466666666666667</c:v>
                </c:pt>
                <c:pt idx="392">
                  <c:v>-0.28000000000000003</c:v>
                </c:pt>
                <c:pt idx="393">
                  <c:v>0.13333333333333333</c:v>
                </c:pt>
                <c:pt idx="394">
                  <c:v>-0.13333333333333333</c:v>
                </c:pt>
                <c:pt idx="395">
                  <c:v>-7.3333333333333348E-2</c:v>
                </c:pt>
                <c:pt idx="396">
                  <c:v>-0.17333333333333334</c:v>
                </c:pt>
                <c:pt idx="397">
                  <c:v>-3.3333333333333326E-2</c:v>
                </c:pt>
                <c:pt idx="398">
                  <c:v>-4.6666666666666683E-2</c:v>
                </c:pt>
                <c:pt idx="399">
                  <c:v>-0.16</c:v>
                </c:pt>
                <c:pt idx="400">
                  <c:v>0.10000000000000002</c:v>
                </c:pt>
                <c:pt idx="401">
                  <c:v>-0.28000000000000003</c:v>
                </c:pt>
                <c:pt idx="402">
                  <c:v>0</c:v>
                </c:pt>
                <c:pt idx="403">
                  <c:v>-0.28666666666666668</c:v>
                </c:pt>
                <c:pt idx="404">
                  <c:v>-0.16666666666666666</c:v>
                </c:pt>
                <c:pt idx="405">
                  <c:v>-0.06</c:v>
                </c:pt>
                <c:pt idx="406">
                  <c:v>-0.04</c:v>
                </c:pt>
                <c:pt idx="407">
                  <c:v>-0.17333333333333334</c:v>
                </c:pt>
                <c:pt idx="408">
                  <c:v>-0.24666666666666667</c:v>
                </c:pt>
                <c:pt idx="409">
                  <c:v>-0.16</c:v>
                </c:pt>
                <c:pt idx="410">
                  <c:v>-2.6666666666666655E-2</c:v>
                </c:pt>
                <c:pt idx="411">
                  <c:v>-0.12</c:v>
                </c:pt>
                <c:pt idx="412">
                  <c:v>-0.16666666666666666</c:v>
                </c:pt>
                <c:pt idx="413">
                  <c:v>-0.06</c:v>
                </c:pt>
                <c:pt idx="414">
                  <c:v>-0.15333333333333332</c:v>
                </c:pt>
                <c:pt idx="415">
                  <c:v>-8.666666666666667E-2</c:v>
                </c:pt>
                <c:pt idx="416">
                  <c:v>-8.0000000000000016E-2</c:v>
                </c:pt>
                <c:pt idx="417">
                  <c:v>-0.12666666666666668</c:v>
                </c:pt>
                <c:pt idx="418">
                  <c:v>-9.9999999999999992E-2</c:v>
                </c:pt>
                <c:pt idx="419">
                  <c:v>-0.18666666666666668</c:v>
                </c:pt>
                <c:pt idx="420">
                  <c:v>-0.18666666666666668</c:v>
                </c:pt>
                <c:pt idx="421">
                  <c:v>-8.666666666666667E-2</c:v>
                </c:pt>
                <c:pt idx="422">
                  <c:v>-0.22666666666666666</c:v>
                </c:pt>
                <c:pt idx="423">
                  <c:v>-4.6666666666666669E-2</c:v>
                </c:pt>
                <c:pt idx="424">
                  <c:v>-0.02</c:v>
                </c:pt>
                <c:pt idx="425">
                  <c:v>-0.25333333333333335</c:v>
                </c:pt>
                <c:pt idx="426">
                  <c:v>-7.3333333333333334E-2</c:v>
                </c:pt>
                <c:pt idx="427">
                  <c:v>-0.21999999999999997</c:v>
                </c:pt>
                <c:pt idx="428">
                  <c:v>-5.3333333333333323E-2</c:v>
                </c:pt>
                <c:pt idx="429">
                  <c:v>-0.24</c:v>
                </c:pt>
                <c:pt idx="430">
                  <c:v>-0.37333333333333335</c:v>
                </c:pt>
                <c:pt idx="431">
                  <c:v>0.10666666666666667</c:v>
                </c:pt>
                <c:pt idx="432">
                  <c:v>-5.3333333333333344E-2</c:v>
                </c:pt>
                <c:pt idx="433">
                  <c:v>-0.23333333333333331</c:v>
                </c:pt>
                <c:pt idx="434">
                  <c:v>-6.6666666666666666E-2</c:v>
                </c:pt>
                <c:pt idx="435">
                  <c:v>-0.21333333333333335</c:v>
                </c:pt>
                <c:pt idx="436">
                  <c:v>-0.25333333333333335</c:v>
                </c:pt>
                <c:pt idx="437">
                  <c:v>-2.6666666666666661E-2</c:v>
                </c:pt>
                <c:pt idx="438">
                  <c:v>-1.3333333333333336E-2</c:v>
                </c:pt>
                <c:pt idx="439">
                  <c:v>-0.22666666666666668</c:v>
                </c:pt>
                <c:pt idx="440">
                  <c:v>-0.22</c:v>
                </c:pt>
                <c:pt idx="441">
                  <c:v>-3.9999999999999987E-2</c:v>
                </c:pt>
                <c:pt idx="442">
                  <c:v>-0.18666666666666668</c:v>
                </c:pt>
                <c:pt idx="443">
                  <c:v>-0.16666666666666666</c:v>
                </c:pt>
                <c:pt idx="444">
                  <c:v>-0.16</c:v>
                </c:pt>
                <c:pt idx="445">
                  <c:v>-0.06</c:v>
                </c:pt>
                <c:pt idx="446">
                  <c:v>-0.22666666666666666</c:v>
                </c:pt>
                <c:pt idx="447">
                  <c:v>5.3333333333333337E-2</c:v>
                </c:pt>
                <c:pt idx="448">
                  <c:v>-0.10666666666666667</c:v>
                </c:pt>
                <c:pt idx="449">
                  <c:v>-0.22666666666666666</c:v>
                </c:pt>
                <c:pt idx="450">
                  <c:v>-5.3333333333333337E-2</c:v>
                </c:pt>
                <c:pt idx="451">
                  <c:v>-0.08</c:v>
                </c:pt>
                <c:pt idx="452">
                  <c:v>-0.14000000000000001</c:v>
                </c:pt>
                <c:pt idx="453">
                  <c:v>6.6666666666666636E-3</c:v>
                </c:pt>
                <c:pt idx="454">
                  <c:v>-0.19333333333333333</c:v>
                </c:pt>
                <c:pt idx="455">
                  <c:v>-0.08</c:v>
                </c:pt>
                <c:pt idx="456">
                  <c:v>-0.23333333333333336</c:v>
                </c:pt>
                <c:pt idx="457">
                  <c:v>0.04</c:v>
                </c:pt>
                <c:pt idx="458">
                  <c:v>-5.3333333333333344E-2</c:v>
                </c:pt>
                <c:pt idx="459">
                  <c:v>-0.15333333333333335</c:v>
                </c:pt>
                <c:pt idx="460">
                  <c:v>2.0000000000000007E-2</c:v>
                </c:pt>
                <c:pt idx="461">
                  <c:v>-0.13999999999999999</c:v>
                </c:pt>
                <c:pt idx="462">
                  <c:v>-0.17333333333333334</c:v>
                </c:pt>
                <c:pt idx="463">
                  <c:v>3.3333333333333347E-2</c:v>
                </c:pt>
                <c:pt idx="464">
                  <c:v>-0.25333333333333335</c:v>
                </c:pt>
                <c:pt idx="465">
                  <c:v>-0.04</c:v>
                </c:pt>
                <c:pt idx="466">
                  <c:v>-1.3333333333333331E-2</c:v>
                </c:pt>
                <c:pt idx="467">
                  <c:v>-0.42666666666666658</c:v>
                </c:pt>
                <c:pt idx="468">
                  <c:v>-0.20666666666666667</c:v>
                </c:pt>
                <c:pt idx="469">
                  <c:v>-0.34</c:v>
                </c:pt>
                <c:pt idx="470">
                  <c:v>-0.37333333333333335</c:v>
                </c:pt>
                <c:pt idx="471">
                  <c:v>-0.20666666666666667</c:v>
                </c:pt>
                <c:pt idx="472">
                  <c:v>-0.31333333333333335</c:v>
                </c:pt>
                <c:pt idx="473">
                  <c:v>-0.3</c:v>
                </c:pt>
                <c:pt idx="474">
                  <c:v>-0.32</c:v>
                </c:pt>
                <c:pt idx="475">
                  <c:v>-0.16666666666666671</c:v>
                </c:pt>
                <c:pt idx="476">
                  <c:v>-0.15333333333333335</c:v>
                </c:pt>
                <c:pt idx="477">
                  <c:v>-0.27333333333333337</c:v>
                </c:pt>
                <c:pt idx="478">
                  <c:v>-0.21999999999999997</c:v>
                </c:pt>
                <c:pt idx="479">
                  <c:v>-4.6666666666666662E-2</c:v>
                </c:pt>
                <c:pt idx="480">
                  <c:v>-0.14666666666666667</c:v>
                </c:pt>
                <c:pt idx="481">
                  <c:v>-0.1466666666666667</c:v>
                </c:pt>
                <c:pt idx="482">
                  <c:v>-0.20666666666666667</c:v>
                </c:pt>
                <c:pt idx="483">
                  <c:v>-6.6666666666666541E-3</c:v>
                </c:pt>
                <c:pt idx="484">
                  <c:v>-0.16</c:v>
                </c:pt>
                <c:pt idx="485">
                  <c:v>-0.12</c:v>
                </c:pt>
                <c:pt idx="486">
                  <c:v>-0.27333333333333337</c:v>
                </c:pt>
                <c:pt idx="487">
                  <c:v>3.3333333333333333E-2</c:v>
                </c:pt>
                <c:pt idx="488">
                  <c:v>-0.16</c:v>
                </c:pt>
                <c:pt idx="489">
                  <c:v>-0.26</c:v>
                </c:pt>
                <c:pt idx="490">
                  <c:v>-0.30666666666666664</c:v>
                </c:pt>
                <c:pt idx="491">
                  <c:v>1.3333333333333341E-2</c:v>
                </c:pt>
                <c:pt idx="492">
                  <c:v>-0.16</c:v>
                </c:pt>
                <c:pt idx="493">
                  <c:v>-0.12</c:v>
                </c:pt>
                <c:pt idx="494">
                  <c:v>-0.26</c:v>
                </c:pt>
                <c:pt idx="495">
                  <c:v>9.3333333333333338E-2</c:v>
                </c:pt>
                <c:pt idx="496">
                  <c:v>3.3333333333333347E-2</c:v>
                </c:pt>
                <c:pt idx="497">
                  <c:v>-0.3</c:v>
                </c:pt>
                <c:pt idx="498">
                  <c:v>-0.14666666666666667</c:v>
                </c:pt>
                <c:pt idx="499">
                  <c:v>-0.06</c:v>
                </c:pt>
                <c:pt idx="500">
                  <c:v>-0.34</c:v>
                </c:pt>
                <c:pt idx="501">
                  <c:v>3.3333333333333333E-2</c:v>
                </c:pt>
                <c:pt idx="502">
                  <c:v>-0.19333333333333336</c:v>
                </c:pt>
                <c:pt idx="503">
                  <c:v>-0.11333333333333333</c:v>
                </c:pt>
                <c:pt idx="504">
                  <c:v>-0.22</c:v>
                </c:pt>
                <c:pt idx="505">
                  <c:v>-0.04</c:v>
                </c:pt>
                <c:pt idx="506">
                  <c:v>-8.666666666666667E-2</c:v>
                </c:pt>
                <c:pt idx="507">
                  <c:v>-0.25333333333333335</c:v>
                </c:pt>
                <c:pt idx="508">
                  <c:v>-0.20000000000000004</c:v>
                </c:pt>
                <c:pt idx="509">
                  <c:v>0</c:v>
                </c:pt>
                <c:pt idx="510">
                  <c:v>-0.23333333333333331</c:v>
                </c:pt>
                <c:pt idx="511">
                  <c:v>-8.6666666666666656E-2</c:v>
                </c:pt>
                <c:pt idx="512">
                  <c:v>-0.24</c:v>
                </c:pt>
                <c:pt idx="513">
                  <c:v>-6.6666666666666666E-2</c:v>
                </c:pt>
                <c:pt idx="514">
                  <c:v>0</c:v>
                </c:pt>
                <c:pt idx="515">
                  <c:v>-0.47333333333333333</c:v>
                </c:pt>
                <c:pt idx="516">
                  <c:v>-0.28666666666666668</c:v>
                </c:pt>
                <c:pt idx="517">
                  <c:v>-0.20666666666666667</c:v>
                </c:pt>
                <c:pt idx="518">
                  <c:v>-0.18666666666666668</c:v>
                </c:pt>
                <c:pt idx="519">
                  <c:v>-0.36000000000000004</c:v>
                </c:pt>
                <c:pt idx="520">
                  <c:v>-0.27333333333333332</c:v>
                </c:pt>
                <c:pt idx="521">
                  <c:v>-0.3</c:v>
                </c:pt>
                <c:pt idx="522">
                  <c:v>-0.14000000000000001</c:v>
                </c:pt>
                <c:pt idx="523">
                  <c:v>-0.28666666666666668</c:v>
                </c:pt>
                <c:pt idx="524">
                  <c:v>-0.27333333333333337</c:v>
                </c:pt>
                <c:pt idx="525">
                  <c:v>-0.18666666666666668</c:v>
                </c:pt>
                <c:pt idx="526">
                  <c:v>-9.3333333333333338E-2</c:v>
                </c:pt>
                <c:pt idx="527">
                  <c:v>-0.37333333333333335</c:v>
                </c:pt>
                <c:pt idx="528">
                  <c:v>-0.26</c:v>
                </c:pt>
                <c:pt idx="529">
                  <c:v>-0.12666666666666668</c:v>
                </c:pt>
                <c:pt idx="530">
                  <c:v>-3.3333333333333333E-2</c:v>
                </c:pt>
                <c:pt idx="531">
                  <c:v>-0.19999999999999998</c:v>
                </c:pt>
                <c:pt idx="532">
                  <c:v>-0.17333333333333334</c:v>
                </c:pt>
                <c:pt idx="533">
                  <c:v>-0.34</c:v>
                </c:pt>
                <c:pt idx="534">
                  <c:v>2.0000000000000007E-2</c:v>
                </c:pt>
                <c:pt idx="535">
                  <c:v>-0.34666666666666668</c:v>
                </c:pt>
                <c:pt idx="536">
                  <c:v>-0.15333333333333335</c:v>
                </c:pt>
                <c:pt idx="537">
                  <c:v>-0.26</c:v>
                </c:pt>
                <c:pt idx="538">
                  <c:v>-0.15333333333333332</c:v>
                </c:pt>
                <c:pt idx="539">
                  <c:v>-0.27999999999999997</c:v>
                </c:pt>
                <c:pt idx="540">
                  <c:v>-0.13333333333333333</c:v>
                </c:pt>
                <c:pt idx="541">
                  <c:v>-0.26</c:v>
                </c:pt>
                <c:pt idx="542">
                  <c:v>-0.40666666666666673</c:v>
                </c:pt>
                <c:pt idx="543">
                  <c:v>3.3333333333333333E-2</c:v>
                </c:pt>
                <c:pt idx="544">
                  <c:v>-0.02</c:v>
                </c:pt>
                <c:pt idx="545">
                  <c:v>-0.39333333333333331</c:v>
                </c:pt>
                <c:pt idx="546">
                  <c:v>-6.6666666666666666E-2</c:v>
                </c:pt>
                <c:pt idx="547">
                  <c:v>-0.3066666666666667</c:v>
                </c:pt>
                <c:pt idx="548">
                  <c:v>-0.20666666666666667</c:v>
                </c:pt>
                <c:pt idx="549">
                  <c:v>-0.12666666666666668</c:v>
                </c:pt>
                <c:pt idx="550">
                  <c:v>-0.46666666666666662</c:v>
                </c:pt>
                <c:pt idx="551">
                  <c:v>5.9999999999999991E-2</c:v>
                </c:pt>
                <c:pt idx="552">
                  <c:v>-0.22</c:v>
                </c:pt>
                <c:pt idx="553">
                  <c:v>-0.18666666666666668</c:v>
                </c:pt>
                <c:pt idx="554">
                  <c:v>-0.38666666666666671</c:v>
                </c:pt>
                <c:pt idx="555">
                  <c:v>-1.3333333333333327E-2</c:v>
                </c:pt>
                <c:pt idx="556">
                  <c:v>-0.34</c:v>
                </c:pt>
                <c:pt idx="557">
                  <c:v>-0.08</c:v>
                </c:pt>
                <c:pt idx="558">
                  <c:v>-9.3333333333333338E-2</c:v>
                </c:pt>
                <c:pt idx="559">
                  <c:v>-0.42</c:v>
                </c:pt>
                <c:pt idx="560">
                  <c:v>-6.0000000000000005E-2</c:v>
                </c:pt>
                <c:pt idx="561">
                  <c:v>-0.34</c:v>
                </c:pt>
                <c:pt idx="562">
                  <c:v>-0.43333333333333335</c:v>
                </c:pt>
                <c:pt idx="563">
                  <c:v>0</c:v>
                </c:pt>
                <c:pt idx="564">
                  <c:v>-0.13999999999999999</c:v>
                </c:pt>
                <c:pt idx="565">
                  <c:v>-0.33333333333333331</c:v>
                </c:pt>
                <c:pt idx="566">
                  <c:v>-0.26666666666666666</c:v>
                </c:pt>
                <c:pt idx="567">
                  <c:v>-0.12</c:v>
                </c:pt>
                <c:pt idx="568">
                  <c:v>-0.26666666666666666</c:v>
                </c:pt>
                <c:pt idx="569">
                  <c:v>-0.13999999999999999</c:v>
                </c:pt>
                <c:pt idx="570">
                  <c:v>-0.22666666666666666</c:v>
                </c:pt>
                <c:pt idx="571">
                  <c:v>-0.24666666666666667</c:v>
                </c:pt>
                <c:pt idx="572">
                  <c:v>-0.15333333333333335</c:v>
                </c:pt>
                <c:pt idx="573">
                  <c:v>-0.28666666666666668</c:v>
                </c:pt>
                <c:pt idx="574">
                  <c:v>-0.21333333333333329</c:v>
                </c:pt>
                <c:pt idx="575">
                  <c:v>-0.11333333333333334</c:v>
                </c:pt>
                <c:pt idx="576">
                  <c:v>-0.28666666666666668</c:v>
                </c:pt>
                <c:pt idx="577">
                  <c:v>-0.12000000000000001</c:v>
                </c:pt>
                <c:pt idx="578">
                  <c:v>-0.14666666666666667</c:v>
                </c:pt>
                <c:pt idx="579">
                  <c:v>-0.26</c:v>
                </c:pt>
                <c:pt idx="580">
                  <c:v>-0.3066666666666667</c:v>
                </c:pt>
                <c:pt idx="581">
                  <c:v>-9.9999999999999992E-2</c:v>
                </c:pt>
                <c:pt idx="582">
                  <c:v>-0.28666666666666668</c:v>
                </c:pt>
                <c:pt idx="583">
                  <c:v>-0.06</c:v>
                </c:pt>
                <c:pt idx="584">
                  <c:v>-0.28666666666666663</c:v>
                </c:pt>
                <c:pt idx="585">
                  <c:v>-6.0000000000000005E-2</c:v>
                </c:pt>
                <c:pt idx="586">
                  <c:v>-1.3333333333333357E-2</c:v>
                </c:pt>
                <c:pt idx="587">
                  <c:v>-0.25333333333333335</c:v>
                </c:pt>
                <c:pt idx="588">
                  <c:v>-8.666666666666667E-2</c:v>
                </c:pt>
                <c:pt idx="589">
                  <c:v>-0.21333333333333335</c:v>
                </c:pt>
                <c:pt idx="590">
                  <c:v>-0.39333333333333331</c:v>
                </c:pt>
                <c:pt idx="591">
                  <c:v>0.10666666666666665</c:v>
                </c:pt>
                <c:pt idx="592">
                  <c:v>-0.27333333333333332</c:v>
                </c:pt>
                <c:pt idx="593">
                  <c:v>-6.0000000000000005E-2</c:v>
                </c:pt>
                <c:pt idx="594">
                  <c:v>-0.24</c:v>
                </c:pt>
                <c:pt idx="595">
                  <c:v>-3.3333333333333333E-2</c:v>
                </c:pt>
                <c:pt idx="596">
                  <c:v>-0.26666666666666666</c:v>
                </c:pt>
                <c:pt idx="597">
                  <c:v>6.6666666666666671E-3</c:v>
                </c:pt>
                <c:pt idx="598">
                  <c:v>-0.35333333333333333</c:v>
                </c:pt>
                <c:pt idx="599">
                  <c:v>0.13333333333333333</c:v>
                </c:pt>
                <c:pt idx="600">
                  <c:v>4.6666666666666669E-2</c:v>
                </c:pt>
                <c:pt idx="601">
                  <c:v>-0.28666666666666668</c:v>
                </c:pt>
                <c:pt idx="602">
                  <c:v>-0.12666666666666668</c:v>
                </c:pt>
                <c:pt idx="603">
                  <c:v>-0.21999999999999997</c:v>
                </c:pt>
                <c:pt idx="604">
                  <c:v>-0.39333333333333337</c:v>
                </c:pt>
                <c:pt idx="605">
                  <c:v>-6.6666666666666666E-2</c:v>
                </c:pt>
                <c:pt idx="606">
                  <c:v>-0.29333333333333339</c:v>
                </c:pt>
                <c:pt idx="607">
                  <c:v>-0.20666666666666667</c:v>
                </c:pt>
                <c:pt idx="608">
                  <c:v>-0.25333333333333335</c:v>
                </c:pt>
                <c:pt idx="609">
                  <c:v>-0.36666666666666664</c:v>
                </c:pt>
                <c:pt idx="610">
                  <c:v>-0.27333333333333332</c:v>
                </c:pt>
                <c:pt idx="611">
                  <c:v>-0.18000000000000002</c:v>
                </c:pt>
                <c:pt idx="612">
                  <c:v>-0.32666666666666666</c:v>
                </c:pt>
                <c:pt idx="613">
                  <c:v>-0.21333333333333335</c:v>
                </c:pt>
                <c:pt idx="614">
                  <c:v>-0.14666666666666667</c:v>
                </c:pt>
                <c:pt idx="615">
                  <c:v>-0.24</c:v>
                </c:pt>
                <c:pt idx="616">
                  <c:v>-0.14000000000000001</c:v>
                </c:pt>
                <c:pt idx="617">
                  <c:v>-2.0000000000000004E-2</c:v>
                </c:pt>
                <c:pt idx="618">
                  <c:v>-0.34</c:v>
                </c:pt>
                <c:pt idx="619">
                  <c:v>0.12</c:v>
                </c:pt>
                <c:pt idx="620">
                  <c:v>-0.30666666666666664</c:v>
                </c:pt>
                <c:pt idx="621">
                  <c:v>0.08</c:v>
                </c:pt>
                <c:pt idx="622">
                  <c:v>-0.13333333333333333</c:v>
                </c:pt>
                <c:pt idx="623">
                  <c:v>-0.16666666666666666</c:v>
                </c:pt>
                <c:pt idx="624">
                  <c:v>-0.22666666666666668</c:v>
                </c:pt>
                <c:pt idx="625">
                  <c:v>-7.3333333333333348E-2</c:v>
                </c:pt>
                <c:pt idx="626">
                  <c:v>-0.28666666666666663</c:v>
                </c:pt>
                <c:pt idx="627">
                  <c:v>-9.9999999999999978E-2</c:v>
                </c:pt>
                <c:pt idx="628">
                  <c:v>-0.21333333333333335</c:v>
                </c:pt>
                <c:pt idx="629">
                  <c:v>-0.10666666666666669</c:v>
                </c:pt>
                <c:pt idx="630">
                  <c:v>-0.23333333333333331</c:v>
                </c:pt>
                <c:pt idx="631">
                  <c:v>-5.3333333333333344E-2</c:v>
                </c:pt>
                <c:pt idx="632">
                  <c:v>-0.15333333333333335</c:v>
                </c:pt>
                <c:pt idx="633">
                  <c:v>-0.11333333333333333</c:v>
                </c:pt>
                <c:pt idx="634">
                  <c:v>-9.3333333333333324E-2</c:v>
                </c:pt>
                <c:pt idx="635">
                  <c:v>-4.666666666666669E-2</c:v>
                </c:pt>
                <c:pt idx="636">
                  <c:v>-0.16</c:v>
                </c:pt>
                <c:pt idx="637">
                  <c:v>-5.3333333333333323E-2</c:v>
                </c:pt>
                <c:pt idx="638">
                  <c:v>-0.20666666666666669</c:v>
                </c:pt>
                <c:pt idx="639">
                  <c:v>-9.3333333333333338E-2</c:v>
                </c:pt>
                <c:pt idx="640">
                  <c:v>-0.15999999999999998</c:v>
                </c:pt>
                <c:pt idx="641">
                  <c:v>-3.3333333333333326E-2</c:v>
                </c:pt>
                <c:pt idx="642">
                  <c:v>-0.20666666666666667</c:v>
                </c:pt>
                <c:pt idx="643">
                  <c:v>-8.0000000000000016E-2</c:v>
                </c:pt>
                <c:pt idx="644">
                  <c:v>-0.15333333333333335</c:v>
                </c:pt>
                <c:pt idx="645">
                  <c:v>0.18000000000000002</c:v>
                </c:pt>
                <c:pt idx="646">
                  <c:v>-0.20666666666666667</c:v>
                </c:pt>
                <c:pt idx="647">
                  <c:v>0.12666666666666668</c:v>
                </c:pt>
                <c:pt idx="648">
                  <c:v>-0.25333333333333335</c:v>
                </c:pt>
                <c:pt idx="649">
                  <c:v>5.3333333333333337E-2</c:v>
                </c:pt>
                <c:pt idx="650">
                  <c:v>-6.6666666666666666E-2</c:v>
                </c:pt>
                <c:pt idx="651">
                  <c:v>-2.6666666666666672E-2</c:v>
                </c:pt>
                <c:pt idx="652">
                  <c:v>-0.12</c:v>
                </c:pt>
                <c:pt idx="653">
                  <c:v>-0.26666666666666666</c:v>
                </c:pt>
                <c:pt idx="654">
                  <c:v>-0.11333333333333334</c:v>
                </c:pt>
                <c:pt idx="655">
                  <c:v>-0.19999999999999998</c:v>
                </c:pt>
                <c:pt idx="656">
                  <c:v>-0.18666666666666668</c:v>
                </c:pt>
                <c:pt idx="657">
                  <c:v>-4.0000000000000008E-2</c:v>
                </c:pt>
                <c:pt idx="658">
                  <c:v>-8.6666666666666684E-2</c:v>
                </c:pt>
                <c:pt idx="659">
                  <c:v>-0.16</c:v>
                </c:pt>
                <c:pt idx="660">
                  <c:v>-0.39333333333333331</c:v>
                </c:pt>
                <c:pt idx="661">
                  <c:v>9.9999999999999992E-2</c:v>
                </c:pt>
                <c:pt idx="662">
                  <c:v>-9.9999999999999978E-2</c:v>
                </c:pt>
                <c:pt idx="663">
                  <c:v>-5.3333333333333323E-2</c:v>
                </c:pt>
                <c:pt idx="664">
                  <c:v>6.6666666666666723E-3</c:v>
                </c:pt>
                <c:pt idx="665">
                  <c:v>-0.13999999999999999</c:v>
                </c:pt>
                <c:pt idx="666">
                  <c:v>9.3333333333333338E-2</c:v>
                </c:pt>
                <c:pt idx="667">
                  <c:v>-0.24666666666666667</c:v>
                </c:pt>
                <c:pt idx="668">
                  <c:v>-0.11333333333333334</c:v>
                </c:pt>
                <c:pt idx="669">
                  <c:v>0.02</c:v>
                </c:pt>
                <c:pt idx="670">
                  <c:v>-4.6666666666666669E-2</c:v>
                </c:pt>
                <c:pt idx="671">
                  <c:v>-0.10666666666666667</c:v>
                </c:pt>
                <c:pt idx="672">
                  <c:v>-0.13333333333333333</c:v>
                </c:pt>
                <c:pt idx="673">
                  <c:v>-5.3333333333333344E-2</c:v>
                </c:pt>
                <c:pt idx="674">
                  <c:v>-0.16</c:v>
                </c:pt>
                <c:pt idx="675">
                  <c:v>0.02</c:v>
                </c:pt>
                <c:pt idx="676">
                  <c:v>-0.12000000000000001</c:v>
                </c:pt>
                <c:pt idx="677">
                  <c:v>-3.3333333333333326E-2</c:v>
                </c:pt>
                <c:pt idx="678">
                  <c:v>4.6666666666666669E-2</c:v>
                </c:pt>
                <c:pt idx="679">
                  <c:v>-0.19333333333333336</c:v>
                </c:pt>
                <c:pt idx="680">
                  <c:v>0.18666666666666665</c:v>
                </c:pt>
                <c:pt idx="681">
                  <c:v>-0.36000000000000004</c:v>
                </c:pt>
                <c:pt idx="682">
                  <c:v>-0.1466666666666667</c:v>
                </c:pt>
                <c:pt idx="683">
                  <c:v>8.666666666666667E-2</c:v>
                </c:pt>
                <c:pt idx="684">
                  <c:v>-0.13333333333333333</c:v>
                </c:pt>
                <c:pt idx="685">
                  <c:v>0.17333333333333334</c:v>
                </c:pt>
                <c:pt idx="686">
                  <c:v>2.6666666666666668E-2</c:v>
                </c:pt>
                <c:pt idx="687">
                  <c:v>-0.20666666666666669</c:v>
                </c:pt>
                <c:pt idx="688">
                  <c:v>1.3333333333333336E-2</c:v>
                </c:pt>
                <c:pt idx="689">
                  <c:v>-0.14666666666666667</c:v>
                </c:pt>
                <c:pt idx="690">
                  <c:v>4.6666666666666669E-2</c:v>
                </c:pt>
                <c:pt idx="691">
                  <c:v>-6.6666666666666666E-2</c:v>
                </c:pt>
                <c:pt idx="692">
                  <c:v>-0.10000000000000002</c:v>
                </c:pt>
                <c:pt idx="693">
                  <c:v>-0.02</c:v>
                </c:pt>
                <c:pt idx="694">
                  <c:v>-0.06</c:v>
                </c:pt>
                <c:pt idx="695">
                  <c:v>1.3333333333333345E-2</c:v>
                </c:pt>
                <c:pt idx="696">
                  <c:v>0.02</c:v>
                </c:pt>
                <c:pt idx="697">
                  <c:v>-0.35333333333333333</c:v>
                </c:pt>
                <c:pt idx="698">
                  <c:v>-9.3333333333333324E-2</c:v>
                </c:pt>
                <c:pt idx="699">
                  <c:v>7.333333333333332E-2</c:v>
                </c:pt>
                <c:pt idx="700">
                  <c:v>-9.9999999999999992E-2</c:v>
                </c:pt>
                <c:pt idx="701">
                  <c:v>6.6666666666666723E-3</c:v>
                </c:pt>
                <c:pt idx="702">
                  <c:v>-0.28000000000000003</c:v>
                </c:pt>
                <c:pt idx="703">
                  <c:v>0.19333333333333336</c:v>
                </c:pt>
                <c:pt idx="704">
                  <c:v>-0.17333333333333334</c:v>
                </c:pt>
                <c:pt idx="705">
                  <c:v>8.666666666666667E-2</c:v>
                </c:pt>
                <c:pt idx="706">
                  <c:v>0</c:v>
                </c:pt>
                <c:pt idx="707">
                  <c:v>-0.13999999999999999</c:v>
                </c:pt>
                <c:pt idx="708">
                  <c:v>0</c:v>
                </c:pt>
                <c:pt idx="709">
                  <c:v>-0.12666666666666668</c:v>
                </c:pt>
                <c:pt idx="710">
                  <c:v>3.3333333333333326E-2</c:v>
                </c:pt>
                <c:pt idx="711">
                  <c:v>-0.17333333333333334</c:v>
                </c:pt>
                <c:pt idx="712">
                  <c:v>-0.22666666666666668</c:v>
                </c:pt>
                <c:pt idx="713">
                  <c:v>3.3333333333333333E-2</c:v>
                </c:pt>
                <c:pt idx="714">
                  <c:v>-9.9999999999999992E-2</c:v>
                </c:pt>
                <c:pt idx="715">
                  <c:v>3.3333333333333333E-2</c:v>
                </c:pt>
                <c:pt idx="716">
                  <c:v>-0.32</c:v>
                </c:pt>
                <c:pt idx="717">
                  <c:v>0.10666666666666665</c:v>
                </c:pt>
                <c:pt idx="718">
                  <c:v>0.02</c:v>
                </c:pt>
                <c:pt idx="719">
                  <c:v>-0.12</c:v>
                </c:pt>
                <c:pt idx="720">
                  <c:v>4.6666666666666669E-2</c:v>
                </c:pt>
                <c:pt idx="721">
                  <c:v>-0.12</c:v>
                </c:pt>
                <c:pt idx="722">
                  <c:v>6.6666666666666666E-2</c:v>
                </c:pt>
                <c:pt idx="723">
                  <c:v>-9.3333333333333338E-2</c:v>
                </c:pt>
                <c:pt idx="724">
                  <c:v>-0.13333333333333333</c:v>
                </c:pt>
                <c:pt idx="725">
                  <c:v>0.19999999999999998</c:v>
                </c:pt>
                <c:pt idx="726">
                  <c:v>8.666666666666667E-2</c:v>
                </c:pt>
                <c:pt idx="727">
                  <c:v>0.02</c:v>
                </c:pt>
                <c:pt idx="728">
                  <c:v>0.11333333333333333</c:v>
                </c:pt>
                <c:pt idx="729">
                  <c:v>-7.333333333333332E-2</c:v>
                </c:pt>
                <c:pt idx="730">
                  <c:v>-4.0000000000000015E-2</c:v>
                </c:pt>
                <c:pt idx="731">
                  <c:v>9.3333333333333338E-2</c:v>
                </c:pt>
                <c:pt idx="732">
                  <c:v>-2.6666666666666672E-2</c:v>
                </c:pt>
                <c:pt idx="733">
                  <c:v>0.02</c:v>
                </c:pt>
                <c:pt idx="734">
                  <c:v>2.6666666666666655E-2</c:v>
                </c:pt>
                <c:pt idx="735">
                  <c:v>6.6666666666666723E-3</c:v>
                </c:pt>
                <c:pt idx="736">
                  <c:v>-0.10666666666666667</c:v>
                </c:pt>
                <c:pt idx="737">
                  <c:v>-3.3333333333333326E-2</c:v>
                </c:pt>
                <c:pt idx="738">
                  <c:v>-6.6666666666666666E-2</c:v>
                </c:pt>
                <c:pt idx="739">
                  <c:v>0.10000000000000002</c:v>
                </c:pt>
                <c:pt idx="740">
                  <c:v>-4.0000000000000015E-2</c:v>
                </c:pt>
                <c:pt idx="741">
                  <c:v>-1.3333333333333327E-2</c:v>
                </c:pt>
                <c:pt idx="742">
                  <c:v>-0.21333333333333335</c:v>
                </c:pt>
                <c:pt idx="743">
                  <c:v>0.25333333333333335</c:v>
                </c:pt>
                <c:pt idx="744">
                  <c:v>-0.11333333333333334</c:v>
                </c:pt>
                <c:pt idx="745">
                  <c:v>0.13333333333333333</c:v>
                </c:pt>
                <c:pt idx="746">
                  <c:v>1.3333333333333345E-2</c:v>
                </c:pt>
                <c:pt idx="747">
                  <c:v>2.6666666666666672E-2</c:v>
                </c:pt>
                <c:pt idx="748">
                  <c:v>3.3333333333333326E-2</c:v>
                </c:pt>
                <c:pt idx="749">
                  <c:v>-2.0000000000000007E-2</c:v>
                </c:pt>
                <c:pt idx="750">
                  <c:v>0.10666666666666667</c:v>
                </c:pt>
                <c:pt idx="751">
                  <c:v>-8.666666666666667E-2</c:v>
                </c:pt>
                <c:pt idx="752">
                  <c:v>-0.13999999999999999</c:v>
                </c:pt>
                <c:pt idx="753">
                  <c:v>0.13333333333333333</c:v>
                </c:pt>
                <c:pt idx="754">
                  <c:v>0</c:v>
                </c:pt>
                <c:pt idx="755">
                  <c:v>-4.0000000000000015E-2</c:v>
                </c:pt>
                <c:pt idx="756">
                  <c:v>-9.9999999999999992E-2</c:v>
                </c:pt>
                <c:pt idx="757">
                  <c:v>9.9999999999999992E-2</c:v>
                </c:pt>
                <c:pt idx="758">
                  <c:v>-3.3333333333333333E-2</c:v>
                </c:pt>
                <c:pt idx="759">
                  <c:v>0.16</c:v>
                </c:pt>
                <c:pt idx="760">
                  <c:v>0</c:v>
                </c:pt>
                <c:pt idx="761">
                  <c:v>1.3333333333333327E-2</c:v>
                </c:pt>
                <c:pt idx="762">
                  <c:v>-2.6666666666666672E-2</c:v>
                </c:pt>
                <c:pt idx="763">
                  <c:v>0.13333333333333333</c:v>
                </c:pt>
                <c:pt idx="764">
                  <c:v>0.16666666666666666</c:v>
                </c:pt>
                <c:pt idx="765">
                  <c:v>-0.15333333333333335</c:v>
                </c:pt>
                <c:pt idx="766">
                  <c:v>-0.04</c:v>
                </c:pt>
                <c:pt idx="767">
                  <c:v>6.6666666666666666E-2</c:v>
                </c:pt>
                <c:pt idx="768">
                  <c:v>0.11333333333333334</c:v>
                </c:pt>
                <c:pt idx="769">
                  <c:v>6.6666666666666666E-2</c:v>
                </c:pt>
                <c:pt idx="770">
                  <c:v>2.6666666666666661E-2</c:v>
                </c:pt>
                <c:pt idx="771">
                  <c:v>0.16666666666666666</c:v>
                </c:pt>
                <c:pt idx="772">
                  <c:v>6.6666666666666636E-3</c:v>
                </c:pt>
                <c:pt idx="773">
                  <c:v>0.15333333333333335</c:v>
                </c:pt>
                <c:pt idx="774">
                  <c:v>0.15333333333333335</c:v>
                </c:pt>
                <c:pt idx="775">
                  <c:v>0.04</c:v>
                </c:pt>
                <c:pt idx="776">
                  <c:v>0</c:v>
                </c:pt>
                <c:pt idx="777">
                  <c:v>0.27333333333333332</c:v>
                </c:pt>
                <c:pt idx="778">
                  <c:v>7.333333333333332E-2</c:v>
                </c:pt>
                <c:pt idx="779">
                  <c:v>-3.3333333333333333E-2</c:v>
                </c:pt>
                <c:pt idx="780">
                  <c:v>0.28666666666666668</c:v>
                </c:pt>
                <c:pt idx="781">
                  <c:v>-0.12000000000000001</c:v>
                </c:pt>
                <c:pt idx="782">
                  <c:v>0.22666666666666666</c:v>
                </c:pt>
                <c:pt idx="783">
                  <c:v>-0.13999999999999999</c:v>
                </c:pt>
                <c:pt idx="784">
                  <c:v>0.25999999999999995</c:v>
                </c:pt>
                <c:pt idx="785">
                  <c:v>-0.1466666666666667</c:v>
                </c:pt>
                <c:pt idx="786">
                  <c:v>0.04</c:v>
                </c:pt>
                <c:pt idx="787">
                  <c:v>9.3333333333333338E-2</c:v>
                </c:pt>
                <c:pt idx="788">
                  <c:v>4.6666666666666669E-2</c:v>
                </c:pt>
                <c:pt idx="789">
                  <c:v>0.10666666666666665</c:v>
                </c:pt>
                <c:pt idx="790">
                  <c:v>3.3333333333333333E-2</c:v>
                </c:pt>
                <c:pt idx="791">
                  <c:v>0.1133333333333333</c:v>
                </c:pt>
                <c:pt idx="792">
                  <c:v>-6.6666666666666541E-3</c:v>
                </c:pt>
                <c:pt idx="793">
                  <c:v>0.18666666666666668</c:v>
                </c:pt>
                <c:pt idx="794">
                  <c:v>2.6666666666666661E-2</c:v>
                </c:pt>
                <c:pt idx="795">
                  <c:v>0.14666666666666667</c:v>
                </c:pt>
                <c:pt idx="796">
                  <c:v>1.3333333333333336E-2</c:v>
                </c:pt>
                <c:pt idx="797">
                  <c:v>0.15333333333333332</c:v>
                </c:pt>
                <c:pt idx="798">
                  <c:v>-2.6666666666666672E-2</c:v>
                </c:pt>
                <c:pt idx="799">
                  <c:v>0.19333333333333333</c:v>
                </c:pt>
                <c:pt idx="800">
                  <c:v>-0.14666666666666667</c:v>
                </c:pt>
                <c:pt idx="801">
                  <c:v>0.37333333333333335</c:v>
                </c:pt>
                <c:pt idx="802">
                  <c:v>-3.3333333333333326E-2</c:v>
                </c:pt>
                <c:pt idx="803">
                  <c:v>0.16666666666666666</c:v>
                </c:pt>
                <c:pt idx="804">
                  <c:v>6.0000000000000005E-2</c:v>
                </c:pt>
                <c:pt idx="805">
                  <c:v>-0.02</c:v>
                </c:pt>
                <c:pt idx="806">
                  <c:v>5.3333333333333344E-2</c:v>
                </c:pt>
                <c:pt idx="807">
                  <c:v>0.24666666666666667</c:v>
                </c:pt>
                <c:pt idx="808">
                  <c:v>1.3333333333333345E-2</c:v>
                </c:pt>
                <c:pt idx="809">
                  <c:v>0.14666666666666667</c:v>
                </c:pt>
                <c:pt idx="810">
                  <c:v>6.6666666666666654E-3</c:v>
                </c:pt>
                <c:pt idx="811">
                  <c:v>0.36000000000000004</c:v>
                </c:pt>
                <c:pt idx="812">
                  <c:v>3.9999999999999987E-2</c:v>
                </c:pt>
                <c:pt idx="813">
                  <c:v>0.11333333333333333</c:v>
                </c:pt>
                <c:pt idx="814">
                  <c:v>0.22</c:v>
                </c:pt>
                <c:pt idx="815">
                  <c:v>9.3333333333333338E-2</c:v>
                </c:pt>
                <c:pt idx="816">
                  <c:v>0.15333333333333335</c:v>
                </c:pt>
                <c:pt idx="817">
                  <c:v>0.25333333333333335</c:v>
                </c:pt>
                <c:pt idx="818">
                  <c:v>0.35333333333333333</c:v>
                </c:pt>
                <c:pt idx="819">
                  <c:v>-5.3333333333333323E-2</c:v>
                </c:pt>
                <c:pt idx="820">
                  <c:v>-0.12666666666666668</c:v>
                </c:pt>
                <c:pt idx="821">
                  <c:v>0.38000000000000006</c:v>
                </c:pt>
                <c:pt idx="822">
                  <c:v>-7.3333333333333334E-2</c:v>
                </c:pt>
                <c:pt idx="823">
                  <c:v>0.40000000000000008</c:v>
                </c:pt>
                <c:pt idx="824">
                  <c:v>0.22</c:v>
                </c:pt>
                <c:pt idx="825">
                  <c:v>6.6666666666666666E-2</c:v>
                </c:pt>
                <c:pt idx="826">
                  <c:v>0.33333333333333331</c:v>
                </c:pt>
                <c:pt idx="827">
                  <c:v>-7.3333333333333348E-2</c:v>
                </c:pt>
                <c:pt idx="828">
                  <c:v>0.36000000000000004</c:v>
                </c:pt>
                <c:pt idx="829">
                  <c:v>-0.08</c:v>
                </c:pt>
                <c:pt idx="830">
                  <c:v>0.22666666666666666</c:v>
                </c:pt>
                <c:pt idx="831">
                  <c:v>4.0000000000000008E-2</c:v>
                </c:pt>
                <c:pt idx="832">
                  <c:v>9.3333333333333338E-2</c:v>
                </c:pt>
                <c:pt idx="833">
                  <c:v>0.17999999999999997</c:v>
                </c:pt>
                <c:pt idx="834">
                  <c:v>0.14666666666666664</c:v>
                </c:pt>
                <c:pt idx="835">
                  <c:v>0.12</c:v>
                </c:pt>
                <c:pt idx="836">
                  <c:v>8.666666666666667E-2</c:v>
                </c:pt>
                <c:pt idx="837">
                  <c:v>0.20666666666666667</c:v>
                </c:pt>
                <c:pt idx="838">
                  <c:v>0.21333333333333335</c:v>
                </c:pt>
                <c:pt idx="839">
                  <c:v>0.04</c:v>
                </c:pt>
                <c:pt idx="840">
                  <c:v>-9.3333333333333324E-2</c:v>
                </c:pt>
                <c:pt idx="841">
                  <c:v>0.41333333333333333</c:v>
                </c:pt>
                <c:pt idx="842">
                  <c:v>7.3333333333333348E-2</c:v>
                </c:pt>
                <c:pt idx="843">
                  <c:v>0.2466666666666667</c:v>
                </c:pt>
                <c:pt idx="844">
                  <c:v>0.13333333333333333</c:v>
                </c:pt>
                <c:pt idx="845">
                  <c:v>0.22</c:v>
                </c:pt>
                <c:pt idx="846">
                  <c:v>7.9999999999999988E-2</c:v>
                </c:pt>
                <c:pt idx="847">
                  <c:v>0.22</c:v>
                </c:pt>
                <c:pt idx="848">
                  <c:v>0.17333333333333334</c:v>
                </c:pt>
                <c:pt idx="849">
                  <c:v>9.9999999999999992E-2</c:v>
                </c:pt>
                <c:pt idx="850">
                  <c:v>-2.0000000000000007E-2</c:v>
                </c:pt>
                <c:pt idx="851">
                  <c:v>0.26666666666666666</c:v>
                </c:pt>
                <c:pt idx="852">
                  <c:v>0.12666666666666668</c:v>
                </c:pt>
                <c:pt idx="853">
                  <c:v>0.22</c:v>
                </c:pt>
                <c:pt idx="854">
                  <c:v>0.18666666666666668</c:v>
                </c:pt>
                <c:pt idx="855">
                  <c:v>0.08</c:v>
                </c:pt>
                <c:pt idx="856">
                  <c:v>0.13999999999999999</c:v>
                </c:pt>
                <c:pt idx="857">
                  <c:v>9.9999999999999992E-2</c:v>
                </c:pt>
                <c:pt idx="858">
                  <c:v>0.29333333333333339</c:v>
                </c:pt>
                <c:pt idx="859">
                  <c:v>9.9999999999999992E-2</c:v>
                </c:pt>
                <c:pt idx="860">
                  <c:v>6.6666666666666666E-2</c:v>
                </c:pt>
                <c:pt idx="861">
                  <c:v>0.24000000000000002</c:v>
                </c:pt>
                <c:pt idx="862">
                  <c:v>1.3333333333333327E-2</c:v>
                </c:pt>
                <c:pt idx="863">
                  <c:v>0.24</c:v>
                </c:pt>
                <c:pt idx="864">
                  <c:v>-0.08</c:v>
                </c:pt>
                <c:pt idx="865">
                  <c:v>0.39333333333333331</c:v>
                </c:pt>
                <c:pt idx="866">
                  <c:v>0.30666666666666664</c:v>
                </c:pt>
                <c:pt idx="867">
                  <c:v>-6.666666666666668E-3</c:v>
                </c:pt>
                <c:pt idx="868">
                  <c:v>0.27333333333333337</c:v>
                </c:pt>
                <c:pt idx="869">
                  <c:v>2.6666666666666672E-2</c:v>
                </c:pt>
                <c:pt idx="870">
                  <c:v>-4.6666666666666669E-2</c:v>
                </c:pt>
                <c:pt idx="871">
                  <c:v>0.35333333333333333</c:v>
                </c:pt>
                <c:pt idx="872">
                  <c:v>0.26</c:v>
                </c:pt>
                <c:pt idx="873">
                  <c:v>2.6666666666666672E-2</c:v>
                </c:pt>
                <c:pt idx="874">
                  <c:v>0.28000000000000003</c:v>
                </c:pt>
                <c:pt idx="875">
                  <c:v>-9.9999999999999992E-2</c:v>
                </c:pt>
                <c:pt idx="876">
                  <c:v>0.11333333333333334</c:v>
                </c:pt>
                <c:pt idx="877">
                  <c:v>6.6666666666666723E-3</c:v>
                </c:pt>
                <c:pt idx="878">
                  <c:v>-0.11333333333333334</c:v>
                </c:pt>
                <c:pt idx="879">
                  <c:v>0.26</c:v>
                </c:pt>
                <c:pt idx="880">
                  <c:v>0.14666666666666667</c:v>
                </c:pt>
                <c:pt idx="881">
                  <c:v>0.1466666666666667</c:v>
                </c:pt>
                <c:pt idx="882">
                  <c:v>0.17333333333333334</c:v>
                </c:pt>
                <c:pt idx="883">
                  <c:v>0.19333333333333336</c:v>
                </c:pt>
                <c:pt idx="884">
                  <c:v>0.13999999999999999</c:v>
                </c:pt>
                <c:pt idx="885">
                  <c:v>0.28666666666666668</c:v>
                </c:pt>
                <c:pt idx="886">
                  <c:v>0.22</c:v>
                </c:pt>
                <c:pt idx="887">
                  <c:v>0.3666666666666667</c:v>
                </c:pt>
                <c:pt idx="888">
                  <c:v>0.42666666666666669</c:v>
                </c:pt>
                <c:pt idx="889">
                  <c:v>0.27333333333333332</c:v>
                </c:pt>
                <c:pt idx="890">
                  <c:v>0.47333333333333333</c:v>
                </c:pt>
                <c:pt idx="891">
                  <c:v>0.13999999999999999</c:v>
                </c:pt>
                <c:pt idx="892">
                  <c:v>0.37999999999999995</c:v>
                </c:pt>
                <c:pt idx="893">
                  <c:v>0.15333333333333335</c:v>
                </c:pt>
                <c:pt idx="894">
                  <c:v>4.0000000000000015E-2</c:v>
                </c:pt>
                <c:pt idx="895">
                  <c:v>0.15333333333333335</c:v>
                </c:pt>
                <c:pt idx="896">
                  <c:v>0.13333333333333333</c:v>
                </c:pt>
                <c:pt idx="897">
                  <c:v>0.04</c:v>
                </c:pt>
                <c:pt idx="898">
                  <c:v>0.12</c:v>
                </c:pt>
                <c:pt idx="899">
                  <c:v>0.15333333333333335</c:v>
                </c:pt>
                <c:pt idx="900">
                  <c:v>0.19999999999999998</c:v>
                </c:pt>
                <c:pt idx="901">
                  <c:v>8.6666666666666656E-2</c:v>
                </c:pt>
                <c:pt idx="902">
                  <c:v>8.666666666666667E-2</c:v>
                </c:pt>
                <c:pt idx="903">
                  <c:v>0.26666666666666666</c:v>
                </c:pt>
                <c:pt idx="904">
                  <c:v>0.38000000000000006</c:v>
                </c:pt>
                <c:pt idx="905">
                  <c:v>-2.0000000000000007E-2</c:v>
                </c:pt>
                <c:pt idx="906">
                  <c:v>0.13999999999999999</c:v>
                </c:pt>
                <c:pt idx="907">
                  <c:v>0.24</c:v>
                </c:pt>
                <c:pt idx="908">
                  <c:v>0.20666666666666667</c:v>
                </c:pt>
                <c:pt idx="909">
                  <c:v>0.22</c:v>
                </c:pt>
                <c:pt idx="910">
                  <c:v>0.24</c:v>
                </c:pt>
                <c:pt idx="911">
                  <c:v>8.666666666666667E-2</c:v>
                </c:pt>
                <c:pt idx="912">
                  <c:v>9.9999999999999992E-2</c:v>
                </c:pt>
                <c:pt idx="913">
                  <c:v>0.24666666666666667</c:v>
                </c:pt>
                <c:pt idx="914">
                  <c:v>0.19333333333333336</c:v>
                </c:pt>
                <c:pt idx="915">
                  <c:v>0.10666666666666665</c:v>
                </c:pt>
                <c:pt idx="916">
                  <c:v>0.13333333333333333</c:v>
                </c:pt>
                <c:pt idx="917">
                  <c:v>0.20666666666666667</c:v>
                </c:pt>
                <c:pt idx="918">
                  <c:v>0.11333333333333333</c:v>
                </c:pt>
                <c:pt idx="919">
                  <c:v>0.26</c:v>
                </c:pt>
                <c:pt idx="920">
                  <c:v>0.04</c:v>
                </c:pt>
                <c:pt idx="921">
                  <c:v>0.3066666666666667</c:v>
                </c:pt>
                <c:pt idx="922">
                  <c:v>8.666666666666667E-2</c:v>
                </c:pt>
                <c:pt idx="923">
                  <c:v>0.19999999999999998</c:v>
                </c:pt>
                <c:pt idx="924">
                  <c:v>0.12666666666666668</c:v>
                </c:pt>
                <c:pt idx="925">
                  <c:v>5.3333333333333323E-2</c:v>
                </c:pt>
                <c:pt idx="926">
                  <c:v>0.31333333333333335</c:v>
                </c:pt>
                <c:pt idx="927">
                  <c:v>0</c:v>
                </c:pt>
                <c:pt idx="928">
                  <c:v>0.15333333333333332</c:v>
                </c:pt>
                <c:pt idx="929">
                  <c:v>0.24666666666666667</c:v>
                </c:pt>
                <c:pt idx="930">
                  <c:v>0.22</c:v>
                </c:pt>
                <c:pt idx="931">
                  <c:v>0.22</c:v>
                </c:pt>
                <c:pt idx="932">
                  <c:v>0.1466666666666667</c:v>
                </c:pt>
                <c:pt idx="933">
                  <c:v>0.25333333333333335</c:v>
                </c:pt>
                <c:pt idx="934">
                  <c:v>0.32</c:v>
                </c:pt>
                <c:pt idx="935">
                  <c:v>0.20666666666666667</c:v>
                </c:pt>
                <c:pt idx="936">
                  <c:v>0.19333333333333336</c:v>
                </c:pt>
                <c:pt idx="937">
                  <c:v>0.47333333333333333</c:v>
                </c:pt>
                <c:pt idx="938">
                  <c:v>9.3333333333333338E-2</c:v>
                </c:pt>
                <c:pt idx="939">
                  <c:v>0.34666666666666668</c:v>
                </c:pt>
                <c:pt idx="940">
                  <c:v>0.18666666666666668</c:v>
                </c:pt>
                <c:pt idx="941">
                  <c:v>0.25333333333333335</c:v>
                </c:pt>
                <c:pt idx="942">
                  <c:v>0.20666666666666669</c:v>
                </c:pt>
                <c:pt idx="943">
                  <c:v>0.26666666666666666</c:v>
                </c:pt>
                <c:pt idx="944">
                  <c:v>0.26666666666666666</c:v>
                </c:pt>
                <c:pt idx="945">
                  <c:v>0.10666666666666667</c:v>
                </c:pt>
                <c:pt idx="946">
                  <c:v>0.24000000000000002</c:v>
                </c:pt>
                <c:pt idx="947">
                  <c:v>0.19333333333333336</c:v>
                </c:pt>
                <c:pt idx="948">
                  <c:v>0.26</c:v>
                </c:pt>
                <c:pt idx="949">
                  <c:v>0.13333333333333333</c:v>
                </c:pt>
                <c:pt idx="950">
                  <c:v>0.22</c:v>
                </c:pt>
                <c:pt idx="951">
                  <c:v>0.17333333333333334</c:v>
                </c:pt>
                <c:pt idx="952">
                  <c:v>0.16666666666666666</c:v>
                </c:pt>
                <c:pt idx="953">
                  <c:v>0.24666666666666667</c:v>
                </c:pt>
                <c:pt idx="954">
                  <c:v>0.42666666666666669</c:v>
                </c:pt>
                <c:pt idx="955">
                  <c:v>2.6666666666666672E-2</c:v>
                </c:pt>
                <c:pt idx="956">
                  <c:v>0.04</c:v>
                </c:pt>
                <c:pt idx="957">
                  <c:v>0.43999999999999995</c:v>
                </c:pt>
                <c:pt idx="958">
                  <c:v>0.20666666666666667</c:v>
                </c:pt>
                <c:pt idx="959">
                  <c:v>0.23333333333333336</c:v>
                </c:pt>
                <c:pt idx="960">
                  <c:v>0.17999999999999997</c:v>
                </c:pt>
                <c:pt idx="961">
                  <c:v>0.32</c:v>
                </c:pt>
                <c:pt idx="962">
                  <c:v>0.24666666666666667</c:v>
                </c:pt>
                <c:pt idx="963">
                  <c:v>0.16</c:v>
                </c:pt>
                <c:pt idx="964">
                  <c:v>0.32666666666666672</c:v>
                </c:pt>
                <c:pt idx="965">
                  <c:v>0.12666666666666668</c:v>
                </c:pt>
                <c:pt idx="966">
                  <c:v>0.21999999999999997</c:v>
                </c:pt>
                <c:pt idx="967">
                  <c:v>0.14666666666666667</c:v>
                </c:pt>
                <c:pt idx="968">
                  <c:v>0.18666666666666665</c:v>
                </c:pt>
                <c:pt idx="969">
                  <c:v>0.26</c:v>
                </c:pt>
                <c:pt idx="970">
                  <c:v>9.3333333333333338E-2</c:v>
                </c:pt>
                <c:pt idx="971">
                  <c:v>0.24</c:v>
                </c:pt>
                <c:pt idx="972">
                  <c:v>0.12666666666666668</c:v>
                </c:pt>
                <c:pt idx="973">
                  <c:v>0.24000000000000002</c:v>
                </c:pt>
                <c:pt idx="974">
                  <c:v>0.19333333333333336</c:v>
                </c:pt>
                <c:pt idx="975">
                  <c:v>0.28666666666666668</c:v>
                </c:pt>
                <c:pt idx="976">
                  <c:v>0.22</c:v>
                </c:pt>
                <c:pt idx="977">
                  <c:v>0.34666666666666668</c:v>
                </c:pt>
                <c:pt idx="978">
                  <c:v>8.6666666666666656E-2</c:v>
                </c:pt>
                <c:pt idx="979">
                  <c:v>0.45333333333333331</c:v>
                </c:pt>
                <c:pt idx="980">
                  <c:v>3.333333333333334E-2</c:v>
                </c:pt>
                <c:pt idx="981">
                  <c:v>0.45333333333333337</c:v>
                </c:pt>
                <c:pt idx="982">
                  <c:v>0.14666666666666667</c:v>
                </c:pt>
                <c:pt idx="983">
                  <c:v>0.29333333333333333</c:v>
                </c:pt>
                <c:pt idx="984">
                  <c:v>0.28000000000000003</c:v>
                </c:pt>
                <c:pt idx="985">
                  <c:v>0.17333333333333334</c:v>
                </c:pt>
                <c:pt idx="986">
                  <c:v>0.12</c:v>
                </c:pt>
                <c:pt idx="987">
                  <c:v>0.32666666666666666</c:v>
                </c:pt>
                <c:pt idx="988">
                  <c:v>0.29333333333333339</c:v>
                </c:pt>
                <c:pt idx="989">
                  <c:v>0.16666666666666666</c:v>
                </c:pt>
                <c:pt idx="990">
                  <c:v>0.32666666666666666</c:v>
                </c:pt>
                <c:pt idx="991">
                  <c:v>0.22</c:v>
                </c:pt>
                <c:pt idx="992">
                  <c:v>0.16666666666666666</c:v>
                </c:pt>
                <c:pt idx="993">
                  <c:v>0.3</c:v>
                </c:pt>
                <c:pt idx="994">
                  <c:v>7.3333333333333334E-2</c:v>
                </c:pt>
                <c:pt idx="995">
                  <c:v>0.43333333333333335</c:v>
                </c:pt>
                <c:pt idx="996">
                  <c:v>0.39333333333333337</c:v>
                </c:pt>
                <c:pt idx="997">
                  <c:v>-6.6666666666666654E-3</c:v>
                </c:pt>
                <c:pt idx="998">
                  <c:v>0.13333333333333336</c:v>
                </c:pt>
                <c:pt idx="999">
                  <c:v>0.29333333333333333</c:v>
                </c:pt>
                <c:pt idx="1000">
                  <c:v>0.32</c:v>
                </c:pt>
                <c:pt idx="1001">
                  <c:v>-5.3333333333333337E-2</c:v>
                </c:pt>
                <c:pt idx="1002">
                  <c:v>0.14666666666666664</c:v>
                </c:pt>
                <c:pt idx="1003">
                  <c:v>0.23333333333333331</c:v>
                </c:pt>
                <c:pt idx="1004">
                  <c:v>0.27999999999999997</c:v>
                </c:pt>
                <c:pt idx="1005">
                  <c:v>6.6666666666666723E-3</c:v>
                </c:pt>
                <c:pt idx="1006">
                  <c:v>1.3333333333333336E-2</c:v>
                </c:pt>
                <c:pt idx="1007">
                  <c:v>0.37333333333333335</c:v>
                </c:pt>
                <c:pt idx="1008">
                  <c:v>0.18000000000000002</c:v>
                </c:pt>
                <c:pt idx="1009">
                  <c:v>0.22666666666666668</c:v>
                </c:pt>
                <c:pt idx="1010">
                  <c:v>0.11333333333333334</c:v>
                </c:pt>
                <c:pt idx="1011">
                  <c:v>0.19333333333333336</c:v>
                </c:pt>
                <c:pt idx="1012">
                  <c:v>0.20666666666666667</c:v>
                </c:pt>
                <c:pt idx="1013">
                  <c:v>8.666666666666667E-2</c:v>
                </c:pt>
                <c:pt idx="1014">
                  <c:v>0.34</c:v>
                </c:pt>
                <c:pt idx="1015">
                  <c:v>-0.06</c:v>
                </c:pt>
                <c:pt idx="1016">
                  <c:v>0.20666666666666667</c:v>
                </c:pt>
                <c:pt idx="1017">
                  <c:v>-9.3333333333333338E-2</c:v>
                </c:pt>
                <c:pt idx="1018">
                  <c:v>0.22666666666666668</c:v>
                </c:pt>
                <c:pt idx="1019">
                  <c:v>0.14666666666666664</c:v>
                </c:pt>
                <c:pt idx="1020">
                  <c:v>0.21333333333333329</c:v>
                </c:pt>
                <c:pt idx="1021">
                  <c:v>0.14666666666666667</c:v>
                </c:pt>
                <c:pt idx="1022">
                  <c:v>0.34</c:v>
                </c:pt>
                <c:pt idx="1023">
                  <c:v>0.17333333333333334</c:v>
                </c:pt>
                <c:pt idx="1024">
                  <c:v>0.24666666666666667</c:v>
                </c:pt>
                <c:pt idx="1025">
                  <c:v>0.35333333333333333</c:v>
                </c:pt>
                <c:pt idx="1026">
                  <c:v>0.4466666666666666</c:v>
                </c:pt>
                <c:pt idx="1027">
                  <c:v>0.21333333333333335</c:v>
                </c:pt>
                <c:pt idx="1028">
                  <c:v>0.32</c:v>
                </c:pt>
                <c:pt idx="1029">
                  <c:v>0.21333333333333335</c:v>
                </c:pt>
                <c:pt idx="1030">
                  <c:v>0.22666666666666668</c:v>
                </c:pt>
                <c:pt idx="1031">
                  <c:v>0.24666666666666667</c:v>
                </c:pt>
                <c:pt idx="1032">
                  <c:v>6.0000000000000019E-2</c:v>
                </c:pt>
                <c:pt idx="1033">
                  <c:v>0.25333333333333335</c:v>
                </c:pt>
                <c:pt idx="1034">
                  <c:v>1.3333333333333331E-2</c:v>
                </c:pt>
                <c:pt idx="1035">
                  <c:v>0.26666666666666666</c:v>
                </c:pt>
                <c:pt idx="1036">
                  <c:v>0.3066666666666667</c:v>
                </c:pt>
                <c:pt idx="1037">
                  <c:v>-0.12000000000000001</c:v>
                </c:pt>
                <c:pt idx="1038">
                  <c:v>9.3333333333333365E-2</c:v>
                </c:pt>
                <c:pt idx="1039">
                  <c:v>0.13999999999999999</c:v>
                </c:pt>
                <c:pt idx="1040">
                  <c:v>4.6666666666666662E-2</c:v>
                </c:pt>
                <c:pt idx="1041">
                  <c:v>0.25333333333333335</c:v>
                </c:pt>
                <c:pt idx="1042">
                  <c:v>0.06</c:v>
                </c:pt>
                <c:pt idx="1043">
                  <c:v>0.43999999999999995</c:v>
                </c:pt>
                <c:pt idx="1044">
                  <c:v>0.22666666666666668</c:v>
                </c:pt>
                <c:pt idx="1045">
                  <c:v>0.20000000000000004</c:v>
                </c:pt>
                <c:pt idx="1046">
                  <c:v>0.19999999999999998</c:v>
                </c:pt>
                <c:pt idx="1047">
                  <c:v>0.29333333333333333</c:v>
                </c:pt>
                <c:pt idx="1048">
                  <c:v>0.19333333333333336</c:v>
                </c:pt>
                <c:pt idx="1049">
                  <c:v>9.3333333333333338E-2</c:v>
                </c:pt>
                <c:pt idx="1050">
                  <c:v>0.17333333333333334</c:v>
                </c:pt>
                <c:pt idx="1051">
                  <c:v>0.18666666666666668</c:v>
                </c:pt>
                <c:pt idx="1052">
                  <c:v>3.3333333333333326E-2</c:v>
                </c:pt>
                <c:pt idx="1053">
                  <c:v>0.10666666666666667</c:v>
                </c:pt>
                <c:pt idx="1054">
                  <c:v>1.3333333333333331E-2</c:v>
                </c:pt>
                <c:pt idx="1055">
                  <c:v>0.17333333333333334</c:v>
                </c:pt>
                <c:pt idx="1056">
                  <c:v>6.6666666666666541E-3</c:v>
                </c:pt>
                <c:pt idx="1057">
                  <c:v>0.08</c:v>
                </c:pt>
                <c:pt idx="1058">
                  <c:v>0.23333333333333331</c:v>
                </c:pt>
                <c:pt idx="1059">
                  <c:v>1.9999999999999987E-2</c:v>
                </c:pt>
                <c:pt idx="1060">
                  <c:v>0.06</c:v>
                </c:pt>
                <c:pt idx="1061">
                  <c:v>0.16000000000000003</c:v>
                </c:pt>
                <c:pt idx="1062">
                  <c:v>-0.12</c:v>
                </c:pt>
                <c:pt idx="1063">
                  <c:v>0.38000000000000006</c:v>
                </c:pt>
                <c:pt idx="1064">
                  <c:v>0.25333333333333335</c:v>
                </c:pt>
                <c:pt idx="1065">
                  <c:v>-0.11333333333333334</c:v>
                </c:pt>
                <c:pt idx="1066">
                  <c:v>4.6666666666666683E-2</c:v>
                </c:pt>
                <c:pt idx="1067">
                  <c:v>0.17333333333333334</c:v>
                </c:pt>
                <c:pt idx="1068">
                  <c:v>-5.3333333333333344E-2</c:v>
                </c:pt>
                <c:pt idx="1069">
                  <c:v>0.39999999999999997</c:v>
                </c:pt>
                <c:pt idx="1070">
                  <c:v>0.40000000000000008</c:v>
                </c:pt>
                <c:pt idx="1071">
                  <c:v>-0.02</c:v>
                </c:pt>
                <c:pt idx="1072">
                  <c:v>0.22666666666666668</c:v>
                </c:pt>
                <c:pt idx="1073">
                  <c:v>0.10666666666666669</c:v>
                </c:pt>
                <c:pt idx="1074">
                  <c:v>8.666666666666667E-2</c:v>
                </c:pt>
                <c:pt idx="1075">
                  <c:v>0.29333333333333328</c:v>
                </c:pt>
                <c:pt idx="1076">
                  <c:v>0.24</c:v>
                </c:pt>
                <c:pt idx="1077">
                  <c:v>7.3333333333333334E-2</c:v>
                </c:pt>
                <c:pt idx="1078">
                  <c:v>-1.3333333333333336E-2</c:v>
                </c:pt>
                <c:pt idx="1079">
                  <c:v>0.22</c:v>
                </c:pt>
                <c:pt idx="1080">
                  <c:v>0.17333333333333334</c:v>
                </c:pt>
                <c:pt idx="1081">
                  <c:v>-0.02</c:v>
                </c:pt>
                <c:pt idx="1082">
                  <c:v>0.10666666666666667</c:v>
                </c:pt>
                <c:pt idx="1083">
                  <c:v>0.14666666666666664</c:v>
                </c:pt>
                <c:pt idx="1084">
                  <c:v>-0.11333333333333334</c:v>
                </c:pt>
                <c:pt idx="1085">
                  <c:v>0.19333333333333336</c:v>
                </c:pt>
                <c:pt idx="1086">
                  <c:v>-4.6666666666666662E-2</c:v>
                </c:pt>
                <c:pt idx="1087">
                  <c:v>0.24</c:v>
                </c:pt>
                <c:pt idx="1088">
                  <c:v>5.3333333333333344E-2</c:v>
                </c:pt>
                <c:pt idx="1089">
                  <c:v>0.02</c:v>
                </c:pt>
                <c:pt idx="1090">
                  <c:v>-6.6666666666666775E-3</c:v>
                </c:pt>
                <c:pt idx="1091">
                  <c:v>0.32</c:v>
                </c:pt>
                <c:pt idx="1092">
                  <c:v>0.24666666666666667</c:v>
                </c:pt>
                <c:pt idx="1093">
                  <c:v>-0.02</c:v>
                </c:pt>
                <c:pt idx="1094">
                  <c:v>0.12666666666666668</c:v>
                </c:pt>
                <c:pt idx="1095">
                  <c:v>3.3333333333333347E-2</c:v>
                </c:pt>
                <c:pt idx="1096">
                  <c:v>0.04</c:v>
                </c:pt>
                <c:pt idx="1097">
                  <c:v>0.16666666666666666</c:v>
                </c:pt>
                <c:pt idx="1098">
                  <c:v>0.15333333333333332</c:v>
                </c:pt>
                <c:pt idx="1099">
                  <c:v>4.0000000000000015E-2</c:v>
                </c:pt>
                <c:pt idx="1100">
                  <c:v>0.14666666666666667</c:v>
                </c:pt>
                <c:pt idx="1101">
                  <c:v>0.04</c:v>
                </c:pt>
                <c:pt idx="1102">
                  <c:v>0.04</c:v>
                </c:pt>
                <c:pt idx="1103">
                  <c:v>0.12666666666666668</c:v>
                </c:pt>
                <c:pt idx="1104">
                  <c:v>-0.18000000000000002</c:v>
                </c:pt>
                <c:pt idx="1105">
                  <c:v>0.34666666666666668</c:v>
                </c:pt>
                <c:pt idx="1106">
                  <c:v>1.3333333333333336E-2</c:v>
                </c:pt>
                <c:pt idx="1107">
                  <c:v>0.19333333333333336</c:v>
                </c:pt>
                <c:pt idx="1108">
                  <c:v>-0.17333333333333334</c:v>
                </c:pt>
                <c:pt idx="1109">
                  <c:v>0.34666666666666668</c:v>
                </c:pt>
                <c:pt idx="1110">
                  <c:v>-6.6666666666666602E-3</c:v>
                </c:pt>
                <c:pt idx="1111">
                  <c:v>0.20666666666666667</c:v>
                </c:pt>
                <c:pt idx="1112">
                  <c:v>1.3333333333333327E-2</c:v>
                </c:pt>
                <c:pt idx="1113">
                  <c:v>0.12666666666666668</c:v>
                </c:pt>
                <c:pt idx="1114">
                  <c:v>0.19333333333333333</c:v>
                </c:pt>
                <c:pt idx="1115">
                  <c:v>-1.3333333333333331E-2</c:v>
                </c:pt>
                <c:pt idx="1116">
                  <c:v>-0.14000000000000001</c:v>
                </c:pt>
                <c:pt idx="1117">
                  <c:v>0.26666666666666666</c:v>
                </c:pt>
                <c:pt idx="1118">
                  <c:v>1.3333333333333331E-2</c:v>
                </c:pt>
                <c:pt idx="1119">
                  <c:v>0.15333333333333332</c:v>
                </c:pt>
                <c:pt idx="1120">
                  <c:v>0.28666666666666668</c:v>
                </c:pt>
                <c:pt idx="1121">
                  <c:v>-0.16666666666666666</c:v>
                </c:pt>
                <c:pt idx="1122">
                  <c:v>4.6666666666666669E-2</c:v>
                </c:pt>
                <c:pt idx="1123">
                  <c:v>0.18000000000000002</c:v>
                </c:pt>
                <c:pt idx="1124">
                  <c:v>4.6666666666666669E-2</c:v>
                </c:pt>
                <c:pt idx="1125">
                  <c:v>0.16</c:v>
                </c:pt>
                <c:pt idx="1126">
                  <c:v>3.3333333333333326E-2</c:v>
                </c:pt>
                <c:pt idx="1127">
                  <c:v>0.14000000000000001</c:v>
                </c:pt>
                <c:pt idx="1128">
                  <c:v>0.24</c:v>
                </c:pt>
                <c:pt idx="1129">
                  <c:v>0.10000000000000002</c:v>
                </c:pt>
                <c:pt idx="1130">
                  <c:v>0.21333333333333335</c:v>
                </c:pt>
                <c:pt idx="1131">
                  <c:v>8.666666666666667E-2</c:v>
                </c:pt>
                <c:pt idx="1132">
                  <c:v>0.11333333333333334</c:v>
                </c:pt>
                <c:pt idx="1133">
                  <c:v>0.21333333333333335</c:v>
                </c:pt>
                <c:pt idx="1134">
                  <c:v>0.17333333333333334</c:v>
                </c:pt>
                <c:pt idx="1135">
                  <c:v>-9.3333333333333338E-2</c:v>
                </c:pt>
                <c:pt idx="1136">
                  <c:v>7.3333333333333334E-2</c:v>
                </c:pt>
                <c:pt idx="1137">
                  <c:v>6.0000000000000019E-2</c:v>
                </c:pt>
                <c:pt idx="1138">
                  <c:v>0.22</c:v>
                </c:pt>
                <c:pt idx="1139">
                  <c:v>-0.11333333333333333</c:v>
                </c:pt>
                <c:pt idx="1140">
                  <c:v>6.6666666666666723E-3</c:v>
                </c:pt>
                <c:pt idx="1141">
                  <c:v>2.6666666666666661E-2</c:v>
                </c:pt>
                <c:pt idx="1142">
                  <c:v>-7.333333333333332E-2</c:v>
                </c:pt>
                <c:pt idx="1143">
                  <c:v>0.13333333333333333</c:v>
                </c:pt>
                <c:pt idx="1144">
                  <c:v>1.3333333333333327E-2</c:v>
                </c:pt>
                <c:pt idx="1145">
                  <c:v>0.06</c:v>
                </c:pt>
                <c:pt idx="1146">
                  <c:v>0.10666666666666669</c:v>
                </c:pt>
                <c:pt idx="1147">
                  <c:v>-1.3333333333333334E-2</c:v>
                </c:pt>
                <c:pt idx="1148">
                  <c:v>0.24</c:v>
                </c:pt>
                <c:pt idx="1149">
                  <c:v>-0.14666666666666667</c:v>
                </c:pt>
                <c:pt idx="1150">
                  <c:v>-0.14000000000000001</c:v>
                </c:pt>
                <c:pt idx="1151">
                  <c:v>0.29333333333333339</c:v>
                </c:pt>
                <c:pt idx="1152">
                  <c:v>-0.13999999999999999</c:v>
                </c:pt>
                <c:pt idx="1153">
                  <c:v>0.29333333333333339</c:v>
                </c:pt>
                <c:pt idx="1154">
                  <c:v>-3.3333333333333326E-2</c:v>
                </c:pt>
                <c:pt idx="1155">
                  <c:v>0.15333333333333335</c:v>
                </c:pt>
                <c:pt idx="1156">
                  <c:v>0.12666666666666668</c:v>
                </c:pt>
                <c:pt idx="1157">
                  <c:v>-3.9999999999999987E-2</c:v>
                </c:pt>
                <c:pt idx="1158">
                  <c:v>0.24666666666666667</c:v>
                </c:pt>
                <c:pt idx="1159">
                  <c:v>-0.16</c:v>
                </c:pt>
                <c:pt idx="1160">
                  <c:v>8.666666666666667E-2</c:v>
                </c:pt>
                <c:pt idx="1161">
                  <c:v>-2.6666666666666672E-2</c:v>
                </c:pt>
                <c:pt idx="1162">
                  <c:v>-7.3333333333333348E-2</c:v>
                </c:pt>
                <c:pt idx="1163">
                  <c:v>0.15333333333333335</c:v>
                </c:pt>
                <c:pt idx="1164">
                  <c:v>0.12</c:v>
                </c:pt>
                <c:pt idx="1165">
                  <c:v>-3.3333333333333333E-2</c:v>
                </c:pt>
                <c:pt idx="1166">
                  <c:v>-0.10666666666666667</c:v>
                </c:pt>
                <c:pt idx="1167">
                  <c:v>0.28666666666666668</c:v>
                </c:pt>
                <c:pt idx="1168">
                  <c:v>4.6666666666666669E-2</c:v>
                </c:pt>
                <c:pt idx="1169">
                  <c:v>-0.06</c:v>
                </c:pt>
                <c:pt idx="1170">
                  <c:v>9.3333333333333338E-2</c:v>
                </c:pt>
                <c:pt idx="1171">
                  <c:v>-0.16666666666666666</c:v>
                </c:pt>
                <c:pt idx="1172">
                  <c:v>0.18666666666666668</c:v>
                </c:pt>
                <c:pt idx="1173">
                  <c:v>-0.14000000000000001</c:v>
                </c:pt>
                <c:pt idx="1174">
                  <c:v>0.21333333333333335</c:v>
                </c:pt>
                <c:pt idx="1175">
                  <c:v>-0.17333333333333334</c:v>
                </c:pt>
                <c:pt idx="1176">
                  <c:v>-0.08</c:v>
                </c:pt>
                <c:pt idx="1177">
                  <c:v>0.04</c:v>
                </c:pt>
                <c:pt idx="1178">
                  <c:v>-0.21333333333333335</c:v>
                </c:pt>
                <c:pt idx="1179">
                  <c:v>0.20666666666666667</c:v>
                </c:pt>
                <c:pt idx="1180">
                  <c:v>0.15333333333333332</c:v>
                </c:pt>
                <c:pt idx="1181">
                  <c:v>-0.21333333333333335</c:v>
                </c:pt>
                <c:pt idx="1182">
                  <c:v>1.3333333333333327E-2</c:v>
                </c:pt>
                <c:pt idx="1183">
                  <c:v>-9.9999999999999992E-2</c:v>
                </c:pt>
                <c:pt idx="1184">
                  <c:v>-3.3333333333333333E-2</c:v>
                </c:pt>
                <c:pt idx="1185">
                  <c:v>-7.3333333333333306E-2</c:v>
                </c:pt>
                <c:pt idx="1186">
                  <c:v>-0.12</c:v>
                </c:pt>
                <c:pt idx="1187">
                  <c:v>0.10666666666666667</c:v>
                </c:pt>
                <c:pt idx="1188">
                  <c:v>-0.13333333333333333</c:v>
                </c:pt>
                <c:pt idx="1189">
                  <c:v>8.666666666666667E-2</c:v>
                </c:pt>
                <c:pt idx="1190">
                  <c:v>1.3333333333333336E-2</c:v>
                </c:pt>
                <c:pt idx="1191">
                  <c:v>-7.9999999999999974E-2</c:v>
                </c:pt>
                <c:pt idx="1192">
                  <c:v>-0.13333333333333333</c:v>
                </c:pt>
                <c:pt idx="1193">
                  <c:v>7.3333333333333334E-2</c:v>
                </c:pt>
                <c:pt idx="1194">
                  <c:v>-6.6666666666666666E-2</c:v>
                </c:pt>
                <c:pt idx="1195">
                  <c:v>-1.3333333333333336E-2</c:v>
                </c:pt>
                <c:pt idx="1196">
                  <c:v>-0.14000000000000001</c:v>
                </c:pt>
                <c:pt idx="1197">
                  <c:v>0.10666666666666667</c:v>
                </c:pt>
                <c:pt idx="1198">
                  <c:v>-2.6666666666666655E-2</c:v>
                </c:pt>
                <c:pt idx="1199">
                  <c:v>-0.12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9FA7-46E2-B7DD-9850E5B0C7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1538007"/>
        <c:axId val="1851536711"/>
      </c:scatterChart>
      <c:valAx>
        <c:axId val="1851538007"/>
        <c:scaling>
          <c:orientation val="minMax"/>
          <c:max val="12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180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Time (s)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ysClr val="windowText" lastClr="000000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851536711"/>
        <c:crosses val="autoZero"/>
        <c:crossBetween val="midCat"/>
      </c:valAx>
      <c:valAx>
        <c:axId val="1851536711"/>
        <c:scaling>
          <c:orientation val="minMax"/>
          <c:max val="0.70000000000000007"/>
          <c:min val="-0.70000000000000007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180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Voltage (V)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851538007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0788791333323886E-2"/>
          <c:y val="2.4267085464545965E-2"/>
          <c:w val="0.88716960513444576"/>
          <c:h val="0.102750085394478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544737250092921"/>
          <c:y val="0.14804337629113504"/>
          <c:w val="0.76377915394859119"/>
          <c:h val="0.71688827584671033"/>
        </c:manualLayout>
      </c:layout>
      <c:scatterChart>
        <c:scatterStyle val="smoothMarker"/>
        <c:varyColors val="0"/>
        <c:ser>
          <c:idx val="0"/>
          <c:order val="0"/>
          <c:tx>
            <c:strRef>
              <c:f>Dionne!$R$1</c:f>
              <c:strCache>
                <c:ptCount val="1"/>
                <c:pt idx="0">
                  <c:v>Tensive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Dionne!$M$2:$M$1201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Dionne!$R$2:$R$1201</c:f>
              <c:numCache>
                <c:formatCode>General</c:formatCode>
                <c:ptCount val="1200"/>
                <c:pt idx="0">
                  <c:v>0.24666666666666667</c:v>
                </c:pt>
                <c:pt idx="1">
                  <c:v>0.12</c:v>
                </c:pt>
                <c:pt idx="2">
                  <c:v>-2.6666666666666661E-2</c:v>
                </c:pt>
                <c:pt idx="3">
                  <c:v>0.28666666666666668</c:v>
                </c:pt>
                <c:pt idx="4">
                  <c:v>0.08</c:v>
                </c:pt>
                <c:pt idx="5">
                  <c:v>0.16666666666666666</c:v>
                </c:pt>
                <c:pt idx="6">
                  <c:v>0.26</c:v>
                </c:pt>
                <c:pt idx="7">
                  <c:v>0.15333333333333335</c:v>
                </c:pt>
                <c:pt idx="8">
                  <c:v>0.20000000000000004</c:v>
                </c:pt>
                <c:pt idx="9">
                  <c:v>5.3333333333333344E-2</c:v>
                </c:pt>
                <c:pt idx="10">
                  <c:v>0.28666666666666668</c:v>
                </c:pt>
                <c:pt idx="11">
                  <c:v>-1.3333333333333336E-2</c:v>
                </c:pt>
                <c:pt idx="12">
                  <c:v>0.13333333333333333</c:v>
                </c:pt>
                <c:pt idx="13">
                  <c:v>0.18666666666666668</c:v>
                </c:pt>
                <c:pt idx="14">
                  <c:v>0.18000000000000002</c:v>
                </c:pt>
                <c:pt idx="15">
                  <c:v>8.666666666666667E-2</c:v>
                </c:pt>
                <c:pt idx="16">
                  <c:v>0.11333333333333333</c:v>
                </c:pt>
                <c:pt idx="17">
                  <c:v>0.18000000000000002</c:v>
                </c:pt>
                <c:pt idx="18">
                  <c:v>2.0000000000000007E-2</c:v>
                </c:pt>
                <c:pt idx="19">
                  <c:v>0.34</c:v>
                </c:pt>
                <c:pt idx="20">
                  <c:v>0.11333333333333333</c:v>
                </c:pt>
                <c:pt idx="21">
                  <c:v>0.18666666666666668</c:v>
                </c:pt>
                <c:pt idx="22">
                  <c:v>5.3333333333333344E-2</c:v>
                </c:pt>
                <c:pt idx="23">
                  <c:v>0.27333333333333337</c:v>
                </c:pt>
                <c:pt idx="24">
                  <c:v>0.10666666666666667</c:v>
                </c:pt>
                <c:pt idx="25">
                  <c:v>0.16</c:v>
                </c:pt>
                <c:pt idx="26">
                  <c:v>9.3333333333333338E-2</c:v>
                </c:pt>
                <c:pt idx="27">
                  <c:v>0.27999999999999997</c:v>
                </c:pt>
                <c:pt idx="28">
                  <c:v>0.06</c:v>
                </c:pt>
                <c:pt idx="29">
                  <c:v>0.26</c:v>
                </c:pt>
                <c:pt idx="30">
                  <c:v>9.9999999999999992E-2</c:v>
                </c:pt>
                <c:pt idx="31">
                  <c:v>0.26666666666666666</c:v>
                </c:pt>
                <c:pt idx="32">
                  <c:v>0.11333333333333334</c:v>
                </c:pt>
                <c:pt idx="33">
                  <c:v>0.23333333333333331</c:v>
                </c:pt>
                <c:pt idx="34">
                  <c:v>0.27333333333333337</c:v>
                </c:pt>
                <c:pt idx="35">
                  <c:v>0.10666666666666665</c:v>
                </c:pt>
                <c:pt idx="36">
                  <c:v>7.3333333333333334E-2</c:v>
                </c:pt>
                <c:pt idx="37">
                  <c:v>0.21333333333333335</c:v>
                </c:pt>
                <c:pt idx="38">
                  <c:v>0.1466666666666667</c:v>
                </c:pt>
                <c:pt idx="39">
                  <c:v>0.24666666666666667</c:v>
                </c:pt>
                <c:pt idx="40">
                  <c:v>9.9999999999999992E-2</c:v>
                </c:pt>
                <c:pt idx="41">
                  <c:v>0.22666666666666666</c:v>
                </c:pt>
                <c:pt idx="42">
                  <c:v>8.666666666666667E-2</c:v>
                </c:pt>
                <c:pt idx="43">
                  <c:v>0.25333333333333335</c:v>
                </c:pt>
                <c:pt idx="44">
                  <c:v>0.22</c:v>
                </c:pt>
                <c:pt idx="45">
                  <c:v>0.13333333333333333</c:v>
                </c:pt>
                <c:pt idx="46">
                  <c:v>0.04</c:v>
                </c:pt>
                <c:pt idx="47">
                  <c:v>0.22666666666666666</c:v>
                </c:pt>
                <c:pt idx="48">
                  <c:v>0.24666666666666667</c:v>
                </c:pt>
                <c:pt idx="49">
                  <c:v>-3.3333333333333333E-2</c:v>
                </c:pt>
                <c:pt idx="50">
                  <c:v>-6.666666666666661E-3</c:v>
                </c:pt>
                <c:pt idx="51">
                  <c:v>0.16</c:v>
                </c:pt>
                <c:pt idx="52">
                  <c:v>0.34</c:v>
                </c:pt>
                <c:pt idx="53">
                  <c:v>0.02</c:v>
                </c:pt>
                <c:pt idx="54">
                  <c:v>0.18000000000000002</c:v>
                </c:pt>
                <c:pt idx="55">
                  <c:v>0.13333333333333333</c:v>
                </c:pt>
                <c:pt idx="56">
                  <c:v>0.12</c:v>
                </c:pt>
                <c:pt idx="57">
                  <c:v>0.20666666666666667</c:v>
                </c:pt>
                <c:pt idx="58">
                  <c:v>0.08</c:v>
                </c:pt>
                <c:pt idx="59">
                  <c:v>0.38666666666666666</c:v>
                </c:pt>
                <c:pt idx="60">
                  <c:v>0.04</c:v>
                </c:pt>
                <c:pt idx="61">
                  <c:v>0.38666666666666666</c:v>
                </c:pt>
                <c:pt idx="62">
                  <c:v>0.44666666666666671</c:v>
                </c:pt>
                <c:pt idx="63">
                  <c:v>6.0000000000000005E-2</c:v>
                </c:pt>
                <c:pt idx="64">
                  <c:v>0.19333333333333336</c:v>
                </c:pt>
                <c:pt idx="65">
                  <c:v>0.28666666666666668</c:v>
                </c:pt>
                <c:pt idx="66">
                  <c:v>0.16666666666666666</c:v>
                </c:pt>
                <c:pt idx="67">
                  <c:v>0.3066666666666667</c:v>
                </c:pt>
                <c:pt idx="68">
                  <c:v>0.38666666666666666</c:v>
                </c:pt>
                <c:pt idx="69">
                  <c:v>-1.3333333333333329E-2</c:v>
                </c:pt>
                <c:pt idx="70">
                  <c:v>0.08</c:v>
                </c:pt>
                <c:pt idx="71">
                  <c:v>0.24</c:v>
                </c:pt>
                <c:pt idx="72">
                  <c:v>2.0000000000000007E-2</c:v>
                </c:pt>
                <c:pt idx="73">
                  <c:v>0.22</c:v>
                </c:pt>
                <c:pt idx="74">
                  <c:v>7.3333333333333334E-2</c:v>
                </c:pt>
                <c:pt idx="75">
                  <c:v>0.19999999999999998</c:v>
                </c:pt>
                <c:pt idx="76">
                  <c:v>0.23333333333333331</c:v>
                </c:pt>
                <c:pt idx="77">
                  <c:v>6.6666666666666666E-2</c:v>
                </c:pt>
                <c:pt idx="78">
                  <c:v>0.20666666666666667</c:v>
                </c:pt>
                <c:pt idx="79">
                  <c:v>8.0000000000000016E-2</c:v>
                </c:pt>
                <c:pt idx="80">
                  <c:v>0.42666666666666669</c:v>
                </c:pt>
                <c:pt idx="81">
                  <c:v>-7.3333333333333334E-2</c:v>
                </c:pt>
                <c:pt idx="82">
                  <c:v>0.12666666666666668</c:v>
                </c:pt>
                <c:pt idx="83">
                  <c:v>0.28666666666666663</c:v>
                </c:pt>
                <c:pt idx="84">
                  <c:v>9.9999999999999992E-2</c:v>
                </c:pt>
                <c:pt idx="85">
                  <c:v>0.36000000000000004</c:v>
                </c:pt>
                <c:pt idx="86">
                  <c:v>0.25333333333333335</c:v>
                </c:pt>
                <c:pt idx="87">
                  <c:v>0.12</c:v>
                </c:pt>
                <c:pt idx="88">
                  <c:v>0.16666666666666666</c:v>
                </c:pt>
                <c:pt idx="89">
                  <c:v>3.3333333333333326E-2</c:v>
                </c:pt>
                <c:pt idx="90">
                  <c:v>0.29333333333333339</c:v>
                </c:pt>
                <c:pt idx="91">
                  <c:v>1.3333333333333331E-2</c:v>
                </c:pt>
                <c:pt idx="92">
                  <c:v>0.26666666666666666</c:v>
                </c:pt>
                <c:pt idx="93">
                  <c:v>0.11333333333333334</c:v>
                </c:pt>
                <c:pt idx="94">
                  <c:v>0.19333333333333336</c:v>
                </c:pt>
                <c:pt idx="95">
                  <c:v>0.12666666666666665</c:v>
                </c:pt>
                <c:pt idx="96">
                  <c:v>0.14666666666666667</c:v>
                </c:pt>
                <c:pt idx="97">
                  <c:v>0.27999999999999997</c:v>
                </c:pt>
                <c:pt idx="98">
                  <c:v>0.10000000000000002</c:v>
                </c:pt>
                <c:pt idx="99">
                  <c:v>0.38000000000000006</c:v>
                </c:pt>
                <c:pt idx="100">
                  <c:v>0.25333333333333335</c:v>
                </c:pt>
                <c:pt idx="101">
                  <c:v>6.6666666666666666E-2</c:v>
                </c:pt>
                <c:pt idx="102">
                  <c:v>9.3333333333333324E-2</c:v>
                </c:pt>
                <c:pt idx="103">
                  <c:v>0.26</c:v>
                </c:pt>
                <c:pt idx="104">
                  <c:v>0.25333333333333335</c:v>
                </c:pt>
                <c:pt idx="105">
                  <c:v>6.6666666666666666E-2</c:v>
                </c:pt>
                <c:pt idx="106">
                  <c:v>-8.666666666666667E-2</c:v>
                </c:pt>
                <c:pt idx="107">
                  <c:v>0.3666666666666667</c:v>
                </c:pt>
                <c:pt idx="108">
                  <c:v>0.22666666666666666</c:v>
                </c:pt>
                <c:pt idx="109">
                  <c:v>6.6666666666666666E-2</c:v>
                </c:pt>
                <c:pt idx="110">
                  <c:v>-9.3333333333333338E-2</c:v>
                </c:pt>
                <c:pt idx="111">
                  <c:v>0.35333333333333333</c:v>
                </c:pt>
                <c:pt idx="112">
                  <c:v>8.666666666666667E-2</c:v>
                </c:pt>
                <c:pt idx="113">
                  <c:v>0.1466666666666667</c:v>
                </c:pt>
                <c:pt idx="114">
                  <c:v>0.32</c:v>
                </c:pt>
                <c:pt idx="115">
                  <c:v>-3.3333333333333333E-2</c:v>
                </c:pt>
                <c:pt idx="116">
                  <c:v>7.3333333333333348E-2</c:v>
                </c:pt>
                <c:pt idx="117">
                  <c:v>0.27999999999999997</c:v>
                </c:pt>
                <c:pt idx="118">
                  <c:v>0.18000000000000002</c:v>
                </c:pt>
                <c:pt idx="119">
                  <c:v>0.3</c:v>
                </c:pt>
                <c:pt idx="120">
                  <c:v>0.18000000000000002</c:v>
                </c:pt>
                <c:pt idx="121">
                  <c:v>0.28666666666666668</c:v>
                </c:pt>
                <c:pt idx="122">
                  <c:v>0.22</c:v>
                </c:pt>
                <c:pt idx="123">
                  <c:v>0.32</c:v>
                </c:pt>
                <c:pt idx="124">
                  <c:v>0.21333333333333335</c:v>
                </c:pt>
                <c:pt idx="125">
                  <c:v>0.29333333333333339</c:v>
                </c:pt>
                <c:pt idx="126">
                  <c:v>0.24666666666666667</c:v>
                </c:pt>
                <c:pt idx="127">
                  <c:v>0.17333333333333334</c:v>
                </c:pt>
                <c:pt idx="128">
                  <c:v>0.27999999999999997</c:v>
                </c:pt>
                <c:pt idx="129">
                  <c:v>7.3333333333333334E-2</c:v>
                </c:pt>
                <c:pt idx="130">
                  <c:v>4.6666666666666669E-2</c:v>
                </c:pt>
                <c:pt idx="131">
                  <c:v>0.36000000000000004</c:v>
                </c:pt>
                <c:pt idx="132">
                  <c:v>0.32666666666666666</c:v>
                </c:pt>
                <c:pt idx="133">
                  <c:v>6.666666666666668E-3</c:v>
                </c:pt>
                <c:pt idx="134">
                  <c:v>0.12</c:v>
                </c:pt>
                <c:pt idx="135">
                  <c:v>0.27333333333333337</c:v>
                </c:pt>
                <c:pt idx="136">
                  <c:v>0.19333333333333336</c:v>
                </c:pt>
                <c:pt idx="137">
                  <c:v>0.27333333333333332</c:v>
                </c:pt>
                <c:pt idx="138">
                  <c:v>0.18666666666666668</c:v>
                </c:pt>
                <c:pt idx="139">
                  <c:v>0.34666666666666668</c:v>
                </c:pt>
                <c:pt idx="140">
                  <c:v>0.11333333333333334</c:v>
                </c:pt>
                <c:pt idx="141">
                  <c:v>0.27333333333333337</c:v>
                </c:pt>
                <c:pt idx="142">
                  <c:v>0.27333333333333337</c:v>
                </c:pt>
                <c:pt idx="143">
                  <c:v>0.14000000000000001</c:v>
                </c:pt>
                <c:pt idx="144">
                  <c:v>0.29333333333333333</c:v>
                </c:pt>
                <c:pt idx="145">
                  <c:v>0.13333333333333333</c:v>
                </c:pt>
                <c:pt idx="146">
                  <c:v>0.22</c:v>
                </c:pt>
                <c:pt idx="147">
                  <c:v>0.24</c:v>
                </c:pt>
                <c:pt idx="148">
                  <c:v>0.12</c:v>
                </c:pt>
                <c:pt idx="149">
                  <c:v>0.29333333333333333</c:v>
                </c:pt>
                <c:pt idx="150">
                  <c:v>0.44</c:v>
                </c:pt>
                <c:pt idx="151">
                  <c:v>-0.02</c:v>
                </c:pt>
                <c:pt idx="152">
                  <c:v>0.15333333333333335</c:v>
                </c:pt>
                <c:pt idx="153">
                  <c:v>0.25333333333333335</c:v>
                </c:pt>
                <c:pt idx="154">
                  <c:v>0.3</c:v>
                </c:pt>
                <c:pt idx="155">
                  <c:v>0.10666666666666665</c:v>
                </c:pt>
                <c:pt idx="156">
                  <c:v>0.17333333333333334</c:v>
                </c:pt>
                <c:pt idx="157">
                  <c:v>0.27333333333333337</c:v>
                </c:pt>
                <c:pt idx="158">
                  <c:v>0.20000000000000004</c:v>
                </c:pt>
                <c:pt idx="159">
                  <c:v>0.29333333333333333</c:v>
                </c:pt>
                <c:pt idx="160">
                  <c:v>0.14000000000000001</c:v>
                </c:pt>
                <c:pt idx="161">
                  <c:v>0.29333333333333333</c:v>
                </c:pt>
                <c:pt idx="162">
                  <c:v>0.27333333333333337</c:v>
                </c:pt>
                <c:pt idx="163">
                  <c:v>0.16</c:v>
                </c:pt>
                <c:pt idx="164">
                  <c:v>0.11333333333333334</c:v>
                </c:pt>
                <c:pt idx="165">
                  <c:v>0.38666666666666671</c:v>
                </c:pt>
                <c:pt idx="166">
                  <c:v>0.25333333333333335</c:v>
                </c:pt>
                <c:pt idx="167">
                  <c:v>0.15333333333333335</c:v>
                </c:pt>
                <c:pt idx="168">
                  <c:v>0.12666666666666668</c:v>
                </c:pt>
                <c:pt idx="169">
                  <c:v>0.34666666666666668</c:v>
                </c:pt>
                <c:pt idx="170">
                  <c:v>0.23333333333333331</c:v>
                </c:pt>
                <c:pt idx="171">
                  <c:v>0.10666666666666665</c:v>
                </c:pt>
                <c:pt idx="172">
                  <c:v>0.14000000000000001</c:v>
                </c:pt>
                <c:pt idx="173">
                  <c:v>0.20666666666666667</c:v>
                </c:pt>
                <c:pt idx="174">
                  <c:v>0.08</c:v>
                </c:pt>
                <c:pt idx="175">
                  <c:v>0.36000000000000004</c:v>
                </c:pt>
                <c:pt idx="176">
                  <c:v>0.15333333333333332</c:v>
                </c:pt>
                <c:pt idx="177">
                  <c:v>0.24</c:v>
                </c:pt>
                <c:pt idx="178">
                  <c:v>0.3</c:v>
                </c:pt>
                <c:pt idx="179">
                  <c:v>0.20666666666666667</c:v>
                </c:pt>
                <c:pt idx="180">
                  <c:v>4.6666666666666669E-2</c:v>
                </c:pt>
                <c:pt idx="181">
                  <c:v>0.42666666666666669</c:v>
                </c:pt>
                <c:pt idx="182">
                  <c:v>6.6666666666666671E-3</c:v>
                </c:pt>
                <c:pt idx="183">
                  <c:v>0.37999999999999995</c:v>
                </c:pt>
                <c:pt idx="184">
                  <c:v>0.28666666666666668</c:v>
                </c:pt>
                <c:pt idx="185">
                  <c:v>0.12</c:v>
                </c:pt>
                <c:pt idx="186">
                  <c:v>0.13333333333333333</c:v>
                </c:pt>
                <c:pt idx="187">
                  <c:v>0.23333333333333331</c:v>
                </c:pt>
                <c:pt idx="188">
                  <c:v>0.39999999999999997</c:v>
                </c:pt>
                <c:pt idx="189">
                  <c:v>0</c:v>
                </c:pt>
                <c:pt idx="190">
                  <c:v>0.3066666666666667</c:v>
                </c:pt>
                <c:pt idx="191">
                  <c:v>0.10666666666666665</c:v>
                </c:pt>
                <c:pt idx="192">
                  <c:v>0.16</c:v>
                </c:pt>
                <c:pt idx="193">
                  <c:v>0.24666666666666667</c:v>
                </c:pt>
                <c:pt idx="194">
                  <c:v>9.3333333333333338E-2</c:v>
                </c:pt>
                <c:pt idx="195">
                  <c:v>0.37333333333333329</c:v>
                </c:pt>
                <c:pt idx="196">
                  <c:v>0.18000000000000002</c:v>
                </c:pt>
                <c:pt idx="197">
                  <c:v>0.26</c:v>
                </c:pt>
                <c:pt idx="198">
                  <c:v>0.27999999999999997</c:v>
                </c:pt>
                <c:pt idx="199">
                  <c:v>0.13333333333333333</c:v>
                </c:pt>
                <c:pt idx="200">
                  <c:v>2.6666666666666668E-2</c:v>
                </c:pt>
                <c:pt idx="201">
                  <c:v>0.37333333333333329</c:v>
                </c:pt>
                <c:pt idx="202">
                  <c:v>0.17333333333333334</c:v>
                </c:pt>
                <c:pt idx="203">
                  <c:v>0.23333333333333331</c:v>
                </c:pt>
                <c:pt idx="204">
                  <c:v>0.27333333333333337</c:v>
                </c:pt>
                <c:pt idx="205">
                  <c:v>0</c:v>
                </c:pt>
                <c:pt idx="206">
                  <c:v>0.24666666666666667</c:v>
                </c:pt>
                <c:pt idx="207">
                  <c:v>0.16</c:v>
                </c:pt>
                <c:pt idx="208">
                  <c:v>0.17333333333333334</c:v>
                </c:pt>
                <c:pt idx="209">
                  <c:v>5.3333333333333337E-2</c:v>
                </c:pt>
                <c:pt idx="210">
                  <c:v>0.3066666666666667</c:v>
                </c:pt>
                <c:pt idx="211">
                  <c:v>0.16666666666666666</c:v>
                </c:pt>
                <c:pt idx="212">
                  <c:v>0.16666666666666666</c:v>
                </c:pt>
                <c:pt idx="213">
                  <c:v>0.26</c:v>
                </c:pt>
                <c:pt idx="214">
                  <c:v>0.15333333333333335</c:v>
                </c:pt>
                <c:pt idx="215">
                  <c:v>0.24</c:v>
                </c:pt>
                <c:pt idx="216">
                  <c:v>0.16666666666666666</c:v>
                </c:pt>
                <c:pt idx="217">
                  <c:v>0.21333333333333335</c:v>
                </c:pt>
                <c:pt idx="218">
                  <c:v>0.14666666666666667</c:v>
                </c:pt>
                <c:pt idx="219">
                  <c:v>0.21999999999999997</c:v>
                </c:pt>
                <c:pt idx="220">
                  <c:v>0.24666666666666667</c:v>
                </c:pt>
                <c:pt idx="221">
                  <c:v>7.3333333333333334E-2</c:v>
                </c:pt>
                <c:pt idx="222">
                  <c:v>0.25333333333333335</c:v>
                </c:pt>
                <c:pt idx="223">
                  <c:v>0.08</c:v>
                </c:pt>
                <c:pt idx="224">
                  <c:v>0.25333333333333335</c:v>
                </c:pt>
                <c:pt idx="225">
                  <c:v>5.3333333333333337E-2</c:v>
                </c:pt>
                <c:pt idx="226">
                  <c:v>-0.04</c:v>
                </c:pt>
                <c:pt idx="227">
                  <c:v>0.38666666666666666</c:v>
                </c:pt>
                <c:pt idx="228">
                  <c:v>0.37333333333333335</c:v>
                </c:pt>
                <c:pt idx="229">
                  <c:v>-6.6666666666666666E-2</c:v>
                </c:pt>
                <c:pt idx="230">
                  <c:v>0.12666666666666668</c:v>
                </c:pt>
                <c:pt idx="231">
                  <c:v>0.18000000000000002</c:v>
                </c:pt>
                <c:pt idx="232">
                  <c:v>-2.6666666666666658E-2</c:v>
                </c:pt>
                <c:pt idx="233">
                  <c:v>0.37333333333333335</c:v>
                </c:pt>
                <c:pt idx="234">
                  <c:v>0.23333333333333331</c:v>
                </c:pt>
                <c:pt idx="235">
                  <c:v>7.333333333333332E-2</c:v>
                </c:pt>
                <c:pt idx="236">
                  <c:v>0.39999999999999997</c:v>
                </c:pt>
                <c:pt idx="237">
                  <c:v>-8.666666666666667E-2</c:v>
                </c:pt>
                <c:pt idx="238">
                  <c:v>0.39333333333333331</c:v>
                </c:pt>
                <c:pt idx="239">
                  <c:v>-6.6666666666666666E-2</c:v>
                </c:pt>
                <c:pt idx="240">
                  <c:v>5.9999999999999991E-2</c:v>
                </c:pt>
                <c:pt idx="241">
                  <c:v>0.20666666666666667</c:v>
                </c:pt>
                <c:pt idx="242">
                  <c:v>0.2533333333333333</c:v>
                </c:pt>
                <c:pt idx="243">
                  <c:v>2.0000000000000018E-2</c:v>
                </c:pt>
                <c:pt idx="244">
                  <c:v>0.16</c:v>
                </c:pt>
                <c:pt idx="245">
                  <c:v>0.11333333333333333</c:v>
                </c:pt>
                <c:pt idx="246">
                  <c:v>0.13333333333333333</c:v>
                </c:pt>
                <c:pt idx="247">
                  <c:v>-2.6666666666666668E-2</c:v>
                </c:pt>
                <c:pt idx="248">
                  <c:v>4.6666666666666662E-2</c:v>
                </c:pt>
                <c:pt idx="249">
                  <c:v>0.11333333333333334</c:v>
                </c:pt>
                <c:pt idx="250">
                  <c:v>0.08</c:v>
                </c:pt>
                <c:pt idx="251">
                  <c:v>-2.6666666666666672E-2</c:v>
                </c:pt>
                <c:pt idx="252">
                  <c:v>6.6666666666666671E-3</c:v>
                </c:pt>
                <c:pt idx="253">
                  <c:v>0.12666666666666668</c:v>
                </c:pt>
                <c:pt idx="254">
                  <c:v>-1.3333333333333331E-2</c:v>
                </c:pt>
                <c:pt idx="255">
                  <c:v>0.29333333333333333</c:v>
                </c:pt>
                <c:pt idx="256">
                  <c:v>0.11333333333333334</c:v>
                </c:pt>
                <c:pt idx="257">
                  <c:v>0.44</c:v>
                </c:pt>
                <c:pt idx="258">
                  <c:v>0.3</c:v>
                </c:pt>
                <c:pt idx="259">
                  <c:v>0.16666666666666666</c:v>
                </c:pt>
                <c:pt idx="260">
                  <c:v>0.20666666666666669</c:v>
                </c:pt>
                <c:pt idx="261">
                  <c:v>0.37333333333333335</c:v>
                </c:pt>
                <c:pt idx="262">
                  <c:v>0.39999999999999997</c:v>
                </c:pt>
                <c:pt idx="263">
                  <c:v>6.6666666666666666E-2</c:v>
                </c:pt>
                <c:pt idx="264">
                  <c:v>0.13333333333333333</c:v>
                </c:pt>
                <c:pt idx="265">
                  <c:v>0.26</c:v>
                </c:pt>
                <c:pt idx="266">
                  <c:v>9.3333333333333338E-2</c:v>
                </c:pt>
                <c:pt idx="267">
                  <c:v>0.21999999999999997</c:v>
                </c:pt>
                <c:pt idx="268">
                  <c:v>0.18000000000000002</c:v>
                </c:pt>
                <c:pt idx="269">
                  <c:v>0.04</c:v>
                </c:pt>
                <c:pt idx="270">
                  <c:v>0.17333333333333334</c:v>
                </c:pt>
                <c:pt idx="271">
                  <c:v>-1.3333333333333331E-2</c:v>
                </c:pt>
                <c:pt idx="272">
                  <c:v>0.22</c:v>
                </c:pt>
                <c:pt idx="273">
                  <c:v>0</c:v>
                </c:pt>
                <c:pt idx="274">
                  <c:v>0.10666666666666669</c:v>
                </c:pt>
                <c:pt idx="275">
                  <c:v>0.18000000000000002</c:v>
                </c:pt>
                <c:pt idx="276">
                  <c:v>9.3333333333333324E-2</c:v>
                </c:pt>
                <c:pt idx="277">
                  <c:v>0.15333333333333335</c:v>
                </c:pt>
                <c:pt idx="278">
                  <c:v>0.14000000000000001</c:v>
                </c:pt>
                <c:pt idx="279">
                  <c:v>0.22666666666666666</c:v>
                </c:pt>
                <c:pt idx="280">
                  <c:v>9.9999999999999992E-2</c:v>
                </c:pt>
                <c:pt idx="281">
                  <c:v>0.21333333333333335</c:v>
                </c:pt>
                <c:pt idx="282">
                  <c:v>0.27333333333333337</c:v>
                </c:pt>
                <c:pt idx="283">
                  <c:v>9.9999999999999992E-2</c:v>
                </c:pt>
                <c:pt idx="284">
                  <c:v>0.20000000000000004</c:v>
                </c:pt>
                <c:pt idx="285">
                  <c:v>0.10666666666666667</c:v>
                </c:pt>
                <c:pt idx="286">
                  <c:v>0.23333333333333331</c:v>
                </c:pt>
                <c:pt idx="287">
                  <c:v>0.11333333333333334</c:v>
                </c:pt>
                <c:pt idx="288">
                  <c:v>0.19999999999999998</c:v>
                </c:pt>
                <c:pt idx="289">
                  <c:v>0.12</c:v>
                </c:pt>
                <c:pt idx="290">
                  <c:v>-6.0000000000000005E-2</c:v>
                </c:pt>
                <c:pt idx="291">
                  <c:v>0.26</c:v>
                </c:pt>
                <c:pt idx="292">
                  <c:v>0.16</c:v>
                </c:pt>
                <c:pt idx="293">
                  <c:v>4.6666666666666662E-2</c:v>
                </c:pt>
                <c:pt idx="294">
                  <c:v>0.11333333333333333</c:v>
                </c:pt>
                <c:pt idx="295">
                  <c:v>0.21333333333333335</c:v>
                </c:pt>
                <c:pt idx="296">
                  <c:v>0.11333333333333333</c:v>
                </c:pt>
                <c:pt idx="297">
                  <c:v>0.20000000000000004</c:v>
                </c:pt>
                <c:pt idx="298">
                  <c:v>0.21999999999999997</c:v>
                </c:pt>
                <c:pt idx="299">
                  <c:v>0.11333333333333333</c:v>
                </c:pt>
                <c:pt idx="300">
                  <c:v>7.3333333333333334E-2</c:v>
                </c:pt>
                <c:pt idx="301">
                  <c:v>0.19999999999999998</c:v>
                </c:pt>
                <c:pt idx="302">
                  <c:v>0.19333333333333333</c:v>
                </c:pt>
                <c:pt idx="303">
                  <c:v>0.08</c:v>
                </c:pt>
                <c:pt idx="304">
                  <c:v>6.0000000000000019E-2</c:v>
                </c:pt>
                <c:pt idx="305">
                  <c:v>0.20666666666666667</c:v>
                </c:pt>
                <c:pt idx="306">
                  <c:v>3.3333333333333347E-2</c:v>
                </c:pt>
                <c:pt idx="307">
                  <c:v>0.22666666666666666</c:v>
                </c:pt>
                <c:pt idx="308">
                  <c:v>6.6666666666666652E-2</c:v>
                </c:pt>
                <c:pt idx="309">
                  <c:v>0.14666666666666667</c:v>
                </c:pt>
                <c:pt idx="310">
                  <c:v>0.04</c:v>
                </c:pt>
                <c:pt idx="311">
                  <c:v>0.20666666666666669</c:v>
                </c:pt>
                <c:pt idx="312">
                  <c:v>4.6666666666666669E-2</c:v>
                </c:pt>
                <c:pt idx="313">
                  <c:v>0.19333333333333333</c:v>
                </c:pt>
                <c:pt idx="314">
                  <c:v>0.36000000000000004</c:v>
                </c:pt>
                <c:pt idx="315">
                  <c:v>-6.6666666666666666E-2</c:v>
                </c:pt>
                <c:pt idx="316">
                  <c:v>0.12666666666666668</c:v>
                </c:pt>
                <c:pt idx="317">
                  <c:v>0.18000000000000002</c:v>
                </c:pt>
                <c:pt idx="318">
                  <c:v>0.16</c:v>
                </c:pt>
                <c:pt idx="319">
                  <c:v>7.3333333333333348E-2</c:v>
                </c:pt>
                <c:pt idx="320">
                  <c:v>-3.3333333333333333E-2</c:v>
                </c:pt>
                <c:pt idx="321">
                  <c:v>0.32</c:v>
                </c:pt>
                <c:pt idx="322">
                  <c:v>0.25333333333333335</c:v>
                </c:pt>
                <c:pt idx="323">
                  <c:v>-6.6666666666666666E-2</c:v>
                </c:pt>
                <c:pt idx="324">
                  <c:v>0.24</c:v>
                </c:pt>
                <c:pt idx="325">
                  <c:v>0.13333333333333333</c:v>
                </c:pt>
                <c:pt idx="326">
                  <c:v>2.6666666666666661E-2</c:v>
                </c:pt>
                <c:pt idx="327">
                  <c:v>0.13333333333333333</c:v>
                </c:pt>
                <c:pt idx="328">
                  <c:v>1.3333333333333334E-2</c:v>
                </c:pt>
                <c:pt idx="329">
                  <c:v>0.37333333333333335</c:v>
                </c:pt>
                <c:pt idx="330">
                  <c:v>0.10000000000000002</c:v>
                </c:pt>
                <c:pt idx="331">
                  <c:v>0.25333333333333335</c:v>
                </c:pt>
                <c:pt idx="332">
                  <c:v>0.20000000000000004</c:v>
                </c:pt>
                <c:pt idx="333">
                  <c:v>0.12000000000000001</c:v>
                </c:pt>
                <c:pt idx="334">
                  <c:v>0.22666666666666666</c:v>
                </c:pt>
                <c:pt idx="335">
                  <c:v>-5.3333333333333337E-2</c:v>
                </c:pt>
                <c:pt idx="336">
                  <c:v>0.16666666666666666</c:v>
                </c:pt>
                <c:pt idx="337">
                  <c:v>9.9999999999999992E-2</c:v>
                </c:pt>
                <c:pt idx="338">
                  <c:v>0.18666666666666668</c:v>
                </c:pt>
                <c:pt idx="339">
                  <c:v>6.6666666666666666E-2</c:v>
                </c:pt>
                <c:pt idx="340">
                  <c:v>-0.04</c:v>
                </c:pt>
                <c:pt idx="341">
                  <c:v>0.14666666666666664</c:v>
                </c:pt>
                <c:pt idx="342">
                  <c:v>5.3333333333333337E-2</c:v>
                </c:pt>
                <c:pt idx="343">
                  <c:v>0</c:v>
                </c:pt>
                <c:pt idx="344">
                  <c:v>-7.3333333333333348E-2</c:v>
                </c:pt>
                <c:pt idx="345">
                  <c:v>0.12666666666666668</c:v>
                </c:pt>
                <c:pt idx="346">
                  <c:v>-0.1466666666666667</c:v>
                </c:pt>
                <c:pt idx="347">
                  <c:v>0.27333333333333337</c:v>
                </c:pt>
                <c:pt idx="348">
                  <c:v>6.6666666666666723E-3</c:v>
                </c:pt>
                <c:pt idx="349">
                  <c:v>0.1466666666666667</c:v>
                </c:pt>
                <c:pt idx="350">
                  <c:v>0.18000000000000002</c:v>
                </c:pt>
                <c:pt idx="351">
                  <c:v>6.6666666666666666E-2</c:v>
                </c:pt>
                <c:pt idx="352">
                  <c:v>0.20666666666666667</c:v>
                </c:pt>
                <c:pt idx="353">
                  <c:v>6.0000000000000019E-2</c:v>
                </c:pt>
                <c:pt idx="354">
                  <c:v>0.28000000000000003</c:v>
                </c:pt>
                <c:pt idx="355">
                  <c:v>-3.3333333333333333E-2</c:v>
                </c:pt>
                <c:pt idx="356">
                  <c:v>0.16666666666666666</c:v>
                </c:pt>
                <c:pt idx="357">
                  <c:v>6.0000000000000026E-2</c:v>
                </c:pt>
                <c:pt idx="358">
                  <c:v>-4.6666666666666669E-2</c:v>
                </c:pt>
                <c:pt idx="359">
                  <c:v>0.11333333333333333</c:v>
                </c:pt>
                <c:pt idx="360">
                  <c:v>-0.08</c:v>
                </c:pt>
                <c:pt idx="361">
                  <c:v>0.3</c:v>
                </c:pt>
                <c:pt idx="362">
                  <c:v>-0.04</c:v>
                </c:pt>
                <c:pt idx="363">
                  <c:v>0.12</c:v>
                </c:pt>
                <c:pt idx="364">
                  <c:v>1.3333333333333327E-2</c:v>
                </c:pt>
                <c:pt idx="365">
                  <c:v>0.12</c:v>
                </c:pt>
                <c:pt idx="366">
                  <c:v>0.20000000000000004</c:v>
                </c:pt>
                <c:pt idx="367">
                  <c:v>9.9999999999999992E-2</c:v>
                </c:pt>
                <c:pt idx="368">
                  <c:v>-3.3333333333333333E-2</c:v>
                </c:pt>
                <c:pt idx="369">
                  <c:v>0.27999999999999997</c:v>
                </c:pt>
                <c:pt idx="370">
                  <c:v>-9.3333333333333338E-2</c:v>
                </c:pt>
                <c:pt idx="371">
                  <c:v>0.19999999999999998</c:v>
                </c:pt>
                <c:pt idx="372">
                  <c:v>0.12666666666666668</c:v>
                </c:pt>
                <c:pt idx="373">
                  <c:v>0.12</c:v>
                </c:pt>
                <c:pt idx="374">
                  <c:v>9.3333333333333338E-2</c:v>
                </c:pt>
                <c:pt idx="375">
                  <c:v>0.18666666666666668</c:v>
                </c:pt>
                <c:pt idx="376">
                  <c:v>0.13999999999999999</c:v>
                </c:pt>
                <c:pt idx="377">
                  <c:v>3.9999999999999987E-2</c:v>
                </c:pt>
                <c:pt idx="378">
                  <c:v>6.6666666666666693E-2</c:v>
                </c:pt>
                <c:pt idx="379">
                  <c:v>0.14666666666666667</c:v>
                </c:pt>
                <c:pt idx="380">
                  <c:v>-0.11333333333333333</c:v>
                </c:pt>
                <c:pt idx="381">
                  <c:v>0.24</c:v>
                </c:pt>
                <c:pt idx="382">
                  <c:v>0.24666666666666667</c:v>
                </c:pt>
                <c:pt idx="383">
                  <c:v>-0.18666666666666668</c:v>
                </c:pt>
                <c:pt idx="384">
                  <c:v>-4.6666666666666669E-2</c:v>
                </c:pt>
                <c:pt idx="385">
                  <c:v>0.10666666666666667</c:v>
                </c:pt>
                <c:pt idx="386">
                  <c:v>5.3333333333333323E-2</c:v>
                </c:pt>
                <c:pt idx="387">
                  <c:v>-4.6666666666666669E-2</c:v>
                </c:pt>
                <c:pt idx="388">
                  <c:v>0.21333333333333335</c:v>
                </c:pt>
                <c:pt idx="389">
                  <c:v>-0.18000000000000002</c:v>
                </c:pt>
                <c:pt idx="390">
                  <c:v>-6.6666666666666636E-3</c:v>
                </c:pt>
                <c:pt idx="391">
                  <c:v>8.666666666666667E-2</c:v>
                </c:pt>
                <c:pt idx="392">
                  <c:v>0.10666666666666669</c:v>
                </c:pt>
                <c:pt idx="393">
                  <c:v>3.3333333333333333E-2</c:v>
                </c:pt>
                <c:pt idx="394">
                  <c:v>0.20666666666666667</c:v>
                </c:pt>
                <c:pt idx="395">
                  <c:v>0.02</c:v>
                </c:pt>
                <c:pt idx="396">
                  <c:v>0.17333333333333334</c:v>
                </c:pt>
                <c:pt idx="397">
                  <c:v>1.3333333333333345E-2</c:v>
                </c:pt>
                <c:pt idx="398">
                  <c:v>-1.3333333333333327E-2</c:v>
                </c:pt>
                <c:pt idx="399">
                  <c:v>0.18666666666666668</c:v>
                </c:pt>
                <c:pt idx="400">
                  <c:v>0.29333333333333328</c:v>
                </c:pt>
                <c:pt idx="401">
                  <c:v>-7.3333333333333334E-2</c:v>
                </c:pt>
                <c:pt idx="402">
                  <c:v>0.10666666666666667</c:v>
                </c:pt>
                <c:pt idx="403">
                  <c:v>0</c:v>
                </c:pt>
                <c:pt idx="404">
                  <c:v>-6.6666666666666723E-3</c:v>
                </c:pt>
                <c:pt idx="405">
                  <c:v>6.6666666666666666E-2</c:v>
                </c:pt>
                <c:pt idx="406">
                  <c:v>-0.06</c:v>
                </c:pt>
                <c:pt idx="407">
                  <c:v>0</c:v>
                </c:pt>
                <c:pt idx="408">
                  <c:v>-8.666666666666667E-2</c:v>
                </c:pt>
                <c:pt idx="409">
                  <c:v>0</c:v>
                </c:pt>
                <c:pt idx="410">
                  <c:v>3.3333333333333333E-2</c:v>
                </c:pt>
                <c:pt idx="411">
                  <c:v>-3.3333333333333333E-2</c:v>
                </c:pt>
                <c:pt idx="412">
                  <c:v>0.16</c:v>
                </c:pt>
                <c:pt idx="413">
                  <c:v>3.3333333333333319E-2</c:v>
                </c:pt>
                <c:pt idx="414">
                  <c:v>-4.0000000000000008E-2</c:v>
                </c:pt>
                <c:pt idx="415">
                  <c:v>0.10000000000000002</c:v>
                </c:pt>
                <c:pt idx="416">
                  <c:v>6.6666666666666636E-3</c:v>
                </c:pt>
                <c:pt idx="417">
                  <c:v>9.3333333333333338E-2</c:v>
                </c:pt>
                <c:pt idx="418">
                  <c:v>0</c:v>
                </c:pt>
                <c:pt idx="419">
                  <c:v>6.0000000000000005E-2</c:v>
                </c:pt>
                <c:pt idx="420">
                  <c:v>0</c:v>
                </c:pt>
                <c:pt idx="421">
                  <c:v>4.6666666666666669E-2</c:v>
                </c:pt>
                <c:pt idx="422">
                  <c:v>-0.22</c:v>
                </c:pt>
                <c:pt idx="423">
                  <c:v>0.20666666666666667</c:v>
                </c:pt>
                <c:pt idx="424">
                  <c:v>4.6666666666666669E-2</c:v>
                </c:pt>
                <c:pt idx="425">
                  <c:v>-8.666666666666667E-2</c:v>
                </c:pt>
                <c:pt idx="426">
                  <c:v>-5.3333333333333337E-2</c:v>
                </c:pt>
                <c:pt idx="427">
                  <c:v>3.3333333333333333E-2</c:v>
                </c:pt>
                <c:pt idx="428">
                  <c:v>-0.06</c:v>
                </c:pt>
                <c:pt idx="429">
                  <c:v>2.6666666666666655E-2</c:v>
                </c:pt>
                <c:pt idx="430">
                  <c:v>-0.06</c:v>
                </c:pt>
                <c:pt idx="431">
                  <c:v>3.3333333333333333E-2</c:v>
                </c:pt>
                <c:pt idx="432">
                  <c:v>-0.22666666666666666</c:v>
                </c:pt>
                <c:pt idx="433">
                  <c:v>0.19999999999999998</c:v>
                </c:pt>
                <c:pt idx="434">
                  <c:v>-0.11333333333333334</c:v>
                </c:pt>
                <c:pt idx="435">
                  <c:v>5.3333333333333344E-2</c:v>
                </c:pt>
                <c:pt idx="436">
                  <c:v>-9.9999999999999992E-2</c:v>
                </c:pt>
                <c:pt idx="437">
                  <c:v>0.10666666666666669</c:v>
                </c:pt>
                <c:pt idx="438">
                  <c:v>0.02</c:v>
                </c:pt>
                <c:pt idx="439">
                  <c:v>-0.04</c:v>
                </c:pt>
                <c:pt idx="440">
                  <c:v>-0.08</c:v>
                </c:pt>
                <c:pt idx="441">
                  <c:v>5.3333333333333337E-2</c:v>
                </c:pt>
                <c:pt idx="442">
                  <c:v>0.1466666666666667</c:v>
                </c:pt>
                <c:pt idx="443">
                  <c:v>-0.18000000000000002</c:v>
                </c:pt>
                <c:pt idx="444">
                  <c:v>-1.3333333333333338E-2</c:v>
                </c:pt>
                <c:pt idx="445">
                  <c:v>-0.16</c:v>
                </c:pt>
                <c:pt idx="446">
                  <c:v>-8.666666666666667E-2</c:v>
                </c:pt>
                <c:pt idx="447">
                  <c:v>-1.999999999999999E-2</c:v>
                </c:pt>
                <c:pt idx="448">
                  <c:v>-0.04</c:v>
                </c:pt>
                <c:pt idx="449">
                  <c:v>-0.1466666666666667</c:v>
                </c:pt>
                <c:pt idx="450">
                  <c:v>0.16</c:v>
                </c:pt>
                <c:pt idx="451">
                  <c:v>-0.1466666666666667</c:v>
                </c:pt>
                <c:pt idx="452">
                  <c:v>0.06</c:v>
                </c:pt>
                <c:pt idx="453">
                  <c:v>-6.6666666666666666E-2</c:v>
                </c:pt>
                <c:pt idx="454">
                  <c:v>-6.6666666666666654E-3</c:v>
                </c:pt>
                <c:pt idx="455">
                  <c:v>-8.666666666666667E-2</c:v>
                </c:pt>
                <c:pt idx="456">
                  <c:v>0</c:v>
                </c:pt>
                <c:pt idx="457">
                  <c:v>-6.666666666666668E-2</c:v>
                </c:pt>
                <c:pt idx="458">
                  <c:v>-2.6666666666666672E-2</c:v>
                </c:pt>
                <c:pt idx="459">
                  <c:v>1.3333333333333327E-2</c:v>
                </c:pt>
                <c:pt idx="460">
                  <c:v>-0.08</c:v>
                </c:pt>
                <c:pt idx="461">
                  <c:v>7.333333333333332E-2</c:v>
                </c:pt>
                <c:pt idx="462">
                  <c:v>-0.08</c:v>
                </c:pt>
                <c:pt idx="463">
                  <c:v>0.06</c:v>
                </c:pt>
                <c:pt idx="464">
                  <c:v>-0.16666666666666666</c:v>
                </c:pt>
                <c:pt idx="465">
                  <c:v>0.16</c:v>
                </c:pt>
                <c:pt idx="466">
                  <c:v>-0.20666666666666667</c:v>
                </c:pt>
                <c:pt idx="467">
                  <c:v>0.25333333333333335</c:v>
                </c:pt>
                <c:pt idx="468">
                  <c:v>-0.20666666666666667</c:v>
                </c:pt>
                <c:pt idx="469">
                  <c:v>0.24666666666666667</c:v>
                </c:pt>
                <c:pt idx="470">
                  <c:v>0.11333333333333334</c:v>
                </c:pt>
                <c:pt idx="471">
                  <c:v>-1.999999999999999E-2</c:v>
                </c:pt>
                <c:pt idx="472">
                  <c:v>-2.6666666666666661E-2</c:v>
                </c:pt>
                <c:pt idx="473">
                  <c:v>9.9999999999999992E-2</c:v>
                </c:pt>
                <c:pt idx="474">
                  <c:v>0.15333333333333335</c:v>
                </c:pt>
                <c:pt idx="475">
                  <c:v>-0.20666666666666667</c:v>
                </c:pt>
                <c:pt idx="476">
                  <c:v>-0.24</c:v>
                </c:pt>
                <c:pt idx="477">
                  <c:v>0.10666666666666667</c:v>
                </c:pt>
                <c:pt idx="478">
                  <c:v>-0.10000000000000002</c:v>
                </c:pt>
                <c:pt idx="479">
                  <c:v>-3.3333333333333333E-2</c:v>
                </c:pt>
                <c:pt idx="480">
                  <c:v>-2.6666666666666672E-2</c:v>
                </c:pt>
                <c:pt idx="481">
                  <c:v>-0.19999999999999998</c:v>
                </c:pt>
                <c:pt idx="482">
                  <c:v>-2.6666666666666655E-2</c:v>
                </c:pt>
                <c:pt idx="483">
                  <c:v>-0.14000000000000001</c:v>
                </c:pt>
                <c:pt idx="484">
                  <c:v>5.9999999999999991E-2</c:v>
                </c:pt>
                <c:pt idx="485">
                  <c:v>-0.21333333333333335</c:v>
                </c:pt>
                <c:pt idx="486">
                  <c:v>-0.16666666666666666</c:v>
                </c:pt>
                <c:pt idx="487">
                  <c:v>0.14666666666666667</c:v>
                </c:pt>
                <c:pt idx="488">
                  <c:v>-3.3333333333333333E-2</c:v>
                </c:pt>
                <c:pt idx="489">
                  <c:v>2.6666666666666672E-2</c:v>
                </c:pt>
                <c:pt idx="490">
                  <c:v>-2.6666666666666661E-2</c:v>
                </c:pt>
                <c:pt idx="491">
                  <c:v>0.11333333333333334</c:v>
                </c:pt>
                <c:pt idx="492">
                  <c:v>0.18666666666666668</c:v>
                </c:pt>
                <c:pt idx="493">
                  <c:v>-0.12</c:v>
                </c:pt>
                <c:pt idx="494">
                  <c:v>-3.3333333333333333E-2</c:v>
                </c:pt>
                <c:pt idx="495">
                  <c:v>6.0000000000000005E-2</c:v>
                </c:pt>
                <c:pt idx="496">
                  <c:v>0.08</c:v>
                </c:pt>
                <c:pt idx="497">
                  <c:v>-7.333333333333332E-2</c:v>
                </c:pt>
                <c:pt idx="498">
                  <c:v>0</c:v>
                </c:pt>
                <c:pt idx="499">
                  <c:v>-9.9999999999999992E-2</c:v>
                </c:pt>
                <c:pt idx="500">
                  <c:v>-2.6666666666666658E-2</c:v>
                </c:pt>
                <c:pt idx="501">
                  <c:v>-1.3333333333333327E-2</c:v>
                </c:pt>
                <c:pt idx="502">
                  <c:v>-0.21333333333333335</c:v>
                </c:pt>
                <c:pt idx="503">
                  <c:v>0.13999999999999999</c:v>
                </c:pt>
                <c:pt idx="504">
                  <c:v>-4.6666666666666669E-2</c:v>
                </c:pt>
                <c:pt idx="505">
                  <c:v>4.6666666666666655E-2</c:v>
                </c:pt>
                <c:pt idx="506">
                  <c:v>0.19999999999999998</c:v>
                </c:pt>
                <c:pt idx="507">
                  <c:v>-0.21333333333333335</c:v>
                </c:pt>
                <c:pt idx="508">
                  <c:v>-5.3333333333333323E-2</c:v>
                </c:pt>
                <c:pt idx="509">
                  <c:v>6.6666666666666666E-2</c:v>
                </c:pt>
                <c:pt idx="510">
                  <c:v>0.10666666666666665</c:v>
                </c:pt>
                <c:pt idx="511">
                  <c:v>-0.06</c:v>
                </c:pt>
                <c:pt idx="512">
                  <c:v>-6.0000000000000005E-2</c:v>
                </c:pt>
                <c:pt idx="513">
                  <c:v>0.02</c:v>
                </c:pt>
                <c:pt idx="514">
                  <c:v>-6.0000000000000005E-2</c:v>
                </c:pt>
                <c:pt idx="515">
                  <c:v>4.6666666666666669E-2</c:v>
                </c:pt>
                <c:pt idx="516">
                  <c:v>-0.25333333333333335</c:v>
                </c:pt>
                <c:pt idx="517">
                  <c:v>0.18000000000000002</c:v>
                </c:pt>
                <c:pt idx="518">
                  <c:v>1.999999999999999E-2</c:v>
                </c:pt>
                <c:pt idx="519">
                  <c:v>-5.3333333333333323E-2</c:v>
                </c:pt>
                <c:pt idx="520">
                  <c:v>1.3333333333333331E-2</c:v>
                </c:pt>
                <c:pt idx="521">
                  <c:v>-9.3333333333333338E-2</c:v>
                </c:pt>
                <c:pt idx="522">
                  <c:v>-8.666666666666667E-2</c:v>
                </c:pt>
                <c:pt idx="523">
                  <c:v>8.666666666666667E-2</c:v>
                </c:pt>
                <c:pt idx="524">
                  <c:v>8.666666666666667E-2</c:v>
                </c:pt>
                <c:pt idx="525">
                  <c:v>-9.3333333333333338E-2</c:v>
                </c:pt>
                <c:pt idx="526">
                  <c:v>-6.6666666666666666E-2</c:v>
                </c:pt>
                <c:pt idx="527">
                  <c:v>7.3333333333333348E-2</c:v>
                </c:pt>
                <c:pt idx="528">
                  <c:v>0.11333333333333333</c:v>
                </c:pt>
                <c:pt idx="529">
                  <c:v>-0.17333333333333334</c:v>
                </c:pt>
                <c:pt idx="530">
                  <c:v>0.14000000000000001</c:v>
                </c:pt>
                <c:pt idx="531">
                  <c:v>-0.14666666666666667</c:v>
                </c:pt>
                <c:pt idx="532">
                  <c:v>-0.08</c:v>
                </c:pt>
                <c:pt idx="533">
                  <c:v>2.6666666666666672E-2</c:v>
                </c:pt>
                <c:pt idx="534">
                  <c:v>-0.04</c:v>
                </c:pt>
                <c:pt idx="535">
                  <c:v>-0.11333333333333334</c:v>
                </c:pt>
                <c:pt idx="536">
                  <c:v>8.666666666666667E-2</c:v>
                </c:pt>
                <c:pt idx="537">
                  <c:v>-0.28666666666666668</c:v>
                </c:pt>
                <c:pt idx="538">
                  <c:v>-0.11333333333333334</c:v>
                </c:pt>
                <c:pt idx="539">
                  <c:v>-7.3333333333333334E-2</c:v>
                </c:pt>
                <c:pt idx="540">
                  <c:v>-0.26666666666666666</c:v>
                </c:pt>
                <c:pt idx="541">
                  <c:v>0.10000000000000002</c:v>
                </c:pt>
                <c:pt idx="542">
                  <c:v>-0.12666666666666668</c:v>
                </c:pt>
                <c:pt idx="543">
                  <c:v>6.6666666666666914E-3</c:v>
                </c:pt>
                <c:pt idx="544">
                  <c:v>-0.11333333333333334</c:v>
                </c:pt>
                <c:pt idx="545">
                  <c:v>0.04</c:v>
                </c:pt>
                <c:pt idx="546">
                  <c:v>-0.25333333333333335</c:v>
                </c:pt>
                <c:pt idx="547">
                  <c:v>0.15333333333333332</c:v>
                </c:pt>
                <c:pt idx="548">
                  <c:v>-8.666666666666667E-2</c:v>
                </c:pt>
                <c:pt idx="549">
                  <c:v>5.3333333333333337E-2</c:v>
                </c:pt>
                <c:pt idx="550">
                  <c:v>-9.3333333333333338E-2</c:v>
                </c:pt>
                <c:pt idx="551">
                  <c:v>3.3333333333333326E-2</c:v>
                </c:pt>
                <c:pt idx="552">
                  <c:v>0.06</c:v>
                </c:pt>
                <c:pt idx="553">
                  <c:v>-0.12666666666666668</c:v>
                </c:pt>
                <c:pt idx="554">
                  <c:v>-0.16666666666666666</c:v>
                </c:pt>
                <c:pt idx="555">
                  <c:v>-6.6666666666666654E-3</c:v>
                </c:pt>
                <c:pt idx="556">
                  <c:v>5.3333333333333344E-2</c:v>
                </c:pt>
                <c:pt idx="557">
                  <c:v>-0.13999999999999999</c:v>
                </c:pt>
                <c:pt idx="558">
                  <c:v>5.3333333333333323E-2</c:v>
                </c:pt>
                <c:pt idx="559">
                  <c:v>-0.16666666666666666</c:v>
                </c:pt>
                <c:pt idx="560">
                  <c:v>-0.1466666666666667</c:v>
                </c:pt>
                <c:pt idx="561">
                  <c:v>4.6666666666666662E-2</c:v>
                </c:pt>
                <c:pt idx="562">
                  <c:v>0.17333333333333334</c:v>
                </c:pt>
                <c:pt idx="563">
                  <c:v>-0.24666666666666667</c:v>
                </c:pt>
                <c:pt idx="564">
                  <c:v>-0.18000000000000002</c:v>
                </c:pt>
                <c:pt idx="565">
                  <c:v>0.16666666666666666</c:v>
                </c:pt>
                <c:pt idx="566">
                  <c:v>-3.3333333333333333E-2</c:v>
                </c:pt>
                <c:pt idx="567">
                  <c:v>-0.13999999999999999</c:v>
                </c:pt>
                <c:pt idx="568">
                  <c:v>-4.6666666666666662E-2</c:v>
                </c:pt>
                <c:pt idx="569">
                  <c:v>9.3333333333333338E-2</c:v>
                </c:pt>
                <c:pt idx="570">
                  <c:v>-0.06</c:v>
                </c:pt>
                <c:pt idx="571">
                  <c:v>-6.6666666666666541E-3</c:v>
                </c:pt>
                <c:pt idx="572">
                  <c:v>6.6666666666666666E-2</c:v>
                </c:pt>
                <c:pt idx="573">
                  <c:v>-0.17333333333333334</c:v>
                </c:pt>
                <c:pt idx="574">
                  <c:v>3.9999999999999987E-2</c:v>
                </c:pt>
                <c:pt idx="575">
                  <c:v>-0.08</c:v>
                </c:pt>
                <c:pt idx="576">
                  <c:v>-0.11333333333333334</c:v>
                </c:pt>
                <c:pt idx="577">
                  <c:v>-1.3333333333333336E-2</c:v>
                </c:pt>
                <c:pt idx="578">
                  <c:v>3.3333333333333333E-2</c:v>
                </c:pt>
                <c:pt idx="579">
                  <c:v>-9.3333333333333338E-2</c:v>
                </c:pt>
                <c:pt idx="580">
                  <c:v>-0.12666666666666668</c:v>
                </c:pt>
                <c:pt idx="581">
                  <c:v>6.6666666666666723E-3</c:v>
                </c:pt>
                <c:pt idx="582">
                  <c:v>2.6666666666666672E-2</c:v>
                </c:pt>
                <c:pt idx="583">
                  <c:v>-0.16666666666666666</c:v>
                </c:pt>
                <c:pt idx="584">
                  <c:v>-8.666666666666667E-2</c:v>
                </c:pt>
                <c:pt idx="585">
                  <c:v>-4.6666666666666662E-2</c:v>
                </c:pt>
                <c:pt idx="586">
                  <c:v>0.14666666666666667</c:v>
                </c:pt>
                <c:pt idx="587">
                  <c:v>-0.27333333333333337</c:v>
                </c:pt>
                <c:pt idx="588">
                  <c:v>4.6666666666666655E-2</c:v>
                </c:pt>
                <c:pt idx="589">
                  <c:v>-0.14000000000000001</c:v>
                </c:pt>
                <c:pt idx="590">
                  <c:v>2.6666666666666672E-2</c:v>
                </c:pt>
                <c:pt idx="591">
                  <c:v>-0.17333333333333334</c:v>
                </c:pt>
                <c:pt idx="592">
                  <c:v>-0.22666666666666666</c:v>
                </c:pt>
                <c:pt idx="593">
                  <c:v>8.666666666666667E-2</c:v>
                </c:pt>
                <c:pt idx="594">
                  <c:v>1.3333333333333334E-2</c:v>
                </c:pt>
                <c:pt idx="595">
                  <c:v>-0.16666666666666666</c:v>
                </c:pt>
                <c:pt idx="596">
                  <c:v>-2.0000000000000007E-2</c:v>
                </c:pt>
                <c:pt idx="597">
                  <c:v>-0.1466666666666667</c:v>
                </c:pt>
                <c:pt idx="598">
                  <c:v>0.13333333333333333</c:v>
                </c:pt>
                <c:pt idx="599">
                  <c:v>-0.27333333333333337</c:v>
                </c:pt>
                <c:pt idx="600">
                  <c:v>1.3333333333333345E-2</c:v>
                </c:pt>
                <c:pt idx="601">
                  <c:v>-0.10666666666666665</c:v>
                </c:pt>
                <c:pt idx="602">
                  <c:v>-0.20666666666666667</c:v>
                </c:pt>
                <c:pt idx="603">
                  <c:v>0.15333333333333335</c:v>
                </c:pt>
                <c:pt idx="604">
                  <c:v>-6.6666666666666666E-2</c:v>
                </c:pt>
                <c:pt idx="605">
                  <c:v>-2.6666666666666655E-2</c:v>
                </c:pt>
                <c:pt idx="606">
                  <c:v>-0.08</c:v>
                </c:pt>
                <c:pt idx="607">
                  <c:v>-2.6666666666666672E-2</c:v>
                </c:pt>
                <c:pt idx="608">
                  <c:v>-0.20666666666666667</c:v>
                </c:pt>
                <c:pt idx="609">
                  <c:v>9.3333333333333338E-2</c:v>
                </c:pt>
                <c:pt idx="610">
                  <c:v>0.11333333333333333</c:v>
                </c:pt>
                <c:pt idx="611">
                  <c:v>-0.17333333333333334</c:v>
                </c:pt>
                <c:pt idx="612">
                  <c:v>-2.6666666666666655E-2</c:v>
                </c:pt>
                <c:pt idx="613">
                  <c:v>-0.11333333333333333</c:v>
                </c:pt>
                <c:pt idx="614">
                  <c:v>-1.3333333333333334E-2</c:v>
                </c:pt>
                <c:pt idx="615">
                  <c:v>-0.14666666666666667</c:v>
                </c:pt>
                <c:pt idx="616">
                  <c:v>-2.6666666666666672E-2</c:v>
                </c:pt>
                <c:pt idx="617">
                  <c:v>-0.14000000000000001</c:v>
                </c:pt>
                <c:pt idx="618">
                  <c:v>-2.6666666666666661E-2</c:v>
                </c:pt>
                <c:pt idx="619">
                  <c:v>-0.11333333333333333</c:v>
                </c:pt>
                <c:pt idx="620">
                  <c:v>-0.20666666666666667</c:v>
                </c:pt>
                <c:pt idx="621">
                  <c:v>0.10666666666666667</c:v>
                </c:pt>
                <c:pt idx="622">
                  <c:v>3.3333333333333326E-2</c:v>
                </c:pt>
                <c:pt idx="623">
                  <c:v>-0.1466666666666667</c:v>
                </c:pt>
                <c:pt idx="624">
                  <c:v>-3.3333333333333347E-2</c:v>
                </c:pt>
                <c:pt idx="625">
                  <c:v>0</c:v>
                </c:pt>
                <c:pt idx="626">
                  <c:v>0.04</c:v>
                </c:pt>
                <c:pt idx="627">
                  <c:v>-9.9999999999999992E-2</c:v>
                </c:pt>
                <c:pt idx="628">
                  <c:v>-0.08</c:v>
                </c:pt>
                <c:pt idx="629">
                  <c:v>-1.9999999999999993E-2</c:v>
                </c:pt>
                <c:pt idx="630">
                  <c:v>7.333333333333332E-2</c:v>
                </c:pt>
                <c:pt idx="631">
                  <c:v>-9.3333333333333338E-2</c:v>
                </c:pt>
                <c:pt idx="632">
                  <c:v>0.14000000000000001</c:v>
                </c:pt>
                <c:pt idx="633">
                  <c:v>-0.18000000000000002</c:v>
                </c:pt>
                <c:pt idx="634">
                  <c:v>-9.3333333333333338E-2</c:v>
                </c:pt>
                <c:pt idx="635">
                  <c:v>5.3333333333333323E-2</c:v>
                </c:pt>
                <c:pt idx="636">
                  <c:v>-3.9999999999999994E-2</c:v>
                </c:pt>
                <c:pt idx="637">
                  <c:v>3.3333333333333326E-2</c:v>
                </c:pt>
                <c:pt idx="638">
                  <c:v>1.3333333333333345E-2</c:v>
                </c:pt>
                <c:pt idx="639">
                  <c:v>-6.6666666666666666E-2</c:v>
                </c:pt>
                <c:pt idx="640">
                  <c:v>-0.18666666666666668</c:v>
                </c:pt>
                <c:pt idx="641">
                  <c:v>0.16</c:v>
                </c:pt>
                <c:pt idx="642">
                  <c:v>-0.16666666666666666</c:v>
                </c:pt>
                <c:pt idx="643">
                  <c:v>0.21333333333333335</c:v>
                </c:pt>
                <c:pt idx="644">
                  <c:v>7.3333333333333348E-2</c:v>
                </c:pt>
                <c:pt idx="645">
                  <c:v>-5.3333333333333323E-2</c:v>
                </c:pt>
                <c:pt idx="646">
                  <c:v>-0.18666666666666668</c:v>
                </c:pt>
                <c:pt idx="647">
                  <c:v>0.16</c:v>
                </c:pt>
                <c:pt idx="648">
                  <c:v>0.06</c:v>
                </c:pt>
                <c:pt idx="649">
                  <c:v>-9.9999999999999992E-2</c:v>
                </c:pt>
                <c:pt idx="650">
                  <c:v>-2.0000000000000007E-2</c:v>
                </c:pt>
                <c:pt idx="651">
                  <c:v>4.6666666666666683E-2</c:v>
                </c:pt>
                <c:pt idx="652">
                  <c:v>-0.13333333333333333</c:v>
                </c:pt>
                <c:pt idx="653">
                  <c:v>0.13999999999999999</c:v>
                </c:pt>
                <c:pt idx="654">
                  <c:v>0.15333333333333332</c:v>
                </c:pt>
                <c:pt idx="655">
                  <c:v>-0.13333333333333333</c:v>
                </c:pt>
                <c:pt idx="656">
                  <c:v>-0.13333333333333333</c:v>
                </c:pt>
                <c:pt idx="657">
                  <c:v>0.15333333333333332</c:v>
                </c:pt>
                <c:pt idx="658">
                  <c:v>-0.10666666666666667</c:v>
                </c:pt>
                <c:pt idx="659">
                  <c:v>0.20666666666666667</c:v>
                </c:pt>
                <c:pt idx="660">
                  <c:v>0.25333333333333335</c:v>
                </c:pt>
                <c:pt idx="661">
                  <c:v>-0.20666666666666667</c:v>
                </c:pt>
                <c:pt idx="662">
                  <c:v>0.22666666666666668</c:v>
                </c:pt>
                <c:pt idx="663">
                  <c:v>-0.12666666666666668</c:v>
                </c:pt>
                <c:pt idx="664">
                  <c:v>0.17333333333333334</c:v>
                </c:pt>
                <c:pt idx="665">
                  <c:v>-2.6666666666666661E-2</c:v>
                </c:pt>
                <c:pt idx="666">
                  <c:v>-0.11333333333333333</c:v>
                </c:pt>
                <c:pt idx="667">
                  <c:v>0.27999999999999997</c:v>
                </c:pt>
                <c:pt idx="668">
                  <c:v>0</c:v>
                </c:pt>
                <c:pt idx="669">
                  <c:v>0.12666666666666668</c:v>
                </c:pt>
                <c:pt idx="670">
                  <c:v>9.3333333333333338E-2</c:v>
                </c:pt>
                <c:pt idx="671">
                  <c:v>-0.13333333333333333</c:v>
                </c:pt>
                <c:pt idx="672">
                  <c:v>-0.30666666666666664</c:v>
                </c:pt>
                <c:pt idx="673">
                  <c:v>0.10666666666666667</c:v>
                </c:pt>
                <c:pt idx="674">
                  <c:v>-9.9999999999999992E-2</c:v>
                </c:pt>
                <c:pt idx="675">
                  <c:v>-0.18666666666666665</c:v>
                </c:pt>
                <c:pt idx="676">
                  <c:v>-0.19333333333333333</c:v>
                </c:pt>
                <c:pt idx="677">
                  <c:v>-0.10666666666666665</c:v>
                </c:pt>
                <c:pt idx="678">
                  <c:v>-0.13333333333333333</c:v>
                </c:pt>
                <c:pt idx="679">
                  <c:v>-5.3333333333333337E-2</c:v>
                </c:pt>
                <c:pt idx="680">
                  <c:v>-0.13999999999999999</c:v>
                </c:pt>
                <c:pt idx="681">
                  <c:v>-4.6666666666666669E-2</c:v>
                </c:pt>
                <c:pt idx="682">
                  <c:v>-0.13333333333333333</c:v>
                </c:pt>
                <c:pt idx="683">
                  <c:v>0.19333333333333336</c:v>
                </c:pt>
                <c:pt idx="684">
                  <c:v>-8.666666666666667E-2</c:v>
                </c:pt>
                <c:pt idx="685">
                  <c:v>0.21999999999999997</c:v>
                </c:pt>
                <c:pt idx="686">
                  <c:v>0.04</c:v>
                </c:pt>
                <c:pt idx="687">
                  <c:v>0.18666666666666668</c:v>
                </c:pt>
                <c:pt idx="688">
                  <c:v>0.18666666666666668</c:v>
                </c:pt>
                <c:pt idx="689">
                  <c:v>-0.12666666666666668</c:v>
                </c:pt>
                <c:pt idx="690">
                  <c:v>-8.666666666666667E-2</c:v>
                </c:pt>
                <c:pt idx="691">
                  <c:v>0</c:v>
                </c:pt>
                <c:pt idx="692">
                  <c:v>0</c:v>
                </c:pt>
                <c:pt idx="693">
                  <c:v>-9.3333333333333338E-2</c:v>
                </c:pt>
                <c:pt idx="694">
                  <c:v>2.6666666666666668E-2</c:v>
                </c:pt>
                <c:pt idx="695">
                  <c:v>-0.10666666666666667</c:v>
                </c:pt>
                <c:pt idx="696">
                  <c:v>-0.08</c:v>
                </c:pt>
                <c:pt idx="697">
                  <c:v>1.3333333333333327E-2</c:v>
                </c:pt>
                <c:pt idx="698">
                  <c:v>-7.3333333333333334E-2</c:v>
                </c:pt>
                <c:pt idx="699">
                  <c:v>0</c:v>
                </c:pt>
                <c:pt idx="700">
                  <c:v>-3.3333333333333326E-2</c:v>
                </c:pt>
                <c:pt idx="701">
                  <c:v>8.666666666666667E-2</c:v>
                </c:pt>
                <c:pt idx="702">
                  <c:v>0.12666666666666668</c:v>
                </c:pt>
                <c:pt idx="703">
                  <c:v>-0.04</c:v>
                </c:pt>
                <c:pt idx="704">
                  <c:v>0.10000000000000002</c:v>
                </c:pt>
                <c:pt idx="705">
                  <c:v>-4.6666666666666669E-2</c:v>
                </c:pt>
                <c:pt idx="706">
                  <c:v>-0.06</c:v>
                </c:pt>
                <c:pt idx="707">
                  <c:v>0.12666666666666668</c:v>
                </c:pt>
                <c:pt idx="708">
                  <c:v>-5.3333333333333323E-2</c:v>
                </c:pt>
                <c:pt idx="709">
                  <c:v>9.3333333333333324E-2</c:v>
                </c:pt>
                <c:pt idx="710">
                  <c:v>-6.0000000000000019E-2</c:v>
                </c:pt>
                <c:pt idx="711">
                  <c:v>7.3333333333333334E-2</c:v>
                </c:pt>
                <c:pt idx="712">
                  <c:v>-5.3333333333333337E-2</c:v>
                </c:pt>
                <c:pt idx="713">
                  <c:v>9.9999999999999992E-2</c:v>
                </c:pt>
                <c:pt idx="714">
                  <c:v>-0.04</c:v>
                </c:pt>
                <c:pt idx="715">
                  <c:v>0.06</c:v>
                </c:pt>
                <c:pt idx="716">
                  <c:v>3.3333333333333347E-2</c:v>
                </c:pt>
                <c:pt idx="717">
                  <c:v>-6.0000000000000005E-2</c:v>
                </c:pt>
                <c:pt idx="718">
                  <c:v>-4.0000000000000015E-2</c:v>
                </c:pt>
                <c:pt idx="719">
                  <c:v>7.3333333333333334E-2</c:v>
                </c:pt>
                <c:pt idx="720">
                  <c:v>-0.02</c:v>
                </c:pt>
                <c:pt idx="721">
                  <c:v>0.06</c:v>
                </c:pt>
                <c:pt idx="722">
                  <c:v>0.08</c:v>
                </c:pt>
                <c:pt idx="723">
                  <c:v>-6.6666666666666652E-2</c:v>
                </c:pt>
                <c:pt idx="724">
                  <c:v>1.3333333333333341E-2</c:v>
                </c:pt>
                <c:pt idx="725">
                  <c:v>0.08</c:v>
                </c:pt>
                <c:pt idx="726">
                  <c:v>5.3333333333333344E-2</c:v>
                </c:pt>
                <c:pt idx="727">
                  <c:v>0.11333333333333334</c:v>
                </c:pt>
                <c:pt idx="728">
                  <c:v>-4.6666666666666669E-2</c:v>
                </c:pt>
                <c:pt idx="729">
                  <c:v>0.04</c:v>
                </c:pt>
                <c:pt idx="730">
                  <c:v>-0.12</c:v>
                </c:pt>
                <c:pt idx="731">
                  <c:v>0.14666666666666667</c:v>
                </c:pt>
                <c:pt idx="732">
                  <c:v>0.1466666666666667</c:v>
                </c:pt>
                <c:pt idx="733">
                  <c:v>4.0000000000000008E-2</c:v>
                </c:pt>
                <c:pt idx="734">
                  <c:v>0.18666666666666665</c:v>
                </c:pt>
                <c:pt idx="735">
                  <c:v>-0.12</c:v>
                </c:pt>
                <c:pt idx="736">
                  <c:v>-8.666666666666667E-2</c:v>
                </c:pt>
                <c:pt idx="737">
                  <c:v>0.21333333333333335</c:v>
                </c:pt>
                <c:pt idx="738">
                  <c:v>-3.9999999999999994E-2</c:v>
                </c:pt>
                <c:pt idx="739">
                  <c:v>0.10666666666666667</c:v>
                </c:pt>
                <c:pt idx="740">
                  <c:v>-0.16</c:v>
                </c:pt>
                <c:pt idx="741">
                  <c:v>0.19333333333333333</c:v>
                </c:pt>
                <c:pt idx="742">
                  <c:v>0.18000000000000002</c:v>
                </c:pt>
                <c:pt idx="743">
                  <c:v>-0.18000000000000002</c:v>
                </c:pt>
                <c:pt idx="744">
                  <c:v>8.666666666666667E-2</c:v>
                </c:pt>
                <c:pt idx="745">
                  <c:v>-0.04</c:v>
                </c:pt>
                <c:pt idx="746">
                  <c:v>-7.333333333333332E-2</c:v>
                </c:pt>
                <c:pt idx="747">
                  <c:v>7.3333333333333348E-2</c:v>
                </c:pt>
                <c:pt idx="748">
                  <c:v>-0.26</c:v>
                </c:pt>
                <c:pt idx="749">
                  <c:v>0.22666666666666666</c:v>
                </c:pt>
                <c:pt idx="750">
                  <c:v>-9.9999999999999992E-2</c:v>
                </c:pt>
                <c:pt idx="751">
                  <c:v>8.666666666666667E-2</c:v>
                </c:pt>
                <c:pt idx="752">
                  <c:v>-0.21333333333333335</c:v>
                </c:pt>
                <c:pt idx="753">
                  <c:v>0.23333333333333331</c:v>
                </c:pt>
                <c:pt idx="754">
                  <c:v>1.999999999999998E-2</c:v>
                </c:pt>
                <c:pt idx="755">
                  <c:v>0.10000000000000002</c:v>
                </c:pt>
                <c:pt idx="756">
                  <c:v>6.6666666666666666E-2</c:v>
                </c:pt>
                <c:pt idx="757">
                  <c:v>0.10666666666666669</c:v>
                </c:pt>
                <c:pt idx="758">
                  <c:v>-0.02</c:v>
                </c:pt>
                <c:pt idx="759">
                  <c:v>0.38000000000000006</c:v>
                </c:pt>
                <c:pt idx="760">
                  <c:v>9.3333333333333338E-2</c:v>
                </c:pt>
                <c:pt idx="761">
                  <c:v>0.18666666666666665</c:v>
                </c:pt>
                <c:pt idx="762">
                  <c:v>0.1466666666666667</c:v>
                </c:pt>
                <c:pt idx="763">
                  <c:v>0.10666666666666665</c:v>
                </c:pt>
                <c:pt idx="764">
                  <c:v>1.3333333333333331E-2</c:v>
                </c:pt>
                <c:pt idx="765">
                  <c:v>0.13333333333333333</c:v>
                </c:pt>
                <c:pt idx="766">
                  <c:v>5.3333333333333344E-2</c:v>
                </c:pt>
                <c:pt idx="767">
                  <c:v>-3.9999999999999987E-2</c:v>
                </c:pt>
                <c:pt idx="768">
                  <c:v>-1.3333333333333336E-2</c:v>
                </c:pt>
                <c:pt idx="769">
                  <c:v>0.11333333333333333</c:v>
                </c:pt>
                <c:pt idx="770">
                  <c:v>0.02</c:v>
                </c:pt>
                <c:pt idx="771">
                  <c:v>0.12</c:v>
                </c:pt>
                <c:pt idx="772">
                  <c:v>0.19333333333333336</c:v>
                </c:pt>
                <c:pt idx="773">
                  <c:v>4.6666666666666669E-2</c:v>
                </c:pt>
                <c:pt idx="774">
                  <c:v>2.6666666666666672E-2</c:v>
                </c:pt>
                <c:pt idx="775">
                  <c:v>9.3333333333333338E-2</c:v>
                </c:pt>
                <c:pt idx="776">
                  <c:v>0.11333333333333333</c:v>
                </c:pt>
                <c:pt idx="777">
                  <c:v>1.3333333333333336E-2</c:v>
                </c:pt>
                <c:pt idx="778">
                  <c:v>0.13333333333333333</c:v>
                </c:pt>
                <c:pt idx="779">
                  <c:v>4.6666666666666669E-2</c:v>
                </c:pt>
                <c:pt idx="780">
                  <c:v>-6.6666666666666723E-3</c:v>
                </c:pt>
                <c:pt idx="781">
                  <c:v>0.10666666666666667</c:v>
                </c:pt>
                <c:pt idx="782">
                  <c:v>0.14000000000000001</c:v>
                </c:pt>
                <c:pt idx="783">
                  <c:v>0</c:v>
                </c:pt>
                <c:pt idx="784">
                  <c:v>-0.12666666666666668</c:v>
                </c:pt>
                <c:pt idx="785">
                  <c:v>0.28000000000000003</c:v>
                </c:pt>
                <c:pt idx="786">
                  <c:v>4.6666666666666669E-2</c:v>
                </c:pt>
                <c:pt idx="787">
                  <c:v>0.10666666666666667</c:v>
                </c:pt>
                <c:pt idx="788">
                  <c:v>0.16000000000000003</c:v>
                </c:pt>
                <c:pt idx="789">
                  <c:v>0</c:v>
                </c:pt>
                <c:pt idx="790">
                  <c:v>1.3333333333333336E-2</c:v>
                </c:pt>
                <c:pt idx="791">
                  <c:v>0.12</c:v>
                </c:pt>
                <c:pt idx="792">
                  <c:v>-0.13333333333333333</c:v>
                </c:pt>
                <c:pt idx="793">
                  <c:v>0.27333333333333337</c:v>
                </c:pt>
                <c:pt idx="794">
                  <c:v>4.6666666666666655E-2</c:v>
                </c:pt>
                <c:pt idx="795">
                  <c:v>9.9999999999999992E-2</c:v>
                </c:pt>
                <c:pt idx="796">
                  <c:v>-4.6666666666666669E-2</c:v>
                </c:pt>
                <c:pt idx="797">
                  <c:v>0.2466666666666667</c:v>
                </c:pt>
                <c:pt idx="798">
                  <c:v>6.0000000000000005E-2</c:v>
                </c:pt>
                <c:pt idx="799">
                  <c:v>0.18000000000000002</c:v>
                </c:pt>
                <c:pt idx="800">
                  <c:v>5.3333333333333337E-2</c:v>
                </c:pt>
                <c:pt idx="801">
                  <c:v>0.17333333333333334</c:v>
                </c:pt>
                <c:pt idx="802">
                  <c:v>6.6666666666666723E-3</c:v>
                </c:pt>
                <c:pt idx="803">
                  <c:v>0.33333333333333331</c:v>
                </c:pt>
                <c:pt idx="804">
                  <c:v>0.26666666666666666</c:v>
                </c:pt>
                <c:pt idx="805">
                  <c:v>6.6666666666666723E-3</c:v>
                </c:pt>
                <c:pt idx="806">
                  <c:v>-2.6666666666666668E-2</c:v>
                </c:pt>
                <c:pt idx="807">
                  <c:v>0.3066666666666667</c:v>
                </c:pt>
                <c:pt idx="808">
                  <c:v>0.16666666666666666</c:v>
                </c:pt>
                <c:pt idx="809">
                  <c:v>0.08</c:v>
                </c:pt>
                <c:pt idx="810">
                  <c:v>4.6666666666666669E-2</c:v>
                </c:pt>
                <c:pt idx="811">
                  <c:v>0.11333333333333333</c:v>
                </c:pt>
                <c:pt idx="812">
                  <c:v>-2.6666666666666668E-2</c:v>
                </c:pt>
                <c:pt idx="813">
                  <c:v>5.3333333333333323E-2</c:v>
                </c:pt>
                <c:pt idx="814">
                  <c:v>3.3333333333333326E-2</c:v>
                </c:pt>
                <c:pt idx="815">
                  <c:v>0.15333333333333335</c:v>
                </c:pt>
                <c:pt idx="816">
                  <c:v>-0.08</c:v>
                </c:pt>
                <c:pt idx="817">
                  <c:v>0.3</c:v>
                </c:pt>
                <c:pt idx="818">
                  <c:v>6.6666666666666636E-3</c:v>
                </c:pt>
                <c:pt idx="819">
                  <c:v>0.19333333333333327</c:v>
                </c:pt>
                <c:pt idx="820">
                  <c:v>0.20000000000000004</c:v>
                </c:pt>
                <c:pt idx="821">
                  <c:v>3.3333333333333326E-2</c:v>
                </c:pt>
                <c:pt idx="822">
                  <c:v>8.6666666666666684E-2</c:v>
                </c:pt>
                <c:pt idx="823">
                  <c:v>0.22</c:v>
                </c:pt>
                <c:pt idx="824">
                  <c:v>0.24</c:v>
                </c:pt>
                <c:pt idx="825">
                  <c:v>6.0000000000000019E-2</c:v>
                </c:pt>
                <c:pt idx="826">
                  <c:v>0.23333333333333331</c:v>
                </c:pt>
                <c:pt idx="827">
                  <c:v>8.666666666666667E-2</c:v>
                </c:pt>
                <c:pt idx="828">
                  <c:v>4.6666666666666669E-2</c:v>
                </c:pt>
                <c:pt idx="829">
                  <c:v>0.26</c:v>
                </c:pt>
                <c:pt idx="830">
                  <c:v>0.14666666666666664</c:v>
                </c:pt>
                <c:pt idx="831">
                  <c:v>0.11333333333333333</c:v>
                </c:pt>
                <c:pt idx="832">
                  <c:v>0.14666666666666667</c:v>
                </c:pt>
                <c:pt idx="833">
                  <c:v>8.6666666666666684E-2</c:v>
                </c:pt>
                <c:pt idx="834">
                  <c:v>0.20666666666666667</c:v>
                </c:pt>
                <c:pt idx="835">
                  <c:v>7.3333333333333348E-2</c:v>
                </c:pt>
                <c:pt idx="836">
                  <c:v>-9.9999999999999992E-2</c:v>
                </c:pt>
                <c:pt idx="837">
                  <c:v>0.31333333333333341</c:v>
                </c:pt>
                <c:pt idx="838">
                  <c:v>9.9999999999999992E-2</c:v>
                </c:pt>
                <c:pt idx="839">
                  <c:v>0.22</c:v>
                </c:pt>
                <c:pt idx="840">
                  <c:v>1.3333333333333336E-2</c:v>
                </c:pt>
                <c:pt idx="841">
                  <c:v>0.35333333333333333</c:v>
                </c:pt>
                <c:pt idx="842">
                  <c:v>0.19333333333333336</c:v>
                </c:pt>
                <c:pt idx="843">
                  <c:v>0.14666666666666664</c:v>
                </c:pt>
                <c:pt idx="844">
                  <c:v>0.12000000000000001</c:v>
                </c:pt>
                <c:pt idx="845">
                  <c:v>0.20666666666666667</c:v>
                </c:pt>
                <c:pt idx="846">
                  <c:v>0.13333333333333333</c:v>
                </c:pt>
                <c:pt idx="847">
                  <c:v>0.22666666666666666</c:v>
                </c:pt>
                <c:pt idx="848">
                  <c:v>0.17333333333333334</c:v>
                </c:pt>
                <c:pt idx="849">
                  <c:v>0.26666666666666666</c:v>
                </c:pt>
                <c:pt idx="850">
                  <c:v>7.3333333333333334E-2</c:v>
                </c:pt>
                <c:pt idx="851">
                  <c:v>0.19333333333333336</c:v>
                </c:pt>
                <c:pt idx="852">
                  <c:v>4.6666666666666669E-2</c:v>
                </c:pt>
                <c:pt idx="853">
                  <c:v>0.3133333333333333</c:v>
                </c:pt>
                <c:pt idx="854">
                  <c:v>0.08</c:v>
                </c:pt>
                <c:pt idx="855">
                  <c:v>0.37333333333333335</c:v>
                </c:pt>
                <c:pt idx="856">
                  <c:v>0.26666666666666666</c:v>
                </c:pt>
                <c:pt idx="857">
                  <c:v>1.3333333333333331E-2</c:v>
                </c:pt>
                <c:pt idx="858">
                  <c:v>0.10666666666666667</c:v>
                </c:pt>
                <c:pt idx="859">
                  <c:v>0.19999999999999996</c:v>
                </c:pt>
                <c:pt idx="860">
                  <c:v>0.10666666666666665</c:v>
                </c:pt>
                <c:pt idx="861">
                  <c:v>0.22</c:v>
                </c:pt>
                <c:pt idx="862">
                  <c:v>0.15333333333333335</c:v>
                </c:pt>
                <c:pt idx="863">
                  <c:v>0.20666666666666667</c:v>
                </c:pt>
                <c:pt idx="864">
                  <c:v>0.11333333333333333</c:v>
                </c:pt>
                <c:pt idx="865">
                  <c:v>0.21999999999999997</c:v>
                </c:pt>
                <c:pt idx="866">
                  <c:v>-6.0000000000000005E-2</c:v>
                </c:pt>
                <c:pt idx="867">
                  <c:v>0.37333333333333335</c:v>
                </c:pt>
                <c:pt idx="868">
                  <c:v>0.22666666666666666</c:v>
                </c:pt>
                <c:pt idx="869">
                  <c:v>9.9999999999999992E-2</c:v>
                </c:pt>
                <c:pt idx="870">
                  <c:v>0.13333333333333333</c:v>
                </c:pt>
                <c:pt idx="871">
                  <c:v>0.20666666666666667</c:v>
                </c:pt>
                <c:pt idx="872">
                  <c:v>0.11333333333333334</c:v>
                </c:pt>
                <c:pt idx="873">
                  <c:v>0.24</c:v>
                </c:pt>
                <c:pt idx="874">
                  <c:v>8.666666666666667E-2</c:v>
                </c:pt>
                <c:pt idx="875">
                  <c:v>0.25333333333333335</c:v>
                </c:pt>
                <c:pt idx="876">
                  <c:v>0.20000000000000004</c:v>
                </c:pt>
                <c:pt idx="877">
                  <c:v>0.12666666666666668</c:v>
                </c:pt>
                <c:pt idx="878">
                  <c:v>9.9999999999999992E-2</c:v>
                </c:pt>
                <c:pt idx="879">
                  <c:v>0.26666666666666666</c:v>
                </c:pt>
                <c:pt idx="880">
                  <c:v>0.08</c:v>
                </c:pt>
                <c:pt idx="881">
                  <c:v>0.21333333333333335</c:v>
                </c:pt>
                <c:pt idx="882">
                  <c:v>0.12666666666666668</c:v>
                </c:pt>
                <c:pt idx="883">
                  <c:v>4.6666666666666669E-2</c:v>
                </c:pt>
                <c:pt idx="884">
                  <c:v>0.26666666666666666</c:v>
                </c:pt>
                <c:pt idx="885">
                  <c:v>0.10666666666666667</c:v>
                </c:pt>
                <c:pt idx="886">
                  <c:v>0.13333333333333333</c:v>
                </c:pt>
                <c:pt idx="887">
                  <c:v>0.22666666666666666</c:v>
                </c:pt>
                <c:pt idx="888">
                  <c:v>-1.9999999999999993E-2</c:v>
                </c:pt>
                <c:pt idx="889">
                  <c:v>0.28666666666666668</c:v>
                </c:pt>
                <c:pt idx="890">
                  <c:v>0.22</c:v>
                </c:pt>
                <c:pt idx="891">
                  <c:v>9.9999999999999992E-2</c:v>
                </c:pt>
                <c:pt idx="892">
                  <c:v>-1.3333333333333334E-2</c:v>
                </c:pt>
                <c:pt idx="893">
                  <c:v>0.33333333333333331</c:v>
                </c:pt>
                <c:pt idx="894">
                  <c:v>0.14666666666666667</c:v>
                </c:pt>
                <c:pt idx="895">
                  <c:v>0.32</c:v>
                </c:pt>
                <c:pt idx="896">
                  <c:v>0.18666666666666668</c:v>
                </c:pt>
                <c:pt idx="897">
                  <c:v>0.30666666666666664</c:v>
                </c:pt>
                <c:pt idx="898">
                  <c:v>0.19333333333333327</c:v>
                </c:pt>
                <c:pt idx="899">
                  <c:v>0.37333333333333335</c:v>
                </c:pt>
                <c:pt idx="900">
                  <c:v>0.18000000000000002</c:v>
                </c:pt>
                <c:pt idx="901">
                  <c:v>0.3133333333333333</c:v>
                </c:pt>
                <c:pt idx="902">
                  <c:v>0.10666666666666669</c:v>
                </c:pt>
                <c:pt idx="903">
                  <c:v>0.23333333333333336</c:v>
                </c:pt>
                <c:pt idx="904">
                  <c:v>0.21333333333333335</c:v>
                </c:pt>
                <c:pt idx="905">
                  <c:v>8.666666666666667E-2</c:v>
                </c:pt>
                <c:pt idx="906">
                  <c:v>0.23333333333333336</c:v>
                </c:pt>
                <c:pt idx="907">
                  <c:v>1.3333333333333338E-2</c:v>
                </c:pt>
                <c:pt idx="908">
                  <c:v>-0.08</c:v>
                </c:pt>
                <c:pt idx="909">
                  <c:v>0.37333333333333335</c:v>
                </c:pt>
                <c:pt idx="910">
                  <c:v>0.16666666666666666</c:v>
                </c:pt>
                <c:pt idx="911">
                  <c:v>0.11333333333333334</c:v>
                </c:pt>
                <c:pt idx="912">
                  <c:v>0.24666666666666667</c:v>
                </c:pt>
                <c:pt idx="913">
                  <c:v>6.0000000000000005E-2</c:v>
                </c:pt>
                <c:pt idx="914">
                  <c:v>0.19333333333333336</c:v>
                </c:pt>
                <c:pt idx="915">
                  <c:v>0.16</c:v>
                </c:pt>
                <c:pt idx="916">
                  <c:v>-3.3333333333333333E-2</c:v>
                </c:pt>
                <c:pt idx="917">
                  <c:v>0.3666666666666667</c:v>
                </c:pt>
                <c:pt idx="918">
                  <c:v>0.21333333333333335</c:v>
                </c:pt>
                <c:pt idx="919">
                  <c:v>0.12</c:v>
                </c:pt>
                <c:pt idx="920">
                  <c:v>0.08</c:v>
                </c:pt>
                <c:pt idx="921">
                  <c:v>0.18000000000000002</c:v>
                </c:pt>
                <c:pt idx="922">
                  <c:v>0.18000000000000002</c:v>
                </c:pt>
                <c:pt idx="923">
                  <c:v>0.18000000000000002</c:v>
                </c:pt>
                <c:pt idx="924">
                  <c:v>0.10666666666666667</c:v>
                </c:pt>
                <c:pt idx="925">
                  <c:v>0.18000000000000002</c:v>
                </c:pt>
                <c:pt idx="926">
                  <c:v>0.18000000000000002</c:v>
                </c:pt>
                <c:pt idx="927">
                  <c:v>0.18666666666666668</c:v>
                </c:pt>
                <c:pt idx="928">
                  <c:v>6.6666666666666636E-3</c:v>
                </c:pt>
                <c:pt idx="929">
                  <c:v>0.29333333333333339</c:v>
                </c:pt>
                <c:pt idx="930">
                  <c:v>6.6666666666666666E-2</c:v>
                </c:pt>
                <c:pt idx="931">
                  <c:v>0.18666666666666668</c:v>
                </c:pt>
                <c:pt idx="932">
                  <c:v>0.14666666666666667</c:v>
                </c:pt>
                <c:pt idx="933">
                  <c:v>0.22</c:v>
                </c:pt>
                <c:pt idx="934">
                  <c:v>0.20666666666666667</c:v>
                </c:pt>
                <c:pt idx="935">
                  <c:v>0.28666666666666668</c:v>
                </c:pt>
                <c:pt idx="936">
                  <c:v>0.37333333333333335</c:v>
                </c:pt>
                <c:pt idx="937">
                  <c:v>-0.02</c:v>
                </c:pt>
                <c:pt idx="938">
                  <c:v>7.333333333333332E-2</c:v>
                </c:pt>
                <c:pt idx="939">
                  <c:v>0.20666666666666664</c:v>
                </c:pt>
                <c:pt idx="940">
                  <c:v>0.32</c:v>
                </c:pt>
                <c:pt idx="941">
                  <c:v>-0.04</c:v>
                </c:pt>
                <c:pt idx="942">
                  <c:v>0.16</c:v>
                </c:pt>
                <c:pt idx="943">
                  <c:v>0.14666666666666667</c:v>
                </c:pt>
                <c:pt idx="944">
                  <c:v>7.333333333333332E-2</c:v>
                </c:pt>
                <c:pt idx="945">
                  <c:v>0.20000000000000004</c:v>
                </c:pt>
                <c:pt idx="946">
                  <c:v>5.3333333333333344E-2</c:v>
                </c:pt>
                <c:pt idx="947">
                  <c:v>0.22</c:v>
                </c:pt>
                <c:pt idx="948">
                  <c:v>0.10666666666666667</c:v>
                </c:pt>
                <c:pt idx="949">
                  <c:v>0.24</c:v>
                </c:pt>
                <c:pt idx="950">
                  <c:v>-1.3333333333333336E-2</c:v>
                </c:pt>
                <c:pt idx="951">
                  <c:v>0.41333333333333333</c:v>
                </c:pt>
                <c:pt idx="952">
                  <c:v>0.32666666666666672</c:v>
                </c:pt>
                <c:pt idx="953">
                  <c:v>0.16666666666666666</c:v>
                </c:pt>
                <c:pt idx="954">
                  <c:v>9.3333333333333338E-2</c:v>
                </c:pt>
                <c:pt idx="955">
                  <c:v>0.41333333333333333</c:v>
                </c:pt>
                <c:pt idx="956">
                  <c:v>0.24666666666666667</c:v>
                </c:pt>
                <c:pt idx="957">
                  <c:v>0.22</c:v>
                </c:pt>
                <c:pt idx="958">
                  <c:v>0.21333333333333335</c:v>
                </c:pt>
                <c:pt idx="959">
                  <c:v>0.26</c:v>
                </c:pt>
                <c:pt idx="960">
                  <c:v>0.37333333333333335</c:v>
                </c:pt>
                <c:pt idx="961">
                  <c:v>2.6666666666666661E-2</c:v>
                </c:pt>
                <c:pt idx="962">
                  <c:v>0.12666666666666668</c:v>
                </c:pt>
                <c:pt idx="963">
                  <c:v>0.27333333333333337</c:v>
                </c:pt>
                <c:pt idx="964">
                  <c:v>0.19333333333333336</c:v>
                </c:pt>
                <c:pt idx="965">
                  <c:v>0.24666666666666667</c:v>
                </c:pt>
                <c:pt idx="966">
                  <c:v>0.23333333333333331</c:v>
                </c:pt>
                <c:pt idx="967">
                  <c:v>0.12000000000000001</c:v>
                </c:pt>
                <c:pt idx="968">
                  <c:v>0.18000000000000002</c:v>
                </c:pt>
                <c:pt idx="969">
                  <c:v>0.22666666666666666</c:v>
                </c:pt>
                <c:pt idx="970">
                  <c:v>0.30666666666666664</c:v>
                </c:pt>
                <c:pt idx="971">
                  <c:v>0.18666666666666668</c:v>
                </c:pt>
                <c:pt idx="972">
                  <c:v>0.21333333333333335</c:v>
                </c:pt>
                <c:pt idx="973">
                  <c:v>0.34666666666666668</c:v>
                </c:pt>
                <c:pt idx="974">
                  <c:v>0.21333333333333335</c:v>
                </c:pt>
                <c:pt idx="975">
                  <c:v>0.29333333333333339</c:v>
                </c:pt>
                <c:pt idx="976">
                  <c:v>9.3333333333333324E-2</c:v>
                </c:pt>
                <c:pt idx="977">
                  <c:v>0.34666666666666668</c:v>
                </c:pt>
                <c:pt idx="978">
                  <c:v>0.11333333333333333</c:v>
                </c:pt>
                <c:pt idx="979">
                  <c:v>0.22</c:v>
                </c:pt>
                <c:pt idx="980">
                  <c:v>0.10666666666666667</c:v>
                </c:pt>
                <c:pt idx="981">
                  <c:v>0.27333333333333332</c:v>
                </c:pt>
                <c:pt idx="982">
                  <c:v>0.28666666666666668</c:v>
                </c:pt>
                <c:pt idx="983">
                  <c:v>0.10666666666666667</c:v>
                </c:pt>
                <c:pt idx="984">
                  <c:v>0.4466666666666666</c:v>
                </c:pt>
                <c:pt idx="985">
                  <c:v>-2.6666666666666668E-2</c:v>
                </c:pt>
                <c:pt idx="986">
                  <c:v>0.34</c:v>
                </c:pt>
                <c:pt idx="987">
                  <c:v>9.3333333333333324E-2</c:v>
                </c:pt>
                <c:pt idx="988">
                  <c:v>0.13999999999999999</c:v>
                </c:pt>
                <c:pt idx="989">
                  <c:v>0.26666666666666666</c:v>
                </c:pt>
                <c:pt idx="990">
                  <c:v>0.15333333333333335</c:v>
                </c:pt>
                <c:pt idx="991">
                  <c:v>0.26666666666666666</c:v>
                </c:pt>
                <c:pt idx="992">
                  <c:v>0.13333333333333333</c:v>
                </c:pt>
                <c:pt idx="993">
                  <c:v>0.3066666666666667</c:v>
                </c:pt>
                <c:pt idx="994">
                  <c:v>0.16</c:v>
                </c:pt>
                <c:pt idx="995">
                  <c:v>0.28000000000000003</c:v>
                </c:pt>
                <c:pt idx="996">
                  <c:v>0.42</c:v>
                </c:pt>
                <c:pt idx="997">
                  <c:v>2.6666666666666668E-2</c:v>
                </c:pt>
                <c:pt idx="998">
                  <c:v>0.13333333333333333</c:v>
                </c:pt>
                <c:pt idx="999">
                  <c:v>0.26666666666666666</c:v>
                </c:pt>
                <c:pt idx="1000">
                  <c:v>0.18000000000000002</c:v>
                </c:pt>
                <c:pt idx="1001">
                  <c:v>0.25333333333333335</c:v>
                </c:pt>
                <c:pt idx="1002">
                  <c:v>0.18000000000000002</c:v>
                </c:pt>
                <c:pt idx="1003">
                  <c:v>0.32</c:v>
                </c:pt>
                <c:pt idx="1004">
                  <c:v>0.3</c:v>
                </c:pt>
                <c:pt idx="1005">
                  <c:v>0.06</c:v>
                </c:pt>
                <c:pt idx="1006">
                  <c:v>0.33333333333333331</c:v>
                </c:pt>
                <c:pt idx="1007">
                  <c:v>3.333333333333334E-2</c:v>
                </c:pt>
                <c:pt idx="1008">
                  <c:v>0.35999999999999993</c:v>
                </c:pt>
                <c:pt idx="1009">
                  <c:v>5.3333333333333323E-2</c:v>
                </c:pt>
                <c:pt idx="1010">
                  <c:v>0.14000000000000001</c:v>
                </c:pt>
                <c:pt idx="1011">
                  <c:v>0.23333333333333331</c:v>
                </c:pt>
                <c:pt idx="1012">
                  <c:v>0.14666666666666667</c:v>
                </c:pt>
                <c:pt idx="1013">
                  <c:v>0.24</c:v>
                </c:pt>
                <c:pt idx="1014">
                  <c:v>0.34</c:v>
                </c:pt>
                <c:pt idx="1015">
                  <c:v>0.19999999999999998</c:v>
                </c:pt>
                <c:pt idx="1016">
                  <c:v>0.14000000000000001</c:v>
                </c:pt>
                <c:pt idx="1017">
                  <c:v>0.29333333333333333</c:v>
                </c:pt>
                <c:pt idx="1018">
                  <c:v>0.36000000000000004</c:v>
                </c:pt>
                <c:pt idx="1019">
                  <c:v>9.3333333333333338E-2</c:v>
                </c:pt>
                <c:pt idx="1020">
                  <c:v>0.3</c:v>
                </c:pt>
                <c:pt idx="1021">
                  <c:v>0.12666666666666668</c:v>
                </c:pt>
                <c:pt idx="1022">
                  <c:v>0.16666666666666666</c:v>
                </c:pt>
                <c:pt idx="1023">
                  <c:v>0.24</c:v>
                </c:pt>
                <c:pt idx="1024">
                  <c:v>6.6666666666666671E-3</c:v>
                </c:pt>
                <c:pt idx="1025">
                  <c:v>0.41333333333333333</c:v>
                </c:pt>
                <c:pt idx="1026">
                  <c:v>0.14666666666666664</c:v>
                </c:pt>
                <c:pt idx="1027">
                  <c:v>0.28000000000000003</c:v>
                </c:pt>
                <c:pt idx="1028">
                  <c:v>0.27999999999999997</c:v>
                </c:pt>
                <c:pt idx="1029">
                  <c:v>0.12666666666666668</c:v>
                </c:pt>
                <c:pt idx="1030">
                  <c:v>0.17333333333333334</c:v>
                </c:pt>
                <c:pt idx="1031">
                  <c:v>0.26</c:v>
                </c:pt>
                <c:pt idx="1032">
                  <c:v>0.36000000000000004</c:v>
                </c:pt>
                <c:pt idx="1033">
                  <c:v>0.04</c:v>
                </c:pt>
                <c:pt idx="1034">
                  <c:v>0.24666666666666667</c:v>
                </c:pt>
                <c:pt idx="1035">
                  <c:v>9.9999999999999992E-2</c:v>
                </c:pt>
                <c:pt idx="1036">
                  <c:v>0.12</c:v>
                </c:pt>
                <c:pt idx="1037">
                  <c:v>0.22</c:v>
                </c:pt>
                <c:pt idx="1038">
                  <c:v>0.36000000000000004</c:v>
                </c:pt>
                <c:pt idx="1039">
                  <c:v>6.6666666666666636E-3</c:v>
                </c:pt>
                <c:pt idx="1040">
                  <c:v>0.40000000000000008</c:v>
                </c:pt>
                <c:pt idx="1041">
                  <c:v>-4.6666666666666669E-2</c:v>
                </c:pt>
                <c:pt idx="1042">
                  <c:v>0.26666666666666666</c:v>
                </c:pt>
                <c:pt idx="1043">
                  <c:v>0.08</c:v>
                </c:pt>
                <c:pt idx="1044">
                  <c:v>0.25333333333333335</c:v>
                </c:pt>
                <c:pt idx="1045">
                  <c:v>0.11333333333333334</c:v>
                </c:pt>
                <c:pt idx="1046">
                  <c:v>0.13333333333333333</c:v>
                </c:pt>
                <c:pt idx="1047">
                  <c:v>0.26</c:v>
                </c:pt>
                <c:pt idx="1048">
                  <c:v>0.13333333333333333</c:v>
                </c:pt>
                <c:pt idx="1049">
                  <c:v>0.26666666666666666</c:v>
                </c:pt>
                <c:pt idx="1050">
                  <c:v>0.16</c:v>
                </c:pt>
                <c:pt idx="1051">
                  <c:v>0.24666666666666667</c:v>
                </c:pt>
                <c:pt idx="1052">
                  <c:v>0.11333333333333333</c:v>
                </c:pt>
                <c:pt idx="1053">
                  <c:v>0.22666666666666666</c:v>
                </c:pt>
                <c:pt idx="1054">
                  <c:v>0.35333333333333333</c:v>
                </c:pt>
                <c:pt idx="1055">
                  <c:v>8.666666666666667E-2</c:v>
                </c:pt>
                <c:pt idx="1056">
                  <c:v>0.21999999999999997</c:v>
                </c:pt>
                <c:pt idx="1057">
                  <c:v>0.13999999999999999</c:v>
                </c:pt>
                <c:pt idx="1058">
                  <c:v>0.36000000000000004</c:v>
                </c:pt>
                <c:pt idx="1059">
                  <c:v>2.6666666666666672E-2</c:v>
                </c:pt>
                <c:pt idx="1060">
                  <c:v>6.0000000000000005E-2</c:v>
                </c:pt>
                <c:pt idx="1061">
                  <c:v>0.28000000000000003</c:v>
                </c:pt>
                <c:pt idx="1062">
                  <c:v>0.30666666666666664</c:v>
                </c:pt>
                <c:pt idx="1063">
                  <c:v>0</c:v>
                </c:pt>
                <c:pt idx="1064">
                  <c:v>0.19333333333333336</c:v>
                </c:pt>
                <c:pt idx="1065">
                  <c:v>0.11333333333333334</c:v>
                </c:pt>
                <c:pt idx="1066">
                  <c:v>-2.6666666666666661E-2</c:v>
                </c:pt>
                <c:pt idx="1067">
                  <c:v>0.36000000000000004</c:v>
                </c:pt>
                <c:pt idx="1068">
                  <c:v>0.32666666666666666</c:v>
                </c:pt>
                <c:pt idx="1069">
                  <c:v>-2.6666666666666668E-2</c:v>
                </c:pt>
                <c:pt idx="1070">
                  <c:v>0.24</c:v>
                </c:pt>
                <c:pt idx="1071">
                  <c:v>0.08</c:v>
                </c:pt>
                <c:pt idx="1072">
                  <c:v>0.21333333333333335</c:v>
                </c:pt>
                <c:pt idx="1073">
                  <c:v>6.6666666666666666E-2</c:v>
                </c:pt>
                <c:pt idx="1074">
                  <c:v>5.3333333333333337E-2</c:v>
                </c:pt>
                <c:pt idx="1075">
                  <c:v>0.22666666666666666</c:v>
                </c:pt>
                <c:pt idx="1076">
                  <c:v>4.6666666666666662E-2</c:v>
                </c:pt>
                <c:pt idx="1077">
                  <c:v>0.22666666666666668</c:v>
                </c:pt>
                <c:pt idx="1078">
                  <c:v>0.18666666666666665</c:v>
                </c:pt>
                <c:pt idx="1079">
                  <c:v>6.0000000000000005E-2</c:v>
                </c:pt>
                <c:pt idx="1080">
                  <c:v>0.13333333333333333</c:v>
                </c:pt>
                <c:pt idx="1081">
                  <c:v>4.6666666666666669E-2</c:v>
                </c:pt>
                <c:pt idx="1082">
                  <c:v>0.1466666666666667</c:v>
                </c:pt>
                <c:pt idx="1083">
                  <c:v>4.6666666666666683E-2</c:v>
                </c:pt>
                <c:pt idx="1084">
                  <c:v>6.6666666666666706E-3</c:v>
                </c:pt>
                <c:pt idx="1085">
                  <c:v>0.26</c:v>
                </c:pt>
                <c:pt idx="1086">
                  <c:v>-1.3333333333333334E-2</c:v>
                </c:pt>
                <c:pt idx="1087">
                  <c:v>0.30666666666666664</c:v>
                </c:pt>
                <c:pt idx="1088">
                  <c:v>8.666666666666667E-2</c:v>
                </c:pt>
                <c:pt idx="1089">
                  <c:v>0.20666666666666667</c:v>
                </c:pt>
                <c:pt idx="1090">
                  <c:v>0.12</c:v>
                </c:pt>
                <c:pt idx="1091">
                  <c:v>0.40000000000000008</c:v>
                </c:pt>
                <c:pt idx="1092">
                  <c:v>0.40000000000000008</c:v>
                </c:pt>
                <c:pt idx="1093">
                  <c:v>0.28666666666666668</c:v>
                </c:pt>
                <c:pt idx="1094">
                  <c:v>0.30666666666666664</c:v>
                </c:pt>
                <c:pt idx="1095">
                  <c:v>0.23333333333333336</c:v>
                </c:pt>
                <c:pt idx="1096">
                  <c:v>0.40666666666666668</c:v>
                </c:pt>
                <c:pt idx="1097">
                  <c:v>0.13333333333333333</c:v>
                </c:pt>
                <c:pt idx="1098">
                  <c:v>0.13999999999999999</c:v>
                </c:pt>
                <c:pt idx="1099">
                  <c:v>0.24</c:v>
                </c:pt>
                <c:pt idx="1100">
                  <c:v>0.33333333333333331</c:v>
                </c:pt>
                <c:pt idx="1101">
                  <c:v>-6.6666666666666666E-2</c:v>
                </c:pt>
                <c:pt idx="1102">
                  <c:v>-6.6666666666666666E-2</c:v>
                </c:pt>
                <c:pt idx="1103">
                  <c:v>0.28666666666666668</c:v>
                </c:pt>
                <c:pt idx="1104">
                  <c:v>0.12666666666666668</c:v>
                </c:pt>
                <c:pt idx="1105">
                  <c:v>9.3333333333333338E-2</c:v>
                </c:pt>
                <c:pt idx="1106">
                  <c:v>6.6666666666666666E-2</c:v>
                </c:pt>
                <c:pt idx="1107">
                  <c:v>0.17333333333333334</c:v>
                </c:pt>
                <c:pt idx="1108">
                  <c:v>0.22</c:v>
                </c:pt>
                <c:pt idx="1109">
                  <c:v>6.0000000000000019E-2</c:v>
                </c:pt>
                <c:pt idx="1110">
                  <c:v>-3.3333333333333333E-2</c:v>
                </c:pt>
                <c:pt idx="1111">
                  <c:v>0.34</c:v>
                </c:pt>
                <c:pt idx="1112">
                  <c:v>-2.0000000000000004E-2</c:v>
                </c:pt>
                <c:pt idx="1113">
                  <c:v>0.3066666666666667</c:v>
                </c:pt>
                <c:pt idx="1114">
                  <c:v>-0.04</c:v>
                </c:pt>
                <c:pt idx="1115">
                  <c:v>0.3666666666666667</c:v>
                </c:pt>
                <c:pt idx="1116">
                  <c:v>-7.3333333333333334E-2</c:v>
                </c:pt>
                <c:pt idx="1117">
                  <c:v>0.3133333333333333</c:v>
                </c:pt>
                <c:pt idx="1118">
                  <c:v>0.24666666666666667</c:v>
                </c:pt>
                <c:pt idx="1119">
                  <c:v>6.6666666666666636E-3</c:v>
                </c:pt>
                <c:pt idx="1120">
                  <c:v>6.6666666666666666E-2</c:v>
                </c:pt>
                <c:pt idx="1121">
                  <c:v>0.18666666666666668</c:v>
                </c:pt>
                <c:pt idx="1122">
                  <c:v>0.14666666666666667</c:v>
                </c:pt>
                <c:pt idx="1123">
                  <c:v>-2.0000000000000004E-2</c:v>
                </c:pt>
                <c:pt idx="1124">
                  <c:v>0.13333333333333333</c:v>
                </c:pt>
                <c:pt idx="1125">
                  <c:v>1.333333333333332E-2</c:v>
                </c:pt>
                <c:pt idx="1126">
                  <c:v>0.18000000000000002</c:v>
                </c:pt>
                <c:pt idx="1127">
                  <c:v>0.08</c:v>
                </c:pt>
                <c:pt idx="1128">
                  <c:v>0.16666666666666666</c:v>
                </c:pt>
                <c:pt idx="1129">
                  <c:v>0.13333333333333333</c:v>
                </c:pt>
                <c:pt idx="1130">
                  <c:v>0.21999999999999997</c:v>
                </c:pt>
                <c:pt idx="1131">
                  <c:v>8.0000000000000016E-2</c:v>
                </c:pt>
                <c:pt idx="1132">
                  <c:v>0.12666666666666665</c:v>
                </c:pt>
                <c:pt idx="1133">
                  <c:v>0.22</c:v>
                </c:pt>
                <c:pt idx="1134">
                  <c:v>9.3333333333333338E-2</c:v>
                </c:pt>
                <c:pt idx="1135">
                  <c:v>0.23333333333333331</c:v>
                </c:pt>
                <c:pt idx="1136">
                  <c:v>0.21333333333333329</c:v>
                </c:pt>
                <c:pt idx="1137">
                  <c:v>4.6666666666666669E-2</c:v>
                </c:pt>
                <c:pt idx="1138">
                  <c:v>0.19999999999999998</c:v>
                </c:pt>
                <c:pt idx="1139">
                  <c:v>7.3333333333333348E-2</c:v>
                </c:pt>
                <c:pt idx="1140">
                  <c:v>0.19333333333333336</c:v>
                </c:pt>
                <c:pt idx="1141">
                  <c:v>3.3333333333333333E-2</c:v>
                </c:pt>
                <c:pt idx="1142">
                  <c:v>0.06</c:v>
                </c:pt>
                <c:pt idx="1143">
                  <c:v>0.22</c:v>
                </c:pt>
                <c:pt idx="1144">
                  <c:v>0.18000000000000002</c:v>
                </c:pt>
                <c:pt idx="1145">
                  <c:v>4.6666666666666655E-2</c:v>
                </c:pt>
                <c:pt idx="1146">
                  <c:v>0.06</c:v>
                </c:pt>
                <c:pt idx="1147">
                  <c:v>0.19333333333333333</c:v>
                </c:pt>
                <c:pt idx="1148">
                  <c:v>-6.6666666666666666E-2</c:v>
                </c:pt>
                <c:pt idx="1149">
                  <c:v>0.29333333333333333</c:v>
                </c:pt>
                <c:pt idx="1150">
                  <c:v>0.26</c:v>
                </c:pt>
                <c:pt idx="1151">
                  <c:v>4.6666666666666669E-2</c:v>
                </c:pt>
                <c:pt idx="1152">
                  <c:v>6.0000000000000005E-2</c:v>
                </c:pt>
                <c:pt idx="1153">
                  <c:v>0.20000000000000004</c:v>
                </c:pt>
                <c:pt idx="1154">
                  <c:v>0.21999999999999997</c:v>
                </c:pt>
                <c:pt idx="1155">
                  <c:v>5.3333333333333344E-2</c:v>
                </c:pt>
                <c:pt idx="1156">
                  <c:v>6.0000000000000005E-2</c:v>
                </c:pt>
                <c:pt idx="1157">
                  <c:v>0.18000000000000002</c:v>
                </c:pt>
                <c:pt idx="1158">
                  <c:v>0.22</c:v>
                </c:pt>
                <c:pt idx="1159">
                  <c:v>3.3333333333333347E-2</c:v>
                </c:pt>
                <c:pt idx="1160">
                  <c:v>5.3333333333333344E-2</c:v>
                </c:pt>
                <c:pt idx="1161">
                  <c:v>0.18666666666666668</c:v>
                </c:pt>
                <c:pt idx="1162">
                  <c:v>-2.6666666666666668E-2</c:v>
                </c:pt>
                <c:pt idx="1163">
                  <c:v>0.27333333333333337</c:v>
                </c:pt>
                <c:pt idx="1164">
                  <c:v>0.15333333333333335</c:v>
                </c:pt>
                <c:pt idx="1165">
                  <c:v>0.24666666666666667</c:v>
                </c:pt>
                <c:pt idx="1166">
                  <c:v>0.22666666666666668</c:v>
                </c:pt>
                <c:pt idx="1167">
                  <c:v>7.9999999999999974E-2</c:v>
                </c:pt>
                <c:pt idx="1168">
                  <c:v>0.20666666666666669</c:v>
                </c:pt>
                <c:pt idx="1169">
                  <c:v>7.3333333333333348E-2</c:v>
                </c:pt>
                <c:pt idx="1170">
                  <c:v>3.3333333333333333E-2</c:v>
                </c:pt>
                <c:pt idx="1171">
                  <c:v>0.12666666666666668</c:v>
                </c:pt>
                <c:pt idx="1172">
                  <c:v>4.6666666666666683E-2</c:v>
                </c:pt>
                <c:pt idx="1173">
                  <c:v>0.1466666666666667</c:v>
                </c:pt>
                <c:pt idx="1174">
                  <c:v>4.6666666666666662E-2</c:v>
                </c:pt>
                <c:pt idx="1175">
                  <c:v>-2.6666666666666689E-2</c:v>
                </c:pt>
                <c:pt idx="1176">
                  <c:v>-0.12</c:v>
                </c:pt>
                <c:pt idx="1177">
                  <c:v>0.19999999999999998</c:v>
                </c:pt>
                <c:pt idx="1178">
                  <c:v>-1.3333333333333308E-2</c:v>
                </c:pt>
                <c:pt idx="1179">
                  <c:v>9.9999999999999992E-2</c:v>
                </c:pt>
                <c:pt idx="1180">
                  <c:v>0.13333333333333333</c:v>
                </c:pt>
                <c:pt idx="1181">
                  <c:v>2.6666666666666672E-2</c:v>
                </c:pt>
                <c:pt idx="1182">
                  <c:v>0.13333333333333333</c:v>
                </c:pt>
                <c:pt idx="1183">
                  <c:v>6.0000000000000005E-2</c:v>
                </c:pt>
                <c:pt idx="1184">
                  <c:v>8.666666666666667E-2</c:v>
                </c:pt>
                <c:pt idx="1185">
                  <c:v>0.12666666666666668</c:v>
                </c:pt>
                <c:pt idx="1186">
                  <c:v>2.6666666666666661E-2</c:v>
                </c:pt>
                <c:pt idx="1187">
                  <c:v>0.19333333333333336</c:v>
                </c:pt>
                <c:pt idx="1188">
                  <c:v>0.16</c:v>
                </c:pt>
                <c:pt idx="1189">
                  <c:v>0.04</c:v>
                </c:pt>
                <c:pt idx="1190">
                  <c:v>-0.10666666666666667</c:v>
                </c:pt>
                <c:pt idx="1191">
                  <c:v>0.28666666666666668</c:v>
                </c:pt>
                <c:pt idx="1192">
                  <c:v>6.6666666666666723E-3</c:v>
                </c:pt>
                <c:pt idx="1193">
                  <c:v>0.14666666666666667</c:v>
                </c:pt>
                <c:pt idx="1194">
                  <c:v>0.11333333333333334</c:v>
                </c:pt>
                <c:pt idx="1195">
                  <c:v>4.0000000000000008E-2</c:v>
                </c:pt>
                <c:pt idx="1196">
                  <c:v>0.16</c:v>
                </c:pt>
                <c:pt idx="1197">
                  <c:v>-2.6666666666666668E-2</c:v>
                </c:pt>
                <c:pt idx="1198">
                  <c:v>4.6666666666666669E-2</c:v>
                </c:pt>
                <c:pt idx="1199">
                  <c:v>0.17333333333333334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70D9-4A8F-968D-AE6B78A0E2F7}"/>
            </c:ext>
          </c:extLst>
        </c:ser>
        <c:ser>
          <c:idx val="1"/>
          <c:order val="1"/>
          <c:tx>
            <c:strRef>
              <c:f>Dionne!$S$1</c:f>
              <c:strCache>
                <c:ptCount val="1"/>
                <c:pt idx="0">
                  <c:v>Ten20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Dionne!$M$2:$M$1201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Dionne!$S$2:$S$1201</c:f>
              <c:numCache>
                <c:formatCode>General</c:formatCode>
                <c:ptCount val="1200"/>
                <c:pt idx="0">
                  <c:v>-0.27466666666666667</c:v>
                </c:pt>
                <c:pt idx="1">
                  <c:v>2.1333333333333333E-2</c:v>
                </c:pt>
                <c:pt idx="2">
                  <c:v>-0.15866666666666665</c:v>
                </c:pt>
                <c:pt idx="3">
                  <c:v>-0.13333333333333333</c:v>
                </c:pt>
                <c:pt idx="4">
                  <c:v>-0.19200000000000003</c:v>
                </c:pt>
                <c:pt idx="5">
                  <c:v>-7.6000000000000012E-2</c:v>
                </c:pt>
                <c:pt idx="6">
                  <c:v>2.7999999999999997E-2</c:v>
                </c:pt>
                <c:pt idx="7">
                  <c:v>-0.26533333333333337</c:v>
                </c:pt>
                <c:pt idx="8">
                  <c:v>-9.9999999999999978E-2</c:v>
                </c:pt>
                <c:pt idx="9">
                  <c:v>-0.20666666666666669</c:v>
                </c:pt>
                <c:pt idx="10">
                  <c:v>-0.26133333333333336</c:v>
                </c:pt>
                <c:pt idx="11">
                  <c:v>2.5333333333333347E-2</c:v>
                </c:pt>
                <c:pt idx="12">
                  <c:v>-0.18399999999999997</c:v>
                </c:pt>
                <c:pt idx="13">
                  <c:v>-0.11333333333333333</c:v>
                </c:pt>
                <c:pt idx="14">
                  <c:v>-4.8000000000000008E-2</c:v>
                </c:pt>
                <c:pt idx="15">
                  <c:v>-0.16399999999999998</c:v>
                </c:pt>
                <c:pt idx="16">
                  <c:v>-9.0666666666666673E-2</c:v>
                </c:pt>
                <c:pt idx="17">
                  <c:v>2.6666666666666666E-3</c:v>
                </c:pt>
                <c:pt idx="18">
                  <c:v>-8.9333333333333334E-2</c:v>
                </c:pt>
                <c:pt idx="19">
                  <c:v>-0.14400000000000002</c:v>
                </c:pt>
                <c:pt idx="20">
                  <c:v>-6.4000000000000001E-2</c:v>
                </c:pt>
                <c:pt idx="21">
                  <c:v>-8.8000000000000009E-2</c:v>
                </c:pt>
                <c:pt idx="22">
                  <c:v>-0.32933333333333331</c:v>
                </c:pt>
                <c:pt idx="23">
                  <c:v>4.6666666666666669E-2</c:v>
                </c:pt>
                <c:pt idx="24">
                  <c:v>-7.4666666666666701E-2</c:v>
                </c:pt>
                <c:pt idx="25">
                  <c:v>-0.22399999999999998</c:v>
                </c:pt>
                <c:pt idx="26">
                  <c:v>-0.19199999999999998</c:v>
                </c:pt>
                <c:pt idx="27">
                  <c:v>-0.33333333333333331</c:v>
                </c:pt>
                <c:pt idx="28">
                  <c:v>-0.19066666666666668</c:v>
                </c:pt>
                <c:pt idx="29">
                  <c:v>-0.34933333333333333</c:v>
                </c:pt>
                <c:pt idx="30">
                  <c:v>-0.24666666666666667</c:v>
                </c:pt>
                <c:pt idx="31">
                  <c:v>-0.34</c:v>
                </c:pt>
                <c:pt idx="32">
                  <c:v>-0.27733333333333332</c:v>
                </c:pt>
                <c:pt idx="33">
                  <c:v>-0.10666666666666667</c:v>
                </c:pt>
                <c:pt idx="34">
                  <c:v>-0.21333333333333335</c:v>
                </c:pt>
                <c:pt idx="35">
                  <c:v>-0.13866666666666669</c:v>
                </c:pt>
                <c:pt idx="36">
                  <c:v>-6.6666666666666693E-2</c:v>
                </c:pt>
                <c:pt idx="37">
                  <c:v>-0.19066666666666665</c:v>
                </c:pt>
                <c:pt idx="38">
                  <c:v>-0.14400000000000002</c:v>
                </c:pt>
                <c:pt idx="39">
                  <c:v>-0.10533333333333333</c:v>
                </c:pt>
                <c:pt idx="40">
                  <c:v>-0.19866666666666666</c:v>
                </c:pt>
                <c:pt idx="41">
                  <c:v>-8.533333333333333E-2</c:v>
                </c:pt>
                <c:pt idx="42">
                  <c:v>-5.3333333333333344E-2</c:v>
                </c:pt>
                <c:pt idx="43">
                  <c:v>-0.19333333333333336</c:v>
                </c:pt>
                <c:pt idx="44">
                  <c:v>-0.17200000000000001</c:v>
                </c:pt>
                <c:pt idx="45">
                  <c:v>-0.26400000000000001</c:v>
                </c:pt>
                <c:pt idx="46">
                  <c:v>-0.24266666666666667</c:v>
                </c:pt>
                <c:pt idx="47">
                  <c:v>1.8666666666666665E-2</c:v>
                </c:pt>
                <c:pt idx="48">
                  <c:v>8.0000000000000071E-3</c:v>
                </c:pt>
                <c:pt idx="49">
                  <c:v>-0.32400000000000001</c:v>
                </c:pt>
                <c:pt idx="50">
                  <c:v>-0.13333333333333333</c:v>
                </c:pt>
                <c:pt idx="51">
                  <c:v>-5.6000000000000001E-2</c:v>
                </c:pt>
                <c:pt idx="52">
                  <c:v>-0.16933333333333334</c:v>
                </c:pt>
                <c:pt idx="53">
                  <c:v>6.8000000000000005E-2</c:v>
                </c:pt>
                <c:pt idx="54">
                  <c:v>-0.10266666666666668</c:v>
                </c:pt>
                <c:pt idx="55">
                  <c:v>-0.12933333333333333</c:v>
                </c:pt>
                <c:pt idx="56">
                  <c:v>6.933333333333333E-2</c:v>
                </c:pt>
                <c:pt idx="57">
                  <c:v>-0.27733333333333332</c:v>
                </c:pt>
                <c:pt idx="58">
                  <c:v>-0.14666666666666664</c:v>
                </c:pt>
                <c:pt idx="59">
                  <c:v>-0.26</c:v>
                </c:pt>
                <c:pt idx="60">
                  <c:v>-0.26400000000000001</c:v>
                </c:pt>
                <c:pt idx="61">
                  <c:v>-0.18533333333333335</c:v>
                </c:pt>
                <c:pt idx="62">
                  <c:v>-0.11066666666666665</c:v>
                </c:pt>
                <c:pt idx="63">
                  <c:v>-0.38400000000000006</c:v>
                </c:pt>
                <c:pt idx="64">
                  <c:v>-0.27733333333333338</c:v>
                </c:pt>
                <c:pt idx="65">
                  <c:v>-0.27066666666666667</c:v>
                </c:pt>
                <c:pt idx="66">
                  <c:v>-0.14399999999999999</c:v>
                </c:pt>
                <c:pt idx="67">
                  <c:v>-0.37866666666666671</c:v>
                </c:pt>
                <c:pt idx="68">
                  <c:v>-0.25733333333333336</c:v>
                </c:pt>
                <c:pt idx="69">
                  <c:v>-0.24666666666666667</c:v>
                </c:pt>
                <c:pt idx="70">
                  <c:v>-4.7999999999999987E-2</c:v>
                </c:pt>
                <c:pt idx="71">
                  <c:v>-0.39066666666666672</c:v>
                </c:pt>
                <c:pt idx="72">
                  <c:v>-4.0000000000000036E-3</c:v>
                </c:pt>
                <c:pt idx="73">
                  <c:v>-0.34266666666666667</c:v>
                </c:pt>
                <c:pt idx="74">
                  <c:v>-9.1999999999999971E-2</c:v>
                </c:pt>
                <c:pt idx="75">
                  <c:v>-0.24666666666666667</c:v>
                </c:pt>
                <c:pt idx="76">
                  <c:v>-0.19733333333333333</c:v>
                </c:pt>
                <c:pt idx="77">
                  <c:v>-0.15066666666666667</c:v>
                </c:pt>
                <c:pt idx="78">
                  <c:v>-0.24</c:v>
                </c:pt>
                <c:pt idx="79">
                  <c:v>-0.14799999999999999</c:v>
                </c:pt>
                <c:pt idx="80">
                  <c:v>-0.34400000000000003</c:v>
                </c:pt>
                <c:pt idx="81">
                  <c:v>-9.866666666666668E-2</c:v>
                </c:pt>
                <c:pt idx="82">
                  <c:v>-0.20399999999999996</c:v>
                </c:pt>
                <c:pt idx="83">
                  <c:v>-0.19866666666666669</c:v>
                </c:pt>
                <c:pt idx="84">
                  <c:v>-0.21333333333333335</c:v>
                </c:pt>
                <c:pt idx="85">
                  <c:v>-0.27866666666666667</c:v>
                </c:pt>
                <c:pt idx="86">
                  <c:v>-0.29733333333333339</c:v>
                </c:pt>
                <c:pt idx="87">
                  <c:v>-0.13066666666666665</c:v>
                </c:pt>
                <c:pt idx="88">
                  <c:v>-0.29333333333333333</c:v>
                </c:pt>
                <c:pt idx="89">
                  <c:v>-4.1333333333333354E-2</c:v>
                </c:pt>
                <c:pt idx="90">
                  <c:v>-0.16933333333333334</c:v>
                </c:pt>
                <c:pt idx="91">
                  <c:v>-0.23199999999999998</c:v>
                </c:pt>
                <c:pt idx="92">
                  <c:v>-0.23599999999999999</c:v>
                </c:pt>
                <c:pt idx="93">
                  <c:v>-0.12933333333333333</c:v>
                </c:pt>
                <c:pt idx="94">
                  <c:v>-0.26666666666666666</c:v>
                </c:pt>
                <c:pt idx="95">
                  <c:v>-0.12266666666666665</c:v>
                </c:pt>
                <c:pt idx="96">
                  <c:v>-0.12666666666666668</c:v>
                </c:pt>
                <c:pt idx="97">
                  <c:v>-0.26800000000000002</c:v>
                </c:pt>
                <c:pt idx="98">
                  <c:v>-0.18133333333333335</c:v>
                </c:pt>
                <c:pt idx="99">
                  <c:v>-0.12933333333333333</c:v>
                </c:pt>
                <c:pt idx="100">
                  <c:v>-0.25733333333333336</c:v>
                </c:pt>
                <c:pt idx="101">
                  <c:v>-0.14799999999999999</c:v>
                </c:pt>
                <c:pt idx="102">
                  <c:v>-0.26400000000000001</c:v>
                </c:pt>
                <c:pt idx="103">
                  <c:v>-0.17866666666666667</c:v>
                </c:pt>
                <c:pt idx="104">
                  <c:v>-0.27066666666666667</c:v>
                </c:pt>
                <c:pt idx="105">
                  <c:v>-0.15733333333333335</c:v>
                </c:pt>
                <c:pt idx="106">
                  <c:v>-0.18399999999999997</c:v>
                </c:pt>
                <c:pt idx="107">
                  <c:v>-0.25066666666666665</c:v>
                </c:pt>
                <c:pt idx="108">
                  <c:v>-0.12399999999999999</c:v>
                </c:pt>
                <c:pt idx="109">
                  <c:v>-0.30266666666666669</c:v>
                </c:pt>
                <c:pt idx="110">
                  <c:v>-0.28400000000000003</c:v>
                </c:pt>
                <c:pt idx="111">
                  <c:v>-0.14399999999999999</c:v>
                </c:pt>
                <c:pt idx="112">
                  <c:v>-0.36400000000000005</c:v>
                </c:pt>
                <c:pt idx="113">
                  <c:v>-1.3333333333333327E-2</c:v>
                </c:pt>
                <c:pt idx="114">
                  <c:v>-0.26400000000000007</c:v>
                </c:pt>
                <c:pt idx="115">
                  <c:v>-0.18799999999999997</c:v>
                </c:pt>
                <c:pt idx="116">
                  <c:v>-0.27733333333333338</c:v>
                </c:pt>
                <c:pt idx="117">
                  <c:v>-0.18533333333333335</c:v>
                </c:pt>
                <c:pt idx="118">
                  <c:v>-0.26400000000000007</c:v>
                </c:pt>
                <c:pt idx="119">
                  <c:v>-0.18666666666666668</c:v>
                </c:pt>
                <c:pt idx="120">
                  <c:v>-0.24399999999999999</c:v>
                </c:pt>
                <c:pt idx="121">
                  <c:v>-0.16400000000000001</c:v>
                </c:pt>
                <c:pt idx="122">
                  <c:v>-0.10000000000000002</c:v>
                </c:pt>
                <c:pt idx="123">
                  <c:v>-0.35066666666666668</c:v>
                </c:pt>
                <c:pt idx="124">
                  <c:v>-0.26666666666666666</c:v>
                </c:pt>
                <c:pt idx="125">
                  <c:v>-0.16400000000000001</c:v>
                </c:pt>
                <c:pt idx="126">
                  <c:v>-0.23600000000000002</c:v>
                </c:pt>
                <c:pt idx="127">
                  <c:v>-0.13333333333333333</c:v>
                </c:pt>
                <c:pt idx="128">
                  <c:v>-0.3173333333333333</c:v>
                </c:pt>
                <c:pt idx="129">
                  <c:v>-0.10000000000000002</c:v>
                </c:pt>
                <c:pt idx="130">
                  <c:v>-0.20133333333333328</c:v>
                </c:pt>
                <c:pt idx="131">
                  <c:v>-0.13466666666666668</c:v>
                </c:pt>
                <c:pt idx="132">
                  <c:v>-0.12399999999999999</c:v>
                </c:pt>
                <c:pt idx="133">
                  <c:v>-0.20666666666666664</c:v>
                </c:pt>
                <c:pt idx="134">
                  <c:v>-0.28399999999999997</c:v>
                </c:pt>
                <c:pt idx="135">
                  <c:v>-2.4000000000000004E-2</c:v>
                </c:pt>
                <c:pt idx="136">
                  <c:v>-0.3066666666666667</c:v>
                </c:pt>
                <c:pt idx="137">
                  <c:v>-7.1999999999999995E-2</c:v>
                </c:pt>
                <c:pt idx="138">
                  <c:v>-9.5999999999999974E-2</c:v>
                </c:pt>
                <c:pt idx="139">
                  <c:v>-0.21333333333333335</c:v>
                </c:pt>
                <c:pt idx="140">
                  <c:v>-0.30266666666666664</c:v>
                </c:pt>
                <c:pt idx="141">
                  <c:v>-0.11066666666666665</c:v>
                </c:pt>
                <c:pt idx="142">
                  <c:v>-0.17733333333333334</c:v>
                </c:pt>
                <c:pt idx="143">
                  <c:v>-0.25066666666666665</c:v>
                </c:pt>
                <c:pt idx="144">
                  <c:v>-0.33733333333333332</c:v>
                </c:pt>
                <c:pt idx="145">
                  <c:v>-4.5333333333333337E-2</c:v>
                </c:pt>
                <c:pt idx="146">
                  <c:v>-0.24399999999999999</c:v>
                </c:pt>
                <c:pt idx="147">
                  <c:v>-0.17600000000000002</c:v>
                </c:pt>
                <c:pt idx="148">
                  <c:v>-9.7333333333333327E-2</c:v>
                </c:pt>
                <c:pt idx="149">
                  <c:v>-0.3</c:v>
                </c:pt>
                <c:pt idx="150">
                  <c:v>-0.26400000000000001</c:v>
                </c:pt>
                <c:pt idx="151">
                  <c:v>-0.16533333333333333</c:v>
                </c:pt>
                <c:pt idx="152">
                  <c:v>-0.21733333333333335</c:v>
                </c:pt>
                <c:pt idx="153">
                  <c:v>-0.17466666666666666</c:v>
                </c:pt>
                <c:pt idx="154">
                  <c:v>-0.21066666666666667</c:v>
                </c:pt>
                <c:pt idx="155">
                  <c:v>-9.3333333333333324E-2</c:v>
                </c:pt>
                <c:pt idx="156">
                  <c:v>-8.4000000000000005E-2</c:v>
                </c:pt>
                <c:pt idx="157">
                  <c:v>-0.22800000000000001</c:v>
                </c:pt>
                <c:pt idx="158">
                  <c:v>-0.28400000000000003</c:v>
                </c:pt>
                <c:pt idx="159">
                  <c:v>3.2000000000000008E-2</c:v>
                </c:pt>
                <c:pt idx="160">
                  <c:v>3.4666666666666679E-2</c:v>
                </c:pt>
                <c:pt idx="161">
                  <c:v>-0.3173333333333333</c:v>
                </c:pt>
                <c:pt idx="162">
                  <c:v>-0.13733333333333334</c:v>
                </c:pt>
                <c:pt idx="163">
                  <c:v>-0.18133333333333335</c:v>
                </c:pt>
                <c:pt idx="164">
                  <c:v>-5.4666666666666676E-2</c:v>
                </c:pt>
                <c:pt idx="165">
                  <c:v>-0.35199999999999992</c:v>
                </c:pt>
                <c:pt idx="166">
                  <c:v>-0.20533333333333337</c:v>
                </c:pt>
                <c:pt idx="167">
                  <c:v>-0.25333333333333335</c:v>
                </c:pt>
                <c:pt idx="168">
                  <c:v>-0.26533333333333337</c:v>
                </c:pt>
                <c:pt idx="169">
                  <c:v>-0.17733333333333332</c:v>
                </c:pt>
                <c:pt idx="170">
                  <c:v>-0.26266666666666666</c:v>
                </c:pt>
                <c:pt idx="171">
                  <c:v>-0.13866666666666669</c:v>
                </c:pt>
                <c:pt idx="172">
                  <c:v>-0.21599999999999997</c:v>
                </c:pt>
                <c:pt idx="173">
                  <c:v>-7.7333333333333337E-2</c:v>
                </c:pt>
                <c:pt idx="174">
                  <c:v>-0.21866666666666668</c:v>
                </c:pt>
                <c:pt idx="175">
                  <c:v>-0.13200000000000001</c:v>
                </c:pt>
                <c:pt idx="176">
                  <c:v>-6.2666666666666662E-2</c:v>
                </c:pt>
                <c:pt idx="177">
                  <c:v>-0.19733333333333336</c:v>
                </c:pt>
                <c:pt idx="178">
                  <c:v>-8.9333333333333334E-2</c:v>
                </c:pt>
                <c:pt idx="179">
                  <c:v>-0.1653333333333333</c:v>
                </c:pt>
                <c:pt idx="180">
                  <c:v>-0.28399999999999997</c:v>
                </c:pt>
                <c:pt idx="181">
                  <c:v>1.3333333333333159E-3</c:v>
                </c:pt>
                <c:pt idx="182">
                  <c:v>-0.1173333333333333</c:v>
                </c:pt>
                <c:pt idx="183">
                  <c:v>-0.18400000000000002</c:v>
                </c:pt>
                <c:pt idx="184">
                  <c:v>-5.0666666666666658E-2</c:v>
                </c:pt>
                <c:pt idx="185">
                  <c:v>-0.224</c:v>
                </c:pt>
                <c:pt idx="186">
                  <c:v>-0.22399999999999998</c:v>
                </c:pt>
                <c:pt idx="187">
                  <c:v>-5.1999999999999998E-2</c:v>
                </c:pt>
                <c:pt idx="188">
                  <c:v>-5.1999999999999991E-2</c:v>
                </c:pt>
                <c:pt idx="189">
                  <c:v>-0.15466666666666667</c:v>
                </c:pt>
                <c:pt idx="190">
                  <c:v>-9.8666666666666666E-2</c:v>
                </c:pt>
                <c:pt idx="191">
                  <c:v>1.7333333333333329E-2</c:v>
                </c:pt>
                <c:pt idx="192">
                  <c:v>-7.8666666666666676E-2</c:v>
                </c:pt>
                <c:pt idx="193">
                  <c:v>2.4000000000000004E-2</c:v>
                </c:pt>
                <c:pt idx="194">
                  <c:v>0.16400000000000001</c:v>
                </c:pt>
                <c:pt idx="195">
                  <c:v>-0.26</c:v>
                </c:pt>
                <c:pt idx="196">
                  <c:v>-0.33066666666666666</c:v>
                </c:pt>
                <c:pt idx="197">
                  <c:v>6.6666666666666666E-2</c:v>
                </c:pt>
                <c:pt idx="198">
                  <c:v>-0.17733333333333334</c:v>
                </c:pt>
                <c:pt idx="199">
                  <c:v>-0.17600000000000002</c:v>
                </c:pt>
                <c:pt idx="200">
                  <c:v>-0.29733333333333334</c:v>
                </c:pt>
                <c:pt idx="201">
                  <c:v>-5.1999999999999991E-2</c:v>
                </c:pt>
                <c:pt idx="202">
                  <c:v>-7.0666666666666669E-2</c:v>
                </c:pt>
                <c:pt idx="203">
                  <c:v>-0.28399999999999997</c:v>
                </c:pt>
                <c:pt idx="204">
                  <c:v>-0.23733333333333331</c:v>
                </c:pt>
                <c:pt idx="205">
                  <c:v>-0.10533333333333333</c:v>
                </c:pt>
                <c:pt idx="206">
                  <c:v>-0.19066666666666665</c:v>
                </c:pt>
                <c:pt idx="207">
                  <c:v>-0.13866666666666666</c:v>
                </c:pt>
                <c:pt idx="208">
                  <c:v>-0.20533333333333334</c:v>
                </c:pt>
                <c:pt idx="209">
                  <c:v>8.8000000000000009E-2</c:v>
                </c:pt>
                <c:pt idx="210">
                  <c:v>-8.2666666666666666E-2</c:v>
                </c:pt>
                <c:pt idx="211">
                  <c:v>1.3333333333333346E-3</c:v>
                </c:pt>
                <c:pt idx="212">
                  <c:v>-5.7333333333333326E-2</c:v>
                </c:pt>
                <c:pt idx="213">
                  <c:v>-4.7999999999999994E-2</c:v>
                </c:pt>
                <c:pt idx="214">
                  <c:v>-2.5333333333333329E-2</c:v>
                </c:pt>
                <c:pt idx="215">
                  <c:v>-0.14000000000000001</c:v>
                </c:pt>
                <c:pt idx="216">
                  <c:v>-0.128</c:v>
                </c:pt>
                <c:pt idx="217">
                  <c:v>-2.933333333333334E-2</c:v>
                </c:pt>
                <c:pt idx="218">
                  <c:v>-0.20666666666666669</c:v>
                </c:pt>
                <c:pt idx="219">
                  <c:v>-8.0000000000000016E-2</c:v>
                </c:pt>
                <c:pt idx="220">
                  <c:v>-0.17733333333333334</c:v>
                </c:pt>
                <c:pt idx="221">
                  <c:v>-6.0000000000000032E-2</c:v>
                </c:pt>
                <c:pt idx="222">
                  <c:v>-0.29733333333333334</c:v>
                </c:pt>
                <c:pt idx="223">
                  <c:v>8.666666666666667E-2</c:v>
                </c:pt>
                <c:pt idx="224">
                  <c:v>-7.7333333333333337E-2</c:v>
                </c:pt>
                <c:pt idx="225">
                  <c:v>-0.14399999999999999</c:v>
                </c:pt>
                <c:pt idx="226">
                  <c:v>-0.10133333333333333</c:v>
                </c:pt>
                <c:pt idx="227">
                  <c:v>1.3333333333333346E-3</c:v>
                </c:pt>
                <c:pt idx="228">
                  <c:v>-0.24266666666666667</c:v>
                </c:pt>
                <c:pt idx="229">
                  <c:v>0.12533333333333332</c:v>
                </c:pt>
                <c:pt idx="230">
                  <c:v>-9.3333333333333324E-2</c:v>
                </c:pt>
                <c:pt idx="231">
                  <c:v>-9.3333333333333237E-3</c:v>
                </c:pt>
                <c:pt idx="232">
                  <c:v>-0.10266666666666667</c:v>
                </c:pt>
                <c:pt idx="233">
                  <c:v>-1.8666666666666665E-2</c:v>
                </c:pt>
                <c:pt idx="234">
                  <c:v>-1.3333333333333322E-3</c:v>
                </c:pt>
                <c:pt idx="235">
                  <c:v>-0.15466666666666665</c:v>
                </c:pt>
                <c:pt idx="236">
                  <c:v>-0.11333333333333334</c:v>
                </c:pt>
                <c:pt idx="237">
                  <c:v>-5.4666666666666662E-2</c:v>
                </c:pt>
                <c:pt idx="238">
                  <c:v>9.7333333333333327E-2</c:v>
                </c:pt>
                <c:pt idx="239">
                  <c:v>-0.26800000000000002</c:v>
                </c:pt>
                <c:pt idx="240">
                  <c:v>-0.19066666666666668</c:v>
                </c:pt>
                <c:pt idx="241">
                  <c:v>4.0000000000000036E-3</c:v>
                </c:pt>
                <c:pt idx="242">
                  <c:v>-0.27333333333333337</c:v>
                </c:pt>
                <c:pt idx="243">
                  <c:v>0.152</c:v>
                </c:pt>
                <c:pt idx="244">
                  <c:v>-0.16800000000000001</c:v>
                </c:pt>
                <c:pt idx="245">
                  <c:v>0.11333333333333333</c:v>
                </c:pt>
                <c:pt idx="246">
                  <c:v>1.2000000000000011E-2</c:v>
                </c:pt>
                <c:pt idx="247">
                  <c:v>-0.10400000000000002</c:v>
                </c:pt>
                <c:pt idx="248">
                  <c:v>-0.20399999999999999</c:v>
                </c:pt>
                <c:pt idx="249">
                  <c:v>5.3333333333333337E-2</c:v>
                </c:pt>
                <c:pt idx="250">
                  <c:v>-0.21999999999999997</c:v>
                </c:pt>
                <c:pt idx="251">
                  <c:v>8.9333333333333334E-2</c:v>
                </c:pt>
                <c:pt idx="252">
                  <c:v>-0.15733333333333333</c:v>
                </c:pt>
                <c:pt idx="253">
                  <c:v>-5.0666666666666672E-2</c:v>
                </c:pt>
                <c:pt idx="254">
                  <c:v>2.5333333333333336E-2</c:v>
                </c:pt>
                <c:pt idx="255">
                  <c:v>-8.533333333333333E-2</c:v>
                </c:pt>
                <c:pt idx="256">
                  <c:v>-4.7999999999999987E-2</c:v>
                </c:pt>
                <c:pt idx="257">
                  <c:v>4.0000000000000008E-2</c:v>
                </c:pt>
                <c:pt idx="258">
                  <c:v>-0.16133333333333336</c:v>
                </c:pt>
                <c:pt idx="259">
                  <c:v>0.10133333333333334</c:v>
                </c:pt>
                <c:pt idx="260">
                  <c:v>-1.0666666666666677E-2</c:v>
                </c:pt>
                <c:pt idx="261">
                  <c:v>-8.666666666666667E-2</c:v>
                </c:pt>
                <c:pt idx="262">
                  <c:v>-6.6666666666666541E-3</c:v>
                </c:pt>
                <c:pt idx="263">
                  <c:v>-9.9999999999999992E-2</c:v>
                </c:pt>
                <c:pt idx="264">
                  <c:v>-0.18533333333333335</c:v>
                </c:pt>
                <c:pt idx="265">
                  <c:v>0.13466666666666666</c:v>
                </c:pt>
                <c:pt idx="266">
                  <c:v>0.14000000000000001</c:v>
                </c:pt>
                <c:pt idx="267">
                  <c:v>-0.18933333333333335</c:v>
                </c:pt>
                <c:pt idx="268">
                  <c:v>0.14800000000000002</c:v>
                </c:pt>
                <c:pt idx="269">
                  <c:v>-0.19733333333333333</c:v>
                </c:pt>
                <c:pt idx="270">
                  <c:v>-8.4000000000000005E-2</c:v>
                </c:pt>
                <c:pt idx="271">
                  <c:v>3.8666666666666662E-2</c:v>
                </c:pt>
                <c:pt idx="272">
                  <c:v>-3.4666666666666658E-2</c:v>
                </c:pt>
                <c:pt idx="273">
                  <c:v>5.3333333333333344E-2</c:v>
                </c:pt>
                <c:pt idx="274">
                  <c:v>-6.8000000000000005E-2</c:v>
                </c:pt>
                <c:pt idx="275">
                  <c:v>5.4666666666666676E-2</c:v>
                </c:pt>
                <c:pt idx="276">
                  <c:v>-0.17066666666666666</c:v>
                </c:pt>
                <c:pt idx="277">
                  <c:v>0.18400000000000002</c:v>
                </c:pt>
                <c:pt idx="278">
                  <c:v>1.2000000000000002E-2</c:v>
                </c:pt>
                <c:pt idx="279">
                  <c:v>-4.4000000000000018E-2</c:v>
                </c:pt>
                <c:pt idx="280">
                  <c:v>3.8666666666666676E-2</c:v>
                </c:pt>
                <c:pt idx="281">
                  <c:v>-6.4000000000000015E-2</c:v>
                </c:pt>
                <c:pt idx="282">
                  <c:v>0.112</c:v>
                </c:pt>
                <c:pt idx="283">
                  <c:v>-0.19866666666666666</c:v>
                </c:pt>
                <c:pt idx="284">
                  <c:v>1.0666666666666677E-2</c:v>
                </c:pt>
                <c:pt idx="285">
                  <c:v>-4.8000000000000008E-2</c:v>
                </c:pt>
                <c:pt idx="286">
                  <c:v>-9.0666666666666673E-2</c:v>
                </c:pt>
                <c:pt idx="287">
                  <c:v>4.0000000000000036E-3</c:v>
                </c:pt>
                <c:pt idx="288">
                  <c:v>-2.4000000000000004E-2</c:v>
                </c:pt>
                <c:pt idx="289">
                  <c:v>-0.11466666666666665</c:v>
                </c:pt>
                <c:pt idx="290">
                  <c:v>-6.6666666666666636E-3</c:v>
                </c:pt>
                <c:pt idx="291">
                  <c:v>-9.3333333333333338E-2</c:v>
                </c:pt>
                <c:pt idx="292">
                  <c:v>1.5999999999999997E-2</c:v>
                </c:pt>
                <c:pt idx="293">
                  <c:v>-8.2666666666666666E-2</c:v>
                </c:pt>
                <c:pt idx="294">
                  <c:v>-0.17600000000000002</c:v>
                </c:pt>
                <c:pt idx="295">
                  <c:v>0.13333333333333333</c:v>
                </c:pt>
                <c:pt idx="296">
                  <c:v>-6.8000000000000005E-2</c:v>
                </c:pt>
                <c:pt idx="297">
                  <c:v>0.22933333333333336</c:v>
                </c:pt>
                <c:pt idx="298">
                  <c:v>-0.112</c:v>
                </c:pt>
                <c:pt idx="299">
                  <c:v>0.19200000000000003</c:v>
                </c:pt>
                <c:pt idx="300">
                  <c:v>0.26800000000000002</c:v>
                </c:pt>
                <c:pt idx="301">
                  <c:v>-0.11733333333333333</c:v>
                </c:pt>
                <c:pt idx="302">
                  <c:v>0.12933333333333333</c:v>
                </c:pt>
                <c:pt idx="303">
                  <c:v>0</c:v>
                </c:pt>
                <c:pt idx="304">
                  <c:v>0.12533333333333332</c:v>
                </c:pt>
                <c:pt idx="305">
                  <c:v>-1.0666666666666677E-2</c:v>
                </c:pt>
                <c:pt idx="306">
                  <c:v>9.0666666666666687E-2</c:v>
                </c:pt>
                <c:pt idx="307">
                  <c:v>-0.04</c:v>
                </c:pt>
                <c:pt idx="308">
                  <c:v>-0.16266666666666668</c:v>
                </c:pt>
                <c:pt idx="309">
                  <c:v>0.21866666666666668</c:v>
                </c:pt>
                <c:pt idx="310">
                  <c:v>0.17600000000000002</c:v>
                </c:pt>
                <c:pt idx="311">
                  <c:v>-0.19333333333333336</c:v>
                </c:pt>
                <c:pt idx="312">
                  <c:v>1.7333333333333339E-2</c:v>
                </c:pt>
                <c:pt idx="313">
                  <c:v>2.6666666666666692E-3</c:v>
                </c:pt>
                <c:pt idx="314">
                  <c:v>0.08</c:v>
                </c:pt>
                <c:pt idx="315">
                  <c:v>-2.3999999999999997E-2</c:v>
                </c:pt>
                <c:pt idx="316">
                  <c:v>-2.9333333333333319E-2</c:v>
                </c:pt>
                <c:pt idx="317">
                  <c:v>0.10933333333333334</c:v>
                </c:pt>
                <c:pt idx="318">
                  <c:v>0.14266666666666666</c:v>
                </c:pt>
                <c:pt idx="319">
                  <c:v>-2.5333333333333347E-2</c:v>
                </c:pt>
                <c:pt idx="320">
                  <c:v>-9.8666666666666666E-2</c:v>
                </c:pt>
                <c:pt idx="321">
                  <c:v>0.26</c:v>
                </c:pt>
                <c:pt idx="322">
                  <c:v>0.14533333333333334</c:v>
                </c:pt>
                <c:pt idx="323">
                  <c:v>3.3333333333333333E-2</c:v>
                </c:pt>
                <c:pt idx="324">
                  <c:v>7.8666666666666663E-2</c:v>
                </c:pt>
                <c:pt idx="325">
                  <c:v>0.124</c:v>
                </c:pt>
                <c:pt idx="326">
                  <c:v>4.4000000000000004E-2</c:v>
                </c:pt>
                <c:pt idx="327">
                  <c:v>0.13733333333333334</c:v>
                </c:pt>
                <c:pt idx="328">
                  <c:v>0.10799999999999998</c:v>
                </c:pt>
                <c:pt idx="329">
                  <c:v>-3.3333333333333333E-2</c:v>
                </c:pt>
                <c:pt idx="330">
                  <c:v>9.2000000000000012E-2</c:v>
                </c:pt>
                <c:pt idx="331">
                  <c:v>0.14533333333333334</c:v>
                </c:pt>
                <c:pt idx="332">
                  <c:v>2.3999999999999997E-2</c:v>
                </c:pt>
                <c:pt idx="333">
                  <c:v>0.26933333333333331</c:v>
                </c:pt>
                <c:pt idx="334">
                  <c:v>0.11066666666666668</c:v>
                </c:pt>
                <c:pt idx="335">
                  <c:v>0.15733333333333335</c:v>
                </c:pt>
                <c:pt idx="336">
                  <c:v>8.9333333333333334E-2</c:v>
                </c:pt>
                <c:pt idx="337">
                  <c:v>0.14133333333333334</c:v>
                </c:pt>
                <c:pt idx="338">
                  <c:v>0.17333333333333334</c:v>
                </c:pt>
                <c:pt idx="339">
                  <c:v>0.124</c:v>
                </c:pt>
                <c:pt idx="340">
                  <c:v>9.4666666666666663E-2</c:v>
                </c:pt>
                <c:pt idx="341">
                  <c:v>0.18133333333333335</c:v>
                </c:pt>
                <c:pt idx="342">
                  <c:v>0.31066666666666665</c:v>
                </c:pt>
                <c:pt idx="343">
                  <c:v>-6.133333333333333E-2</c:v>
                </c:pt>
                <c:pt idx="344">
                  <c:v>0.19866666666666666</c:v>
                </c:pt>
                <c:pt idx="345">
                  <c:v>7.3333333333333348E-2</c:v>
                </c:pt>
                <c:pt idx="346">
                  <c:v>6.133333333333333E-2</c:v>
                </c:pt>
                <c:pt idx="347">
                  <c:v>0.17600000000000002</c:v>
                </c:pt>
                <c:pt idx="348">
                  <c:v>-4.7999999999999994E-2</c:v>
                </c:pt>
                <c:pt idx="349">
                  <c:v>0.33200000000000002</c:v>
                </c:pt>
                <c:pt idx="350">
                  <c:v>0.22</c:v>
                </c:pt>
                <c:pt idx="351">
                  <c:v>6.533333333333334E-2</c:v>
                </c:pt>
                <c:pt idx="352">
                  <c:v>4.7999999999999994E-2</c:v>
                </c:pt>
                <c:pt idx="353">
                  <c:v>0.23199999999999998</c:v>
                </c:pt>
                <c:pt idx="354">
                  <c:v>0.24399999999999999</c:v>
                </c:pt>
                <c:pt idx="355">
                  <c:v>7.8666666666666663E-2</c:v>
                </c:pt>
                <c:pt idx="356">
                  <c:v>-3.7333333333333336E-2</c:v>
                </c:pt>
                <c:pt idx="357">
                  <c:v>0.3706666666666667</c:v>
                </c:pt>
                <c:pt idx="358">
                  <c:v>0.37733333333333335</c:v>
                </c:pt>
                <c:pt idx="359">
                  <c:v>6.6666666666666723E-3</c:v>
                </c:pt>
                <c:pt idx="360">
                  <c:v>0.34933333333333333</c:v>
                </c:pt>
                <c:pt idx="361">
                  <c:v>-9.3333333333333376E-3</c:v>
                </c:pt>
                <c:pt idx="362">
                  <c:v>0.21866666666666668</c:v>
                </c:pt>
                <c:pt idx="363">
                  <c:v>0.15733333333333333</c:v>
                </c:pt>
                <c:pt idx="364">
                  <c:v>0.35600000000000004</c:v>
                </c:pt>
                <c:pt idx="365">
                  <c:v>8.533333333333333E-2</c:v>
                </c:pt>
                <c:pt idx="366">
                  <c:v>0.12266666666666666</c:v>
                </c:pt>
                <c:pt idx="367">
                  <c:v>0.20266666666666666</c:v>
                </c:pt>
                <c:pt idx="368">
                  <c:v>0.29466666666666663</c:v>
                </c:pt>
                <c:pt idx="369">
                  <c:v>0.152</c:v>
                </c:pt>
                <c:pt idx="370">
                  <c:v>0.128</c:v>
                </c:pt>
                <c:pt idx="371">
                  <c:v>0.20666666666666667</c:v>
                </c:pt>
                <c:pt idx="372">
                  <c:v>0.20399999999999999</c:v>
                </c:pt>
                <c:pt idx="373">
                  <c:v>0.27200000000000002</c:v>
                </c:pt>
                <c:pt idx="374">
                  <c:v>0.18933333333333335</c:v>
                </c:pt>
                <c:pt idx="375">
                  <c:v>0.26400000000000001</c:v>
                </c:pt>
                <c:pt idx="376">
                  <c:v>0.26</c:v>
                </c:pt>
                <c:pt idx="377">
                  <c:v>0.17466666666666666</c:v>
                </c:pt>
                <c:pt idx="378">
                  <c:v>0.19733333333333336</c:v>
                </c:pt>
                <c:pt idx="379">
                  <c:v>8.666666666666667E-2</c:v>
                </c:pt>
                <c:pt idx="380">
                  <c:v>0.20533333333333334</c:v>
                </c:pt>
                <c:pt idx="381">
                  <c:v>0.22266666666666665</c:v>
                </c:pt>
                <c:pt idx="382">
                  <c:v>0.26266666666666666</c:v>
                </c:pt>
                <c:pt idx="383">
                  <c:v>0.17866666666666667</c:v>
                </c:pt>
                <c:pt idx="384">
                  <c:v>5.8666666666666666E-2</c:v>
                </c:pt>
                <c:pt idx="385">
                  <c:v>0.40266666666666667</c:v>
                </c:pt>
                <c:pt idx="386">
                  <c:v>0.13333333333333333</c:v>
                </c:pt>
                <c:pt idx="387">
                  <c:v>0.29066666666666668</c:v>
                </c:pt>
                <c:pt idx="388">
                  <c:v>0.12933333333333333</c:v>
                </c:pt>
                <c:pt idx="389">
                  <c:v>0.28799999999999998</c:v>
                </c:pt>
                <c:pt idx="390">
                  <c:v>0.17466666666666666</c:v>
                </c:pt>
                <c:pt idx="391">
                  <c:v>0.23599999999999999</c:v>
                </c:pt>
                <c:pt idx="392">
                  <c:v>0.15466666666666665</c:v>
                </c:pt>
                <c:pt idx="393">
                  <c:v>0.316</c:v>
                </c:pt>
                <c:pt idx="394">
                  <c:v>0.13599999999999998</c:v>
                </c:pt>
                <c:pt idx="395">
                  <c:v>0.316</c:v>
                </c:pt>
                <c:pt idx="396">
                  <c:v>0.20133333333333336</c:v>
                </c:pt>
                <c:pt idx="397">
                  <c:v>0.308</c:v>
                </c:pt>
                <c:pt idx="398">
                  <c:v>0.04</c:v>
                </c:pt>
                <c:pt idx="399">
                  <c:v>0.42666666666666669</c:v>
                </c:pt>
                <c:pt idx="400">
                  <c:v>0.28533333333333333</c:v>
                </c:pt>
                <c:pt idx="401">
                  <c:v>0.20266666666666666</c:v>
                </c:pt>
                <c:pt idx="402">
                  <c:v>0.17466666666666666</c:v>
                </c:pt>
                <c:pt idx="403">
                  <c:v>0.28666666666666668</c:v>
                </c:pt>
                <c:pt idx="404">
                  <c:v>0.18800000000000003</c:v>
                </c:pt>
                <c:pt idx="405">
                  <c:v>0.24533333333333332</c:v>
                </c:pt>
                <c:pt idx="406">
                  <c:v>0.16800000000000001</c:v>
                </c:pt>
                <c:pt idx="407">
                  <c:v>0.35466666666666669</c:v>
                </c:pt>
                <c:pt idx="408">
                  <c:v>0.12133333333333333</c:v>
                </c:pt>
                <c:pt idx="409">
                  <c:v>0.38933333333333336</c:v>
                </c:pt>
                <c:pt idx="410">
                  <c:v>0.20399999999999999</c:v>
                </c:pt>
                <c:pt idx="411">
                  <c:v>0.30133333333333334</c:v>
                </c:pt>
                <c:pt idx="412">
                  <c:v>0.24133333333333332</c:v>
                </c:pt>
                <c:pt idx="413">
                  <c:v>0.32</c:v>
                </c:pt>
                <c:pt idx="414">
                  <c:v>0.21733333333333335</c:v>
                </c:pt>
                <c:pt idx="415">
                  <c:v>0.27999999999999997</c:v>
                </c:pt>
                <c:pt idx="416">
                  <c:v>0.22266666666666665</c:v>
                </c:pt>
                <c:pt idx="417">
                  <c:v>0.30266666666666669</c:v>
                </c:pt>
                <c:pt idx="418">
                  <c:v>0.21866666666666665</c:v>
                </c:pt>
                <c:pt idx="419">
                  <c:v>0.27333333333333337</c:v>
                </c:pt>
                <c:pt idx="420">
                  <c:v>0.21866666666666668</c:v>
                </c:pt>
                <c:pt idx="421">
                  <c:v>0.27199999999999996</c:v>
                </c:pt>
                <c:pt idx="422">
                  <c:v>0.16</c:v>
                </c:pt>
                <c:pt idx="423">
                  <c:v>0.32666666666666666</c:v>
                </c:pt>
                <c:pt idx="424">
                  <c:v>0.17733333333333334</c:v>
                </c:pt>
                <c:pt idx="425">
                  <c:v>0.26933333333333337</c:v>
                </c:pt>
                <c:pt idx="426">
                  <c:v>0.16533333333333333</c:v>
                </c:pt>
                <c:pt idx="427">
                  <c:v>0.3106666666666667</c:v>
                </c:pt>
                <c:pt idx="428">
                  <c:v>0.21066666666666667</c:v>
                </c:pt>
                <c:pt idx="429">
                  <c:v>0.25999999999999995</c:v>
                </c:pt>
                <c:pt idx="430">
                  <c:v>0.25600000000000001</c:v>
                </c:pt>
                <c:pt idx="431">
                  <c:v>0.15866666666666665</c:v>
                </c:pt>
                <c:pt idx="432">
                  <c:v>0.29199999999999998</c:v>
                </c:pt>
                <c:pt idx="433">
                  <c:v>0.12133333333333333</c:v>
                </c:pt>
                <c:pt idx="434">
                  <c:v>9.2000000000000012E-2</c:v>
                </c:pt>
                <c:pt idx="435">
                  <c:v>0.23599999999999999</c:v>
                </c:pt>
                <c:pt idx="436">
                  <c:v>0.18266666666666667</c:v>
                </c:pt>
                <c:pt idx="437">
                  <c:v>0.20533333333333334</c:v>
                </c:pt>
                <c:pt idx="438">
                  <c:v>0.18666666666666668</c:v>
                </c:pt>
                <c:pt idx="439">
                  <c:v>0.27066666666666667</c:v>
                </c:pt>
                <c:pt idx="440">
                  <c:v>0.2106666666666667</c:v>
                </c:pt>
                <c:pt idx="441">
                  <c:v>0.25733333333333336</c:v>
                </c:pt>
                <c:pt idx="442">
                  <c:v>0.248</c:v>
                </c:pt>
                <c:pt idx="443">
                  <c:v>0.37600000000000006</c:v>
                </c:pt>
                <c:pt idx="444">
                  <c:v>0.29199999999999998</c:v>
                </c:pt>
                <c:pt idx="445">
                  <c:v>0.38666666666666666</c:v>
                </c:pt>
                <c:pt idx="446">
                  <c:v>0.39333333333333331</c:v>
                </c:pt>
                <c:pt idx="447">
                  <c:v>0.46133333333333337</c:v>
                </c:pt>
                <c:pt idx="448">
                  <c:v>0.49199999999999999</c:v>
                </c:pt>
                <c:pt idx="449">
                  <c:v>0.21200000000000005</c:v>
                </c:pt>
                <c:pt idx="450">
                  <c:v>0.49466666666666664</c:v>
                </c:pt>
                <c:pt idx="451">
                  <c:v>0.20533333333333334</c:v>
                </c:pt>
                <c:pt idx="452">
                  <c:v>0.34666666666666668</c:v>
                </c:pt>
                <c:pt idx="453">
                  <c:v>0.26800000000000002</c:v>
                </c:pt>
                <c:pt idx="454">
                  <c:v>0.23600000000000002</c:v>
                </c:pt>
                <c:pt idx="455">
                  <c:v>0.34400000000000003</c:v>
                </c:pt>
                <c:pt idx="456">
                  <c:v>0.20933333333333334</c:v>
                </c:pt>
                <c:pt idx="457">
                  <c:v>0.27866666666666667</c:v>
                </c:pt>
                <c:pt idx="458">
                  <c:v>0.12</c:v>
                </c:pt>
                <c:pt idx="459">
                  <c:v>0.36133333333333334</c:v>
                </c:pt>
                <c:pt idx="460">
                  <c:v>0.20799999999999999</c:v>
                </c:pt>
                <c:pt idx="461">
                  <c:v>0.28666666666666668</c:v>
                </c:pt>
                <c:pt idx="462">
                  <c:v>0.20933333333333334</c:v>
                </c:pt>
                <c:pt idx="463">
                  <c:v>0.33600000000000002</c:v>
                </c:pt>
                <c:pt idx="464">
                  <c:v>0.18800000000000003</c:v>
                </c:pt>
                <c:pt idx="465">
                  <c:v>0.35066666666666668</c:v>
                </c:pt>
                <c:pt idx="466">
                  <c:v>0.18800000000000003</c:v>
                </c:pt>
                <c:pt idx="467">
                  <c:v>0.28533333333333338</c:v>
                </c:pt>
                <c:pt idx="468">
                  <c:v>0.25866666666666666</c:v>
                </c:pt>
                <c:pt idx="469">
                  <c:v>0.14133333333333334</c:v>
                </c:pt>
                <c:pt idx="470">
                  <c:v>-1.5999999999999997E-2</c:v>
                </c:pt>
                <c:pt idx="471">
                  <c:v>0.35466666666666669</c:v>
                </c:pt>
                <c:pt idx="472">
                  <c:v>0.25866666666666666</c:v>
                </c:pt>
                <c:pt idx="473">
                  <c:v>0.15066666666666664</c:v>
                </c:pt>
                <c:pt idx="474">
                  <c:v>8.9333333333333334E-2</c:v>
                </c:pt>
                <c:pt idx="475">
                  <c:v>0.38400000000000006</c:v>
                </c:pt>
                <c:pt idx="476">
                  <c:v>0.22800000000000001</c:v>
                </c:pt>
                <c:pt idx="477">
                  <c:v>0.38799999999999996</c:v>
                </c:pt>
                <c:pt idx="478">
                  <c:v>0.37866666666666665</c:v>
                </c:pt>
                <c:pt idx="479">
                  <c:v>0.42</c:v>
                </c:pt>
                <c:pt idx="480">
                  <c:v>0.37200000000000005</c:v>
                </c:pt>
                <c:pt idx="481">
                  <c:v>0.4933333333333334</c:v>
                </c:pt>
                <c:pt idx="482">
                  <c:v>0.51333333333333331</c:v>
                </c:pt>
                <c:pt idx="483">
                  <c:v>0.33733333333333332</c:v>
                </c:pt>
                <c:pt idx="484">
                  <c:v>0.432</c:v>
                </c:pt>
                <c:pt idx="485">
                  <c:v>0.32666666666666666</c:v>
                </c:pt>
                <c:pt idx="486">
                  <c:v>0.40400000000000008</c:v>
                </c:pt>
                <c:pt idx="487">
                  <c:v>0.33866666666666667</c:v>
                </c:pt>
                <c:pt idx="488">
                  <c:v>0.3133333333333333</c:v>
                </c:pt>
                <c:pt idx="489">
                  <c:v>0.22266666666666671</c:v>
                </c:pt>
                <c:pt idx="490">
                  <c:v>0.22400000000000006</c:v>
                </c:pt>
                <c:pt idx="491">
                  <c:v>0.28666666666666668</c:v>
                </c:pt>
                <c:pt idx="492">
                  <c:v>0.29466666666666669</c:v>
                </c:pt>
                <c:pt idx="493">
                  <c:v>0.34800000000000003</c:v>
                </c:pt>
                <c:pt idx="494">
                  <c:v>0.19999999999999998</c:v>
                </c:pt>
                <c:pt idx="495">
                  <c:v>0.49466666666666664</c:v>
                </c:pt>
                <c:pt idx="496">
                  <c:v>0.30266666666666669</c:v>
                </c:pt>
                <c:pt idx="497">
                  <c:v>0.23066666666666666</c:v>
                </c:pt>
                <c:pt idx="498">
                  <c:v>0.34400000000000003</c:v>
                </c:pt>
                <c:pt idx="499">
                  <c:v>0.39200000000000007</c:v>
                </c:pt>
                <c:pt idx="500">
                  <c:v>0.1466666666666667</c:v>
                </c:pt>
                <c:pt idx="501">
                  <c:v>0.51333333333333331</c:v>
                </c:pt>
                <c:pt idx="502">
                  <c:v>0.16</c:v>
                </c:pt>
                <c:pt idx="503">
                  <c:v>0.5013333333333333</c:v>
                </c:pt>
                <c:pt idx="504">
                  <c:v>0.34800000000000003</c:v>
                </c:pt>
                <c:pt idx="505">
                  <c:v>0.28666666666666668</c:v>
                </c:pt>
                <c:pt idx="506">
                  <c:v>0.26533333333333337</c:v>
                </c:pt>
                <c:pt idx="507">
                  <c:v>0.37333333333333335</c:v>
                </c:pt>
                <c:pt idx="508">
                  <c:v>0.37333333333333329</c:v>
                </c:pt>
                <c:pt idx="509">
                  <c:v>0.21066666666666667</c:v>
                </c:pt>
                <c:pt idx="510">
                  <c:v>0.15466666666666665</c:v>
                </c:pt>
                <c:pt idx="511">
                  <c:v>0.51066666666666671</c:v>
                </c:pt>
                <c:pt idx="512">
                  <c:v>0.34799999999999992</c:v>
                </c:pt>
                <c:pt idx="513">
                  <c:v>0.2146666666666667</c:v>
                </c:pt>
                <c:pt idx="514">
                  <c:v>0.26266666666666666</c:v>
                </c:pt>
                <c:pt idx="515">
                  <c:v>0.41333333333333339</c:v>
                </c:pt>
                <c:pt idx="516">
                  <c:v>0.39599999999999996</c:v>
                </c:pt>
                <c:pt idx="517">
                  <c:v>0.24533333333333332</c:v>
                </c:pt>
                <c:pt idx="518">
                  <c:v>0.43333333333333335</c:v>
                </c:pt>
                <c:pt idx="519">
                  <c:v>0.24133333333333332</c:v>
                </c:pt>
                <c:pt idx="520">
                  <c:v>0.50266666666666671</c:v>
                </c:pt>
                <c:pt idx="521">
                  <c:v>0.17066666666666666</c:v>
                </c:pt>
                <c:pt idx="522">
                  <c:v>0.40666666666666673</c:v>
                </c:pt>
                <c:pt idx="523">
                  <c:v>0.22399999999999998</c:v>
                </c:pt>
                <c:pt idx="524">
                  <c:v>0.308</c:v>
                </c:pt>
                <c:pt idx="525">
                  <c:v>0.37333333333333335</c:v>
                </c:pt>
                <c:pt idx="526">
                  <c:v>0.33200000000000002</c:v>
                </c:pt>
                <c:pt idx="527">
                  <c:v>0.42799999999999994</c:v>
                </c:pt>
                <c:pt idx="528">
                  <c:v>0.26933333333333337</c:v>
                </c:pt>
                <c:pt idx="529">
                  <c:v>0.32800000000000001</c:v>
                </c:pt>
                <c:pt idx="530">
                  <c:v>0.41333333333333333</c:v>
                </c:pt>
                <c:pt idx="531">
                  <c:v>0.32400000000000001</c:v>
                </c:pt>
                <c:pt idx="532">
                  <c:v>0.39199999999999996</c:v>
                </c:pt>
                <c:pt idx="533">
                  <c:v>0.27066666666666667</c:v>
                </c:pt>
                <c:pt idx="534">
                  <c:v>0.20533333333333334</c:v>
                </c:pt>
                <c:pt idx="535">
                  <c:v>0.48799999999999999</c:v>
                </c:pt>
                <c:pt idx="536">
                  <c:v>0.27733333333333332</c:v>
                </c:pt>
                <c:pt idx="537">
                  <c:v>0.41866666666666669</c:v>
                </c:pt>
                <c:pt idx="538">
                  <c:v>0.32933333333333331</c:v>
                </c:pt>
                <c:pt idx="539">
                  <c:v>0.24533333333333332</c:v>
                </c:pt>
                <c:pt idx="540">
                  <c:v>0.31466666666666665</c:v>
                </c:pt>
                <c:pt idx="541">
                  <c:v>0.42266666666666669</c:v>
                </c:pt>
                <c:pt idx="542">
                  <c:v>0.29466666666666669</c:v>
                </c:pt>
                <c:pt idx="543">
                  <c:v>0.38000000000000006</c:v>
                </c:pt>
                <c:pt idx="544">
                  <c:v>0.39199999999999996</c:v>
                </c:pt>
                <c:pt idx="545">
                  <c:v>0.27733333333333332</c:v>
                </c:pt>
                <c:pt idx="546">
                  <c:v>0.5119999999999999</c:v>
                </c:pt>
                <c:pt idx="547">
                  <c:v>0.14000000000000001</c:v>
                </c:pt>
                <c:pt idx="548">
                  <c:v>0.36266666666666669</c:v>
                </c:pt>
                <c:pt idx="549">
                  <c:v>0.29333333333333333</c:v>
                </c:pt>
                <c:pt idx="550">
                  <c:v>0.23466666666666669</c:v>
                </c:pt>
                <c:pt idx="551">
                  <c:v>0.40933333333333333</c:v>
                </c:pt>
                <c:pt idx="552">
                  <c:v>0.37866666666666671</c:v>
                </c:pt>
                <c:pt idx="553">
                  <c:v>0.31733333333333336</c:v>
                </c:pt>
                <c:pt idx="554">
                  <c:v>0.17066666666666666</c:v>
                </c:pt>
                <c:pt idx="555">
                  <c:v>0.48133333333333334</c:v>
                </c:pt>
                <c:pt idx="556">
                  <c:v>0.48133333333333339</c:v>
                </c:pt>
                <c:pt idx="557">
                  <c:v>0.17733333333333334</c:v>
                </c:pt>
                <c:pt idx="558">
                  <c:v>0.25333333333333335</c:v>
                </c:pt>
                <c:pt idx="559">
                  <c:v>0.40533333333333332</c:v>
                </c:pt>
                <c:pt idx="560">
                  <c:v>0.36800000000000005</c:v>
                </c:pt>
                <c:pt idx="561">
                  <c:v>0.24266666666666667</c:v>
                </c:pt>
                <c:pt idx="562">
                  <c:v>0.49733333333333335</c:v>
                </c:pt>
                <c:pt idx="563">
                  <c:v>0.12000000000000004</c:v>
                </c:pt>
                <c:pt idx="564">
                  <c:v>0.40000000000000008</c:v>
                </c:pt>
                <c:pt idx="565">
                  <c:v>0.27200000000000002</c:v>
                </c:pt>
                <c:pt idx="566">
                  <c:v>0.23066666666666666</c:v>
                </c:pt>
                <c:pt idx="567">
                  <c:v>0.34266666666666667</c:v>
                </c:pt>
                <c:pt idx="568">
                  <c:v>0.27199999999999996</c:v>
                </c:pt>
                <c:pt idx="569">
                  <c:v>0.36533333333333334</c:v>
                </c:pt>
                <c:pt idx="570">
                  <c:v>0.38666666666666666</c:v>
                </c:pt>
                <c:pt idx="571">
                  <c:v>0.312</c:v>
                </c:pt>
                <c:pt idx="572">
                  <c:v>0.19733333333333336</c:v>
                </c:pt>
                <c:pt idx="573">
                  <c:v>0.29333333333333339</c:v>
                </c:pt>
                <c:pt idx="574">
                  <c:v>0.22533333333333336</c:v>
                </c:pt>
                <c:pt idx="575">
                  <c:v>0.34133333333333332</c:v>
                </c:pt>
                <c:pt idx="576">
                  <c:v>0.26666666666666666</c:v>
                </c:pt>
                <c:pt idx="577">
                  <c:v>0.21733333333333335</c:v>
                </c:pt>
                <c:pt idx="578">
                  <c:v>0.32</c:v>
                </c:pt>
                <c:pt idx="579">
                  <c:v>0.23466666666666666</c:v>
                </c:pt>
                <c:pt idx="580">
                  <c:v>0.40666666666666668</c:v>
                </c:pt>
                <c:pt idx="581">
                  <c:v>0.24000000000000007</c:v>
                </c:pt>
                <c:pt idx="582">
                  <c:v>0.17200000000000001</c:v>
                </c:pt>
                <c:pt idx="583">
                  <c:v>0.56000000000000005</c:v>
                </c:pt>
                <c:pt idx="584">
                  <c:v>0.17866666666666667</c:v>
                </c:pt>
                <c:pt idx="585">
                  <c:v>0.53866666666666674</c:v>
                </c:pt>
                <c:pt idx="586">
                  <c:v>0.44</c:v>
                </c:pt>
                <c:pt idx="587">
                  <c:v>0.23199999999999998</c:v>
                </c:pt>
                <c:pt idx="588">
                  <c:v>0.25866666666666666</c:v>
                </c:pt>
                <c:pt idx="589">
                  <c:v>0.40799999999999997</c:v>
                </c:pt>
                <c:pt idx="590">
                  <c:v>0.32933333333333331</c:v>
                </c:pt>
                <c:pt idx="591">
                  <c:v>0.23066666666666669</c:v>
                </c:pt>
                <c:pt idx="592">
                  <c:v>0.19066666666666665</c:v>
                </c:pt>
                <c:pt idx="593">
                  <c:v>0.30933333333333329</c:v>
                </c:pt>
                <c:pt idx="594">
                  <c:v>0.20666666666666667</c:v>
                </c:pt>
                <c:pt idx="595">
                  <c:v>0.24666666666666667</c:v>
                </c:pt>
                <c:pt idx="596">
                  <c:v>0.20266666666666666</c:v>
                </c:pt>
                <c:pt idx="597">
                  <c:v>0.29333333333333333</c:v>
                </c:pt>
                <c:pt idx="598">
                  <c:v>0.16933333333333334</c:v>
                </c:pt>
                <c:pt idx="599">
                  <c:v>0.27999999999999997</c:v>
                </c:pt>
                <c:pt idx="600">
                  <c:v>0.37866666666666665</c:v>
                </c:pt>
                <c:pt idx="601">
                  <c:v>0.16666666666666666</c:v>
                </c:pt>
                <c:pt idx="602">
                  <c:v>3.5999999999999997E-2</c:v>
                </c:pt>
                <c:pt idx="603">
                  <c:v>0.39600000000000007</c:v>
                </c:pt>
                <c:pt idx="604">
                  <c:v>0.18933333333333335</c:v>
                </c:pt>
                <c:pt idx="605">
                  <c:v>0.28799999999999998</c:v>
                </c:pt>
                <c:pt idx="606">
                  <c:v>0.19066666666666668</c:v>
                </c:pt>
                <c:pt idx="607">
                  <c:v>7.4666666666666673E-2</c:v>
                </c:pt>
                <c:pt idx="608">
                  <c:v>0.14666666666666664</c:v>
                </c:pt>
                <c:pt idx="609">
                  <c:v>0.25466666666666665</c:v>
                </c:pt>
                <c:pt idx="610">
                  <c:v>0.13866666666666669</c:v>
                </c:pt>
                <c:pt idx="611">
                  <c:v>0.22933333333333336</c:v>
                </c:pt>
                <c:pt idx="612">
                  <c:v>0.19199999999999998</c:v>
                </c:pt>
                <c:pt idx="613">
                  <c:v>0.316</c:v>
                </c:pt>
                <c:pt idx="614">
                  <c:v>9.7333333333333313E-2</c:v>
                </c:pt>
                <c:pt idx="615">
                  <c:v>0.38533333333333336</c:v>
                </c:pt>
                <c:pt idx="616">
                  <c:v>0.4373333333333333</c:v>
                </c:pt>
                <c:pt idx="617">
                  <c:v>0.35000000000000003</c:v>
                </c:pt>
                <c:pt idx="618">
                  <c:v>0.4466666666666666</c:v>
                </c:pt>
                <c:pt idx="619">
                  <c:v>0.31466666666666671</c:v>
                </c:pt>
                <c:pt idx="620">
                  <c:v>0.45666666666666672</c:v>
                </c:pt>
                <c:pt idx="621">
                  <c:v>0.28133333333333332</c:v>
                </c:pt>
                <c:pt idx="622">
                  <c:v>0.38266666666666671</c:v>
                </c:pt>
                <c:pt idx="623">
                  <c:v>0.22666666666666666</c:v>
                </c:pt>
                <c:pt idx="624">
                  <c:v>0.28666666666666668</c:v>
                </c:pt>
                <c:pt idx="625">
                  <c:v>0.21333333333333335</c:v>
                </c:pt>
                <c:pt idx="626">
                  <c:v>0.14266666666666664</c:v>
                </c:pt>
                <c:pt idx="627">
                  <c:v>0.23733333333333337</c:v>
                </c:pt>
                <c:pt idx="628">
                  <c:v>0.21999999999999997</c:v>
                </c:pt>
                <c:pt idx="629">
                  <c:v>0.10000000000000002</c:v>
                </c:pt>
                <c:pt idx="630">
                  <c:v>-3.2000000000000008E-2</c:v>
                </c:pt>
                <c:pt idx="631">
                  <c:v>0.38133333333333336</c:v>
                </c:pt>
                <c:pt idx="632">
                  <c:v>0.25999999999999995</c:v>
                </c:pt>
                <c:pt idx="633">
                  <c:v>0.108</c:v>
                </c:pt>
                <c:pt idx="634">
                  <c:v>6.133333333333333E-2</c:v>
                </c:pt>
                <c:pt idx="635">
                  <c:v>0.36933333333333335</c:v>
                </c:pt>
                <c:pt idx="636">
                  <c:v>0.21199999999999999</c:v>
                </c:pt>
                <c:pt idx="637">
                  <c:v>0.28533333333333338</c:v>
                </c:pt>
                <c:pt idx="638">
                  <c:v>0.20533333333333337</c:v>
                </c:pt>
                <c:pt idx="639">
                  <c:v>0.25066666666666665</c:v>
                </c:pt>
                <c:pt idx="640">
                  <c:v>0.29333333333333333</c:v>
                </c:pt>
                <c:pt idx="641">
                  <c:v>0.16800000000000001</c:v>
                </c:pt>
                <c:pt idx="642">
                  <c:v>0.39733333333333337</c:v>
                </c:pt>
                <c:pt idx="643">
                  <c:v>-3.8666666666666662E-2</c:v>
                </c:pt>
                <c:pt idx="644">
                  <c:v>0.16</c:v>
                </c:pt>
                <c:pt idx="645">
                  <c:v>0.25066666666666665</c:v>
                </c:pt>
                <c:pt idx="646">
                  <c:v>0.19333333333333333</c:v>
                </c:pt>
                <c:pt idx="647">
                  <c:v>0.15866666666666668</c:v>
                </c:pt>
                <c:pt idx="648">
                  <c:v>0.24399999999999999</c:v>
                </c:pt>
                <c:pt idx="649">
                  <c:v>0.14533333333333334</c:v>
                </c:pt>
                <c:pt idx="650">
                  <c:v>0.21733333333333335</c:v>
                </c:pt>
                <c:pt idx="651">
                  <c:v>9.5999999999999988E-2</c:v>
                </c:pt>
                <c:pt idx="652">
                  <c:v>0.22266666666666668</c:v>
                </c:pt>
                <c:pt idx="653">
                  <c:v>0.26800000000000002</c:v>
                </c:pt>
                <c:pt idx="654">
                  <c:v>0.23199999999999998</c:v>
                </c:pt>
                <c:pt idx="655">
                  <c:v>0.12400000000000001</c:v>
                </c:pt>
                <c:pt idx="656">
                  <c:v>0.27199999999999996</c:v>
                </c:pt>
                <c:pt idx="657">
                  <c:v>0.10533333333333333</c:v>
                </c:pt>
                <c:pt idx="658">
                  <c:v>0.13733333333333334</c:v>
                </c:pt>
                <c:pt idx="659">
                  <c:v>0.30133333333333334</c:v>
                </c:pt>
                <c:pt idx="660">
                  <c:v>0.36800000000000005</c:v>
                </c:pt>
                <c:pt idx="661">
                  <c:v>-3.7333333333333329E-2</c:v>
                </c:pt>
                <c:pt idx="662">
                  <c:v>-1.8666666666666665E-2</c:v>
                </c:pt>
                <c:pt idx="663">
                  <c:v>0.36800000000000005</c:v>
                </c:pt>
                <c:pt idx="664">
                  <c:v>-3.4666666666666672E-2</c:v>
                </c:pt>
                <c:pt idx="665">
                  <c:v>0.3133333333333333</c:v>
                </c:pt>
                <c:pt idx="666">
                  <c:v>-1.6000000000000004E-2</c:v>
                </c:pt>
                <c:pt idx="667">
                  <c:v>0.32800000000000001</c:v>
                </c:pt>
                <c:pt idx="668">
                  <c:v>8.266666666666668E-2</c:v>
                </c:pt>
                <c:pt idx="669">
                  <c:v>0.22933333333333336</c:v>
                </c:pt>
                <c:pt idx="670">
                  <c:v>9.333333333333341E-3</c:v>
                </c:pt>
                <c:pt idx="671">
                  <c:v>0.34666666666666668</c:v>
                </c:pt>
                <c:pt idx="672">
                  <c:v>0.11333333333333334</c:v>
                </c:pt>
                <c:pt idx="673">
                  <c:v>0.2106666666666667</c:v>
                </c:pt>
                <c:pt idx="674">
                  <c:v>0.12933333333333333</c:v>
                </c:pt>
                <c:pt idx="675">
                  <c:v>0.16266666666666665</c:v>
                </c:pt>
                <c:pt idx="676">
                  <c:v>0.18000000000000002</c:v>
                </c:pt>
                <c:pt idx="677">
                  <c:v>0.10133333333333333</c:v>
                </c:pt>
                <c:pt idx="678">
                  <c:v>3.2000000000000008E-2</c:v>
                </c:pt>
                <c:pt idx="679">
                  <c:v>0.21066666666666667</c:v>
                </c:pt>
                <c:pt idx="680">
                  <c:v>0.17466666666666666</c:v>
                </c:pt>
                <c:pt idx="681">
                  <c:v>0.10133333333333333</c:v>
                </c:pt>
                <c:pt idx="682">
                  <c:v>0.08</c:v>
                </c:pt>
                <c:pt idx="683">
                  <c:v>0.2146666666666667</c:v>
                </c:pt>
                <c:pt idx="684">
                  <c:v>0.12266666666666666</c:v>
                </c:pt>
                <c:pt idx="685">
                  <c:v>0.16400000000000001</c:v>
                </c:pt>
                <c:pt idx="686">
                  <c:v>9.3333333333333324E-2</c:v>
                </c:pt>
                <c:pt idx="687">
                  <c:v>0.20399999999999999</c:v>
                </c:pt>
                <c:pt idx="688">
                  <c:v>5.9999999999999991E-2</c:v>
                </c:pt>
                <c:pt idx="689">
                  <c:v>0.3066666666666667</c:v>
                </c:pt>
                <c:pt idx="690">
                  <c:v>2.6666666666666655E-2</c:v>
                </c:pt>
                <c:pt idx="691">
                  <c:v>0.308</c:v>
                </c:pt>
                <c:pt idx="692">
                  <c:v>9.3333333333333324E-3</c:v>
                </c:pt>
                <c:pt idx="693">
                  <c:v>0.27466666666666667</c:v>
                </c:pt>
                <c:pt idx="694">
                  <c:v>0.21866666666666668</c:v>
                </c:pt>
                <c:pt idx="695">
                  <c:v>0.13466666666666668</c:v>
                </c:pt>
                <c:pt idx="696">
                  <c:v>0.14533333333333334</c:v>
                </c:pt>
                <c:pt idx="697">
                  <c:v>4.0000000000000008E-2</c:v>
                </c:pt>
                <c:pt idx="698">
                  <c:v>0.21599999999999997</c:v>
                </c:pt>
                <c:pt idx="699">
                  <c:v>0.08</c:v>
                </c:pt>
                <c:pt idx="700">
                  <c:v>4.1333333333333333E-2</c:v>
                </c:pt>
                <c:pt idx="701">
                  <c:v>0.19866666666666669</c:v>
                </c:pt>
                <c:pt idx="702">
                  <c:v>-0.06</c:v>
                </c:pt>
                <c:pt idx="703">
                  <c:v>0.32</c:v>
                </c:pt>
                <c:pt idx="704">
                  <c:v>7.8666666666666663E-2</c:v>
                </c:pt>
                <c:pt idx="705">
                  <c:v>0.19733333333333333</c:v>
                </c:pt>
                <c:pt idx="706">
                  <c:v>-0.02</c:v>
                </c:pt>
                <c:pt idx="707">
                  <c:v>0.3106666666666667</c:v>
                </c:pt>
                <c:pt idx="708">
                  <c:v>9.2000000000000012E-2</c:v>
                </c:pt>
                <c:pt idx="709">
                  <c:v>0.19600000000000004</c:v>
                </c:pt>
                <c:pt idx="710">
                  <c:v>0.20933333333333334</c:v>
                </c:pt>
                <c:pt idx="711">
                  <c:v>5.5999999999999994E-2</c:v>
                </c:pt>
                <c:pt idx="712">
                  <c:v>-6.9333333333333344E-2</c:v>
                </c:pt>
                <c:pt idx="713">
                  <c:v>0.26533333333333331</c:v>
                </c:pt>
                <c:pt idx="714">
                  <c:v>-8.1333333333333355E-2</c:v>
                </c:pt>
                <c:pt idx="715">
                  <c:v>0.28266666666666668</c:v>
                </c:pt>
                <c:pt idx="716">
                  <c:v>0.108</c:v>
                </c:pt>
                <c:pt idx="717">
                  <c:v>2.6666666666666505E-3</c:v>
                </c:pt>
                <c:pt idx="718">
                  <c:v>-3.0666666666666658E-2</c:v>
                </c:pt>
                <c:pt idx="719">
                  <c:v>0.12533333333333332</c:v>
                </c:pt>
                <c:pt idx="720">
                  <c:v>-3.8666666666666662E-2</c:v>
                </c:pt>
                <c:pt idx="721">
                  <c:v>5.3333333333333323E-2</c:v>
                </c:pt>
                <c:pt idx="722">
                  <c:v>-1.2000000000000011E-2</c:v>
                </c:pt>
                <c:pt idx="723">
                  <c:v>0.108</c:v>
                </c:pt>
                <c:pt idx="724">
                  <c:v>0.12533333333333332</c:v>
                </c:pt>
                <c:pt idx="725">
                  <c:v>3.6000000000000004E-2</c:v>
                </c:pt>
                <c:pt idx="726">
                  <c:v>7.0666666666666655E-2</c:v>
                </c:pt>
                <c:pt idx="727">
                  <c:v>0.18400000000000002</c:v>
                </c:pt>
                <c:pt idx="728">
                  <c:v>3.2000000000000001E-2</c:v>
                </c:pt>
                <c:pt idx="729">
                  <c:v>0.18533333333333335</c:v>
                </c:pt>
                <c:pt idx="730">
                  <c:v>-7.0666666666666669E-2</c:v>
                </c:pt>
                <c:pt idx="731">
                  <c:v>0.22933333333333331</c:v>
                </c:pt>
                <c:pt idx="732">
                  <c:v>0.06</c:v>
                </c:pt>
                <c:pt idx="733">
                  <c:v>0.10666666666666667</c:v>
                </c:pt>
                <c:pt idx="734">
                  <c:v>-6.9333333333333344E-2</c:v>
                </c:pt>
                <c:pt idx="735">
                  <c:v>0.18800000000000003</c:v>
                </c:pt>
                <c:pt idx="736">
                  <c:v>3.4666666666666658E-2</c:v>
                </c:pt>
                <c:pt idx="737">
                  <c:v>-4.2666666666666665E-2</c:v>
                </c:pt>
                <c:pt idx="738">
                  <c:v>-4.9333333333333333E-2</c:v>
                </c:pt>
                <c:pt idx="739">
                  <c:v>2.6666666666666692E-3</c:v>
                </c:pt>
                <c:pt idx="740">
                  <c:v>-4.6666666666666662E-2</c:v>
                </c:pt>
                <c:pt idx="741">
                  <c:v>5.5999999999999994E-2</c:v>
                </c:pt>
                <c:pt idx="742">
                  <c:v>-1.3333333333333327E-2</c:v>
                </c:pt>
                <c:pt idx="743">
                  <c:v>6.533333333333334E-2</c:v>
                </c:pt>
                <c:pt idx="744">
                  <c:v>-2.2666666666666665E-2</c:v>
                </c:pt>
                <c:pt idx="745">
                  <c:v>7.3333333333333334E-2</c:v>
                </c:pt>
                <c:pt idx="746">
                  <c:v>1.3333333333333298E-3</c:v>
                </c:pt>
                <c:pt idx="747">
                  <c:v>7.3333333333333348E-2</c:v>
                </c:pt>
                <c:pt idx="748">
                  <c:v>6.4000000000000001E-2</c:v>
                </c:pt>
                <c:pt idx="749">
                  <c:v>-2.8000000000000008E-2</c:v>
                </c:pt>
                <c:pt idx="750">
                  <c:v>-3.4666666666666658E-2</c:v>
                </c:pt>
                <c:pt idx="751">
                  <c:v>6.9333333333333344E-2</c:v>
                </c:pt>
                <c:pt idx="752">
                  <c:v>3.6000000000000011E-2</c:v>
                </c:pt>
                <c:pt idx="753">
                  <c:v>-3.8666666666666662E-2</c:v>
                </c:pt>
                <c:pt idx="754">
                  <c:v>0.14000000000000001</c:v>
                </c:pt>
                <c:pt idx="755">
                  <c:v>-0.156</c:v>
                </c:pt>
                <c:pt idx="756">
                  <c:v>-0.20666666666666667</c:v>
                </c:pt>
                <c:pt idx="757">
                  <c:v>0.16400000000000001</c:v>
                </c:pt>
                <c:pt idx="758">
                  <c:v>-5.3333333333333344E-2</c:v>
                </c:pt>
                <c:pt idx="759">
                  <c:v>2.1333333333333329E-2</c:v>
                </c:pt>
                <c:pt idx="760">
                  <c:v>-9.4666666666666677E-2</c:v>
                </c:pt>
                <c:pt idx="761">
                  <c:v>1.2000000000000002E-2</c:v>
                </c:pt>
                <c:pt idx="762">
                  <c:v>2.6666666666666596E-3</c:v>
                </c:pt>
                <c:pt idx="763">
                  <c:v>-8.1333333333333313E-2</c:v>
                </c:pt>
                <c:pt idx="764">
                  <c:v>-0.13466666666666666</c:v>
                </c:pt>
                <c:pt idx="765">
                  <c:v>0.11866666666666666</c:v>
                </c:pt>
                <c:pt idx="766">
                  <c:v>-5.7333333333333326E-2</c:v>
                </c:pt>
                <c:pt idx="767">
                  <c:v>1.8666666666666675E-2</c:v>
                </c:pt>
                <c:pt idx="768">
                  <c:v>-0.16266666666666665</c:v>
                </c:pt>
                <c:pt idx="769">
                  <c:v>0.10266666666666668</c:v>
                </c:pt>
                <c:pt idx="770">
                  <c:v>7.9999999999999932E-3</c:v>
                </c:pt>
                <c:pt idx="771">
                  <c:v>-9.866666666666668E-2</c:v>
                </c:pt>
                <c:pt idx="772">
                  <c:v>-0.11466666666666665</c:v>
                </c:pt>
                <c:pt idx="773">
                  <c:v>3.8666666666666662E-2</c:v>
                </c:pt>
                <c:pt idx="774">
                  <c:v>-0.13066666666666665</c:v>
                </c:pt>
                <c:pt idx="775">
                  <c:v>-5.3333333333333337E-2</c:v>
                </c:pt>
                <c:pt idx="776">
                  <c:v>-9.0666666666666673E-2</c:v>
                </c:pt>
                <c:pt idx="777">
                  <c:v>4.1333333333333333E-2</c:v>
                </c:pt>
                <c:pt idx="778">
                  <c:v>-0.16800000000000001</c:v>
                </c:pt>
                <c:pt idx="779">
                  <c:v>-8.1333333333333327E-2</c:v>
                </c:pt>
                <c:pt idx="780">
                  <c:v>-0.11599999999999999</c:v>
                </c:pt>
                <c:pt idx="781">
                  <c:v>1.2000000000000002E-2</c:v>
                </c:pt>
                <c:pt idx="782">
                  <c:v>-8.1333333333333327E-2</c:v>
                </c:pt>
                <c:pt idx="783">
                  <c:v>-0.11733333333333333</c:v>
                </c:pt>
                <c:pt idx="784">
                  <c:v>3.8666666666666669E-2</c:v>
                </c:pt>
                <c:pt idx="785">
                  <c:v>-0.24266666666666667</c:v>
                </c:pt>
                <c:pt idx="786">
                  <c:v>-0.13866666666666663</c:v>
                </c:pt>
                <c:pt idx="787">
                  <c:v>-6.0000000000000005E-2</c:v>
                </c:pt>
                <c:pt idx="788">
                  <c:v>-7.4666666666666645E-2</c:v>
                </c:pt>
                <c:pt idx="789">
                  <c:v>-0.12266666666666666</c:v>
                </c:pt>
                <c:pt idx="790">
                  <c:v>-0.23866666666666667</c:v>
                </c:pt>
                <c:pt idx="791">
                  <c:v>6.8000000000000005E-2</c:v>
                </c:pt>
                <c:pt idx="792">
                  <c:v>-0.19733333333333333</c:v>
                </c:pt>
                <c:pt idx="793">
                  <c:v>-1.3333333333333346E-3</c:v>
                </c:pt>
                <c:pt idx="794">
                  <c:v>-0.26</c:v>
                </c:pt>
                <c:pt idx="795">
                  <c:v>5.8666666666666666E-2</c:v>
                </c:pt>
                <c:pt idx="796">
                  <c:v>-1.0666666666666666E-2</c:v>
                </c:pt>
                <c:pt idx="797">
                  <c:v>-0.18399999999999997</c:v>
                </c:pt>
                <c:pt idx="798">
                  <c:v>-3.4666666666666672E-2</c:v>
                </c:pt>
                <c:pt idx="799">
                  <c:v>-0.19999999999999998</c:v>
                </c:pt>
                <c:pt idx="800">
                  <c:v>-0.14266666666666669</c:v>
                </c:pt>
                <c:pt idx="801">
                  <c:v>-0.11199999999999999</c:v>
                </c:pt>
                <c:pt idx="802">
                  <c:v>-6.2666666666666662E-2</c:v>
                </c:pt>
                <c:pt idx="803">
                  <c:v>-0.17733333333333334</c:v>
                </c:pt>
                <c:pt idx="804">
                  <c:v>-0.10266666666666667</c:v>
                </c:pt>
                <c:pt idx="805">
                  <c:v>-0.17600000000000002</c:v>
                </c:pt>
                <c:pt idx="806">
                  <c:v>-0.18133333333333335</c:v>
                </c:pt>
                <c:pt idx="807">
                  <c:v>-7.333333333333332E-2</c:v>
                </c:pt>
                <c:pt idx="808">
                  <c:v>-4.4000000000000004E-2</c:v>
                </c:pt>
                <c:pt idx="809">
                  <c:v>-0.16666666666666666</c:v>
                </c:pt>
                <c:pt idx="810">
                  <c:v>-7.1999999999999995E-2</c:v>
                </c:pt>
                <c:pt idx="811">
                  <c:v>-0.14533333333333334</c:v>
                </c:pt>
                <c:pt idx="812">
                  <c:v>-0.10533333333333332</c:v>
                </c:pt>
                <c:pt idx="813">
                  <c:v>-0.18533333333333332</c:v>
                </c:pt>
                <c:pt idx="814">
                  <c:v>-2.2666666666666668E-2</c:v>
                </c:pt>
                <c:pt idx="815">
                  <c:v>-0.28533333333333333</c:v>
                </c:pt>
                <c:pt idx="816">
                  <c:v>-0.23866666666666667</c:v>
                </c:pt>
                <c:pt idx="817">
                  <c:v>-1.3333333333333336E-2</c:v>
                </c:pt>
                <c:pt idx="818">
                  <c:v>-0.18400000000000002</c:v>
                </c:pt>
                <c:pt idx="819">
                  <c:v>-0.10133333333333333</c:v>
                </c:pt>
                <c:pt idx="820">
                  <c:v>6.6666666666666636E-3</c:v>
                </c:pt>
                <c:pt idx="821">
                  <c:v>-0.26266666666666666</c:v>
                </c:pt>
                <c:pt idx="822">
                  <c:v>-0.15733333333333333</c:v>
                </c:pt>
                <c:pt idx="823">
                  <c:v>-8.266666666666668E-2</c:v>
                </c:pt>
                <c:pt idx="824">
                  <c:v>-0.17866666666666667</c:v>
                </c:pt>
                <c:pt idx="825">
                  <c:v>-7.8666666666666663E-2</c:v>
                </c:pt>
                <c:pt idx="826">
                  <c:v>3.8666666666666662E-2</c:v>
                </c:pt>
                <c:pt idx="827">
                  <c:v>-0.312</c:v>
                </c:pt>
                <c:pt idx="828">
                  <c:v>-0.17733333333333334</c:v>
                </c:pt>
                <c:pt idx="829">
                  <c:v>-8.933333333333332E-2</c:v>
                </c:pt>
                <c:pt idx="830">
                  <c:v>-0.18133333333333335</c:v>
                </c:pt>
                <c:pt idx="831">
                  <c:v>-0.10266666666666667</c:v>
                </c:pt>
                <c:pt idx="832">
                  <c:v>-9.3333333333333324E-2</c:v>
                </c:pt>
                <c:pt idx="833">
                  <c:v>-0.19466666666666665</c:v>
                </c:pt>
                <c:pt idx="834">
                  <c:v>-0.20933333333333334</c:v>
                </c:pt>
                <c:pt idx="835">
                  <c:v>-7.3333333333333348E-2</c:v>
                </c:pt>
                <c:pt idx="836">
                  <c:v>-0.20266666666666666</c:v>
                </c:pt>
                <c:pt idx="837">
                  <c:v>-6.133333333333333E-2</c:v>
                </c:pt>
                <c:pt idx="838">
                  <c:v>-0.34</c:v>
                </c:pt>
                <c:pt idx="839">
                  <c:v>2.2666666666666668E-2</c:v>
                </c:pt>
                <c:pt idx="840">
                  <c:v>-0.20933333333333334</c:v>
                </c:pt>
                <c:pt idx="841">
                  <c:v>-4.2666666666666665E-2</c:v>
                </c:pt>
                <c:pt idx="842">
                  <c:v>-0.25066666666666665</c:v>
                </c:pt>
                <c:pt idx="843">
                  <c:v>-6.6666666666666636E-3</c:v>
                </c:pt>
                <c:pt idx="844">
                  <c:v>-0.25600000000000001</c:v>
                </c:pt>
                <c:pt idx="845">
                  <c:v>4.933333333333334E-2</c:v>
                </c:pt>
                <c:pt idx="846">
                  <c:v>-0.20933333333333334</c:v>
                </c:pt>
                <c:pt idx="847">
                  <c:v>6.8000000000000005E-2</c:v>
                </c:pt>
                <c:pt idx="848">
                  <c:v>-0.19733333333333333</c:v>
                </c:pt>
                <c:pt idx="849">
                  <c:v>-9.3333333333333324E-2</c:v>
                </c:pt>
                <c:pt idx="850">
                  <c:v>-0.112</c:v>
                </c:pt>
                <c:pt idx="851">
                  <c:v>-5.3333333333333193E-3</c:v>
                </c:pt>
                <c:pt idx="852">
                  <c:v>-0.12533333333333332</c:v>
                </c:pt>
                <c:pt idx="853">
                  <c:v>-1.3333333333333346E-3</c:v>
                </c:pt>
                <c:pt idx="854">
                  <c:v>-5.6000000000000001E-2</c:v>
                </c:pt>
                <c:pt idx="855">
                  <c:v>-0.13333333333333333</c:v>
                </c:pt>
                <c:pt idx="856">
                  <c:v>-0.18266666666666667</c:v>
                </c:pt>
                <c:pt idx="857">
                  <c:v>-8.0000000000000016E-2</c:v>
                </c:pt>
                <c:pt idx="858">
                  <c:v>-0.17466666666666666</c:v>
                </c:pt>
                <c:pt idx="859">
                  <c:v>-0.21199999999999999</c:v>
                </c:pt>
                <c:pt idx="860">
                  <c:v>-0.21199999999999999</c:v>
                </c:pt>
                <c:pt idx="861">
                  <c:v>-0.29199999999999998</c:v>
                </c:pt>
                <c:pt idx="862">
                  <c:v>-0.3</c:v>
                </c:pt>
                <c:pt idx="863">
                  <c:v>-0.24533333333333332</c:v>
                </c:pt>
                <c:pt idx="864">
                  <c:v>-0.44</c:v>
                </c:pt>
                <c:pt idx="865">
                  <c:v>-0.112</c:v>
                </c:pt>
                <c:pt idx="866">
                  <c:v>-0.252</c:v>
                </c:pt>
                <c:pt idx="867">
                  <c:v>-0.17333333333333334</c:v>
                </c:pt>
                <c:pt idx="868">
                  <c:v>-0.20666666666666664</c:v>
                </c:pt>
                <c:pt idx="869">
                  <c:v>-0.14133333333333334</c:v>
                </c:pt>
                <c:pt idx="870">
                  <c:v>-9.3333333333333338E-2</c:v>
                </c:pt>
                <c:pt idx="871">
                  <c:v>-0.22400000000000006</c:v>
                </c:pt>
                <c:pt idx="872">
                  <c:v>-6.533333333333334E-2</c:v>
                </c:pt>
                <c:pt idx="873">
                  <c:v>-0.16133333333333336</c:v>
                </c:pt>
                <c:pt idx="874">
                  <c:v>-6.933333333333333E-2</c:v>
                </c:pt>
                <c:pt idx="875">
                  <c:v>-0.19333333333333336</c:v>
                </c:pt>
                <c:pt idx="876">
                  <c:v>-0.23866666666666669</c:v>
                </c:pt>
                <c:pt idx="877">
                  <c:v>-5.733333333333334E-2</c:v>
                </c:pt>
                <c:pt idx="878">
                  <c:v>-3.5999999999999997E-2</c:v>
                </c:pt>
                <c:pt idx="879">
                  <c:v>-0.22399999999999998</c:v>
                </c:pt>
                <c:pt idx="880">
                  <c:v>-0.20399999999999999</c:v>
                </c:pt>
                <c:pt idx="881">
                  <c:v>-9.7333333333333327E-2</c:v>
                </c:pt>
                <c:pt idx="882">
                  <c:v>-0.29333333333333333</c:v>
                </c:pt>
                <c:pt idx="883">
                  <c:v>1.0666666666666677E-2</c:v>
                </c:pt>
                <c:pt idx="884">
                  <c:v>-6.2666666666666662E-2</c:v>
                </c:pt>
                <c:pt idx="885">
                  <c:v>-0.15733333333333333</c:v>
                </c:pt>
                <c:pt idx="886">
                  <c:v>-3.5999999999999997E-2</c:v>
                </c:pt>
                <c:pt idx="887">
                  <c:v>-0.13466666666666668</c:v>
                </c:pt>
                <c:pt idx="888">
                  <c:v>7.4666666666666673E-2</c:v>
                </c:pt>
                <c:pt idx="889">
                  <c:v>-0.20399999999999999</c:v>
                </c:pt>
                <c:pt idx="890">
                  <c:v>-2.5333333333333329E-2</c:v>
                </c:pt>
                <c:pt idx="891">
                  <c:v>-0.18800000000000003</c:v>
                </c:pt>
                <c:pt idx="892">
                  <c:v>-0.13333333333333333</c:v>
                </c:pt>
                <c:pt idx="893">
                  <c:v>-0.24</c:v>
                </c:pt>
                <c:pt idx="894">
                  <c:v>-0.25066666666666665</c:v>
                </c:pt>
                <c:pt idx="895">
                  <c:v>-0.23066666666666671</c:v>
                </c:pt>
                <c:pt idx="896">
                  <c:v>-0.29733333333333334</c:v>
                </c:pt>
                <c:pt idx="897">
                  <c:v>-0.27733333333333338</c:v>
                </c:pt>
                <c:pt idx="898">
                  <c:v>-0.25066666666666665</c:v>
                </c:pt>
                <c:pt idx="899">
                  <c:v>-0.30400000000000005</c:v>
                </c:pt>
                <c:pt idx="900">
                  <c:v>-0.40400000000000008</c:v>
                </c:pt>
                <c:pt idx="901">
                  <c:v>-0.14133333333333334</c:v>
                </c:pt>
                <c:pt idx="902">
                  <c:v>-0.15066666666666667</c:v>
                </c:pt>
                <c:pt idx="903">
                  <c:v>-0.35466666666666669</c:v>
                </c:pt>
                <c:pt idx="904">
                  <c:v>-0.14533333333333334</c:v>
                </c:pt>
                <c:pt idx="905">
                  <c:v>-0.25600000000000006</c:v>
                </c:pt>
                <c:pt idx="906">
                  <c:v>-0.26</c:v>
                </c:pt>
                <c:pt idx="907">
                  <c:v>-0.12266666666666665</c:v>
                </c:pt>
                <c:pt idx="908">
                  <c:v>-0.37333333333333335</c:v>
                </c:pt>
                <c:pt idx="909">
                  <c:v>1.1999999999999992E-2</c:v>
                </c:pt>
                <c:pt idx="910">
                  <c:v>-0.21466666666666664</c:v>
                </c:pt>
                <c:pt idx="911">
                  <c:v>-0.17066666666666666</c:v>
                </c:pt>
                <c:pt idx="912">
                  <c:v>-0.21066666666666667</c:v>
                </c:pt>
                <c:pt idx="913">
                  <c:v>-0.15866666666666668</c:v>
                </c:pt>
                <c:pt idx="914">
                  <c:v>-0.39733333333333337</c:v>
                </c:pt>
                <c:pt idx="915">
                  <c:v>-2.7999999999999987E-2</c:v>
                </c:pt>
                <c:pt idx="916">
                  <c:v>-0.25733333333333336</c:v>
                </c:pt>
                <c:pt idx="917">
                  <c:v>-0.20000000000000004</c:v>
                </c:pt>
                <c:pt idx="918">
                  <c:v>-0.16400000000000001</c:v>
                </c:pt>
                <c:pt idx="919">
                  <c:v>-0.27733333333333332</c:v>
                </c:pt>
                <c:pt idx="920">
                  <c:v>-0.33733333333333332</c:v>
                </c:pt>
                <c:pt idx="921">
                  <c:v>-5.4666666666666662E-2</c:v>
                </c:pt>
                <c:pt idx="922">
                  <c:v>-0.30400000000000005</c:v>
                </c:pt>
                <c:pt idx="923">
                  <c:v>-0.20800000000000005</c:v>
                </c:pt>
                <c:pt idx="924">
                  <c:v>-0.14266666666666669</c:v>
                </c:pt>
                <c:pt idx="925">
                  <c:v>-0.24133333333333332</c:v>
                </c:pt>
                <c:pt idx="926">
                  <c:v>-0.13466666666666668</c:v>
                </c:pt>
                <c:pt idx="927">
                  <c:v>-0.24933333333333332</c:v>
                </c:pt>
                <c:pt idx="928">
                  <c:v>-0.17600000000000002</c:v>
                </c:pt>
                <c:pt idx="929">
                  <c:v>-0.25066666666666665</c:v>
                </c:pt>
                <c:pt idx="930">
                  <c:v>-0.27866666666666667</c:v>
                </c:pt>
                <c:pt idx="931">
                  <c:v>-5.8666666666666679E-2</c:v>
                </c:pt>
                <c:pt idx="932">
                  <c:v>-0.18133333333333335</c:v>
                </c:pt>
                <c:pt idx="933">
                  <c:v>-0.26933333333333337</c:v>
                </c:pt>
                <c:pt idx="934">
                  <c:v>-0.28666666666666668</c:v>
                </c:pt>
                <c:pt idx="935">
                  <c:v>-0.16266666666666665</c:v>
                </c:pt>
                <c:pt idx="936">
                  <c:v>-0.16400000000000001</c:v>
                </c:pt>
                <c:pt idx="937">
                  <c:v>-0.24000000000000002</c:v>
                </c:pt>
                <c:pt idx="938">
                  <c:v>-0.19066666666666665</c:v>
                </c:pt>
                <c:pt idx="939">
                  <c:v>-0.21066666666666667</c:v>
                </c:pt>
                <c:pt idx="940">
                  <c:v>-0.34400000000000003</c:v>
                </c:pt>
                <c:pt idx="941">
                  <c:v>-7.1999999999999995E-2</c:v>
                </c:pt>
                <c:pt idx="942">
                  <c:v>-0.11733333333333333</c:v>
                </c:pt>
                <c:pt idx="943">
                  <c:v>-0.27733333333333338</c:v>
                </c:pt>
                <c:pt idx="944">
                  <c:v>-0.26400000000000001</c:v>
                </c:pt>
                <c:pt idx="945">
                  <c:v>-0.18400000000000002</c:v>
                </c:pt>
                <c:pt idx="946">
                  <c:v>-0.29066666666666668</c:v>
                </c:pt>
                <c:pt idx="947">
                  <c:v>-0.16666666666666666</c:v>
                </c:pt>
                <c:pt idx="948">
                  <c:v>-0.25733333333333336</c:v>
                </c:pt>
                <c:pt idx="949">
                  <c:v>-0.19333333333333333</c:v>
                </c:pt>
                <c:pt idx="950">
                  <c:v>-0.19066666666666668</c:v>
                </c:pt>
                <c:pt idx="951">
                  <c:v>-0.26</c:v>
                </c:pt>
                <c:pt idx="952">
                  <c:v>-0.23066666666666669</c:v>
                </c:pt>
                <c:pt idx="953">
                  <c:v>-0.21866666666666668</c:v>
                </c:pt>
                <c:pt idx="954">
                  <c:v>-0.37733333333333335</c:v>
                </c:pt>
                <c:pt idx="955">
                  <c:v>-4.5333333333333316E-2</c:v>
                </c:pt>
                <c:pt idx="956">
                  <c:v>-6.4000000000000001E-2</c:v>
                </c:pt>
                <c:pt idx="957">
                  <c:v>-0.39066666666666672</c:v>
                </c:pt>
                <c:pt idx="958">
                  <c:v>-0.22399999999999998</c:v>
                </c:pt>
                <c:pt idx="959">
                  <c:v>-0.15733333333333333</c:v>
                </c:pt>
                <c:pt idx="960">
                  <c:v>-0.27733333333333338</c:v>
                </c:pt>
                <c:pt idx="961">
                  <c:v>-0.16933333333333334</c:v>
                </c:pt>
                <c:pt idx="962">
                  <c:v>-0.17066666666666666</c:v>
                </c:pt>
                <c:pt idx="963">
                  <c:v>-0.25866666666666666</c:v>
                </c:pt>
                <c:pt idx="964">
                  <c:v>-0.20666666666666667</c:v>
                </c:pt>
                <c:pt idx="965">
                  <c:v>-0.13466666666666668</c:v>
                </c:pt>
                <c:pt idx="966">
                  <c:v>-0.15333333333333335</c:v>
                </c:pt>
                <c:pt idx="967">
                  <c:v>-0.26666666666666666</c:v>
                </c:pt>
                <c:pt idx="968">
                  <c:v>-0.28933333333333333</c:v>
                </c:pt>
                <c:pt idx="969">
                  <c:v>-2.7999999999999987E-2</c:v>
                </c:pt>
                <c:pt idx="970">
                  <c:v>-0.32</c:v>
                </c:pt>
                <c:pt idx="971">
                  <c:v>-0.18266666666666667</c:v>
                </c:pt>
                <c:pt idx="972">
                  <c:v>-0.3106666666666667</c:v>
                </c:pt>
                <c:pt idx="973">
                  <c:v>-0.124</c:v>
                </c:pt>
                <c:pt idx="974">
                  <c:v>-0.29333333333333328</c:v>
                </c:pt>
                <c:pt idx="975">
                  <c:v>-5.1999999999999991E-2</c:v>
                </c:pt>
                <c:pt idx="976">
                  <c:v>-0.33866666666666667</c:v>
                </c:pt>
                <c:pt idx="977">
                  <c:v>-5.5999999999999994E-2</c:v>
                </c:pt>
                <c:pt idx="978">
                  <c:v>-0.28400000000000003</c:v>
                </c:pt>
                <c:pt idx="979">
                  <c:v>-0.18266666666666667</c:v>
                </c:pt>
                <c:pt idx="980">
                  <c:v>-0.33733333333333332</c:v>
                </c:pt>
                <c:pt idx="981">
                  <c:v>-5.4666666666666676E-2</c:v>
                </c:pt>
                <c:pt idx="982">
                  <c:v>-0.16400000000000001</c:v>
                </c:pt>
                <c:pt idx="983">
                  <c:v>-0.28266666666666668</c:v>
                </c:pt>
                <c:pt idx="984">
                  <c:v>-0.34400000000000003</c:v>
                </c:pt>
                <c:pt idx="985">
                  <c:v>-6.4000000000000001E-2</c:v>
                </c:pt>
                <c:pt idx="986">
                  <c:v>-0.21066666666666667</c:v>
                </c:pt>
                <c:pt idx="987">
                  <c:v>-0.14266666666666666</c:v>
                </c:pt>
                <c:pt idx="988">
                  <c:v>-8.4000000000000005E-2</c:v>
                </c:pt>
                <c:pt idx="989">
                  <c:v>-0.24133333333333332</c:v>
                </c:pt>
                <c:pt idx="990">
                  <c:v>-0.20400000000000004</c:v>
                </c:pt>
                <c:pt idx="991">
                  <c:v>-7.333333333333332E-2</c:v>
                </c:pt>
                <c:pt idx="992">
                  <c:v>-5.0666666666666693E-2</c:v>
                </c:pt>
                <c:pt idx="993">
                  <c:v>-0.2253333333333333</c:v>
                </c:pt>
                <c:pt idx="994">
                  <c:v>-6.3999999999999987E-2</c:v>
                </c:pt>
                <c:pt idx="995">
                  <c:v>-0.22266666666666668</c:v>
                </c:pt>
                <c:pt idx="996">
                  <c:v>-0.35066666666666668</c:v>
                </c:pt>
                <c:pt idx="997">
                  <c:v>-1.6000000000000014E-2</c:v>
                </c:pt>
                <c:pt idx="998">
                  <c:v>-0.14133333333333331</c:v>
                </c:pt>
                <c:pt idx="999">
                  <c:v>-0.25066666666666665</c:v>
                </c:pt>
                <c:pt idx="1000">
                  <c:v>-0.28399999999999997</c:v>
                </c:pt>
                <c:pt idx="1001">
                  <c:v>-0.22</c:v>
                </c:pt>
                <c:pt idx="1002">
                  <c:v>-0.29466666666666669</c:v>
                </c:pt>
                <c:pt idx="1003">
                  <c:v>-0.16533333333333333</c:v>
                </c:pt>
                <c:pt idx="1004">
                  <c:v>-0.16933333333333334</c:v>
                </c:pt>
                <c:pt idx="1005">
                  <c:v>-0.23733333333333337</c:v>
                </c:pt>
                <c:pt idx="1006">
                  <c:v>-0.29066666666666668</c:v>
                </c:pt>
                <c:pt idx="1007">
                  <c:v>-1.3333333333333345E-2</c:v>
                </c:pt>
                <c:pt idx="1008">
                  <c:v>-0.10133333333333334</c:v>
                </c:pt>
                <c:pt idx="1009">
                  <c:v>-0.17733333333333334</c:v>
                </c:pt>
                <c:pt idx="1010">
                  <c:v>-6.9333333333333344E-2</c:v>
                </c:pt>
                <c:pt idx="1011">
                  <c:v>-0.18666666666666665</c:v>
                </c:pt>
                <c:pt idx="1012">
                  <c:v>-0.216</c:v>
                </c:pt>
                <c:pt idx="1013">
                  <c:v>-9.866666666666668E-2</c:v>
                </c:pt>
                <c:pt idx="1014">
                  <c:v>-0.17733333333333334</c:v>
                </c:pt>
                <c:pt idx="1015">
                  <c:v>-9.2000000000000012E-2</c:v>
                </c:pt>
                <c:pt idx="1016">
                  <c:v>-0.17333333333333331</c:v>
                </c:pt>
                <c:pt idx="1017">
                  <c:v>-0.11466666666666665</c:v>
                </c:pt>
                <c:pt idx="1018">
                  <c:v>-8.933333333333332E-2</c:v>
                </c:pt>
                <c:pt idx="1019">
                  <c:v>-0.14800000000000002</c:v>
                </c:pt>
                <c:pt idx="1020">
                  <c:v>-0.16133333333333333</c:v>
                </c:pt>
                <c:pt idx="1021">
                  <c:v>-6.9333333333333302E-2</c:v>
                </c:pt>
                <c:pt idx="1022">
                  <c:v>-6.2666666666666662E-2</c:v>
                </c:pt>
                <c:pt idx="1023">
                  <c:v>-0.17066666666666666</c:v>
                </c:pt>
                <c:pt idx="1024">
                  <c:v>2.6666666666666672E-2</c:v>
                </c:pt>
                <c:pt idx="1025">
                  <c:v>-0.14933333333333332</c:v>
                </c:pt>
                <c:pt idx="1026">
                  <c:v>-0.11333333333333333</c:v>
                </c:pt>
                <c:pt idx="1027">
                  <c:v>0.02</c:v>
                </c:pt>
                <c:pt idx="1028">
                  <c:v>7.4666666666666673E-2</c:v>
                </c:pt>
                <c:pt idx="1029">
                  <c:v>-0.27466666666666667</c:v>
                </c:pt>
                <c:pt idx="1030">
                  <c:v>2.4000000000000004E-2</c:v>
                </c:pt>
                <c:pt idx="1031">
                  <c:v>-0.29066666666666668</c:v>
                </c:pt>
                <c:pt idx="1032">
                  <c:v>-0.21066666666666667</c:v>
                </c:pt>
                <c:pt idx="1033">
                  <c:v>-0.17066666666666663</c:v>
                </c:pt>
                <c:pt idx="1034">
                  <c:v>-8.4000000000000005E-2</c:v>
                </c:pt>
                <c:pt idx="1035">
                  <c:v>-0.30399999999999999</c:v>
                </c:pt>
                <c:pt idx="1036">
                  <c:v>-5.0666666666666658E-2</c:v>
                </c:pt>
                <c:pt idx="1037">
                  <c:v>-0.32400000000000001</c:v>
                </c:pt>
                <c:pt idx="1038">
                  <c:v>-0.29733333333333334</c:v>
                </c:pt>
                <c:pt idx="1039">
                  <c:v>-1.3333333333333346E-3</c:v>
                </c:pt>
                <c:pt idx="1040">
                  <c:v>-0.21066666666666667</c:v>
                </c:pt>
                <c:pt idx="1041">
                  <c:v>-6.5333333333333368E-2</c:v>
                </c:pt>
                <c:pt idx="1042">
                  <c:v>7.8666666666666676E-2</c:v>
                </c:pt>
                <c:pt idx="1043">
                  <c:v>-0.22800000000000001</c:v>
                </c:pt>
                <c:pt idx="1044">
                  <c:v>-4.1333333333333354E-2</c:v>
                </c:pt>
                <c:pt idx="1045">
                  <c:v>0.04</c:v>
                </c:pt>
                <c:pt idx="1046">
                  <c:v>3.2000000000000001E-2</c:v>
                </c:pt>
                <c:pt idx="1047">
                  <c:v>-7.333333333333332E-2</c:v>
                </c:pt>
                <c:pt idx="1048">
                  <c:v>-5.5999999999999994E-2</c:v>
                </c:pt>
                <c:pt idx="1049">
                  <c:v>-9.4666666666666677E-2</c:v>
                </c:pt>
                <c:pt idx="1050">
                  <c:v>-9.4666666666666677E-2</c:v>
                </c:pt>
                <c:pt idx="1051">
                  <c:v>-6.4000000000000001E-2</c:v>
                </c:pt>
                <c:pt idx="1052">
                  <c:v>-6.4000000000000015E-2</c:v>
                </c:pt>
                <c:pt idx="1053">
                  <c:v>-0.12666666666666668</c:v>
                </c:pt>
                <c:pt idx="1054">
                  <c:v>-6.8000000000000005E-2</c:v>
                </c:pt>
                <c:pt idx="1055">
                  <c:v>-0.15333333333333335</c:v>
                </c:pt>
                <c:pt idx="1056">
                  <c:v>-9.0666666666666687E-2</c:v>
                </c:pt>
                <c:pt idx="1057">
                  <c:v>-0.124</c:v>
                </c:pt>
                <c:pt idx="1058">
                  <c:v>-0.16400000000000001</c:v>
                </c:pt>
                <c:pt idx="1059">
                  <c:v>-3.6000000000000011E-2</c:v>
                </c:pt>
                <c:pt idx="1060">
                  <c:v>-4.0000000000000027E-3</c:v>
                </c:pt>
                <c:pt idx="1061">
                  <c:v>-0.14533333333333334</c:v>
                </c:pt>
                <c:pt idx="1062">
                  <c:v>-5.4666666666666662E-2</c:v>
                </c:pt>
                <c:pt idx="1063">
                  <c:v>-6.533333333333334E-2</c:v>
                </c:pt>
                <c:pt idx="1064">
                  <c:v>-4.0000000000000036E-3</c:v>
                </c:pt>
                <c:pt idx="1065">
                  <c:v>-0.10666666666666669</c:v>
                </c:pt>
                <c:pt idx="1066">
                  <c:v>0.13333333333333333</c:v>
                </c:pt>
                <c:pt idx="1067">
                  <c:v>-0.29866666666666669</c:v>
                </c:pt>
                <c:pt idx="1068">
                  <c:v>-2.8000000000000008E-2</c:v>
                </c:pt>
                <c:pt idx="1069">
                  <c:v>-0.10666666666666667</c:v>
                </c:pt>
                <c:pt idx="1070">
                  <c:v>-0.18933333333333335</c:v>
                </c:pt>
                <c:pt idx="1071">
                  <c:v>-9.3333333333333237E-3</c:v>
                </c:pt>
                <c:pt idx="1072">
                  <c:v>9.3333333333333237E-3</c:v>
                </c:pt>
                <c:pt idx="1073">
                  <c:v>-0.17733333333333334</c:v>
                </c:pt>
                <c:pt idx="1074">
                  <c:v>-0.18933333333333335</c:v>
                </c:pt>
                <c:pt idx="1075">
                  <c:v>1.7333333333333329E-2</c:v>
                </c:pt>
                <c:pt idx="1076">
                  <c:v>0.13066666666666668</c:v>
                </c:pt>
                <c:pt idx="1077">
                  <c:v>-0.28400000000000003</c:v>
                </c:pt>
                <c:pt idx="1078">
                  <c:v>-1.5999999999999997E-2</c:v>
                </c:pt>
                <c:pt idx="1079">
                  <c:v>-9.1999999999999985E-2</c:v>
                </c:pt>
                <c:pt idx="1080">
                  <c:v>1.4666666666666666E-2</c:v>
                </c:pt>
                <c:pt idx="1081">
                  <c:v>-0.112</c:v>
                </c:pt>
                <c:pt idx="1082">
                  <c:v>-9.7333333333333327E-2</c:v>
                </c:pt>
                <c:pt idx="1083">
                  <c:v>0.04</c:v>
                </c:pt>
                <c:pt idx="1084">
                  <c:v>-0.15333333333333335</c:v>
                </c:pt>
                <c:pt idx="1085">
                  <c:v>0.10399999999999998</c:v>
                </c:pt>
                <c:pt idx="1086">
                  <c:v>-3.7333333333333336E-2</c:v>
                </c:pt>
                <c:pt idx="1087">
                  <c:v>5.3333333333333323E-2</c:v>
                </c:pt>
                <c:pt idx="1088">
                  <c:v>-6.2666666666666662E-2</c:v>
                </c:pt>
                <c:pt idx="1089">
                  <c:v>3.6000000000000004E-2</c:v>
                </c:pt>
                <c:pt idx="1090">
                  <c:v>-0.1293333333333333</c:v>
                </c:pt>
                <c:pt idx="1091">
                  <c:v>4.5333333333333337E-2</c:v>
                </c:pt>
                <c:pt idx="1092">
                  <c:v>-0.16800000000000001</c:v>
                </c:pt>
                <c:pt idx="1093">
                  <c:v>-5.2000000000000011E-2</c:v>
                </c:pt>
                <c:pt idx="1094">
                  <c:v>-4.2666666666666658E-2</c:v>
                </c:pt>
                <c:pt idx="1095">
                  <c:v>4.8000000000000008E-2</c:v>
                </c:pt>
                <c:pt idx="1096">
                  <c:v>-0.12799999999999997</c:v>
                </c:pt>
                <c:pt idx="1097">
                  <c:v>2.4000000000000004E-2</c:v>
                </c:pt>
                <c:pt idx="1098">
                  <c:v>5.4666666666666662E-2</c:v>
                </c:pt>
                <c:pt idx="1099">
                  <c:v>-6.666666666666668E-2</c:v>
                </c:pt>
                <c:pt idx="1100">
                  <c:v>3.1999999999999994E-2</c:v>
                </c:pt>
                <c:pt idx="1101">
                  <c:v>-0.104</c:v>
                </c:pt>
                <c:pt idx="1102">
                  <c:v>-0.21733333333333335</c:v>
                </c:pt>
                <c:pt idx="1103">
                  <c:v>0.15733333333333335</c:v>
                </c:pt>
                <c:pt idx="1104">
                  <c:v>-6.6666666666666541E-3</c:v>
                </c:pt>
                <c:pt idx="1105">
                  <c:v>-8.1333333333333327E-2</c:v>
                </c:pt>
                <c:pt idx="1106">
                  <c:v>-5.3333333333333365E-2</c:v>
                </c:pt>
                <c:pt idx="1107">
                  <c:v>1.6000000000000004E-2</c:v>
                </c:pt>
                <c:pt idx="1108">
                  <c:v>1.8666666666666675E-2</c:v>
                </c:pt>
                <c:pt idx="1109">
                  <c:v>-8.1333333333333355E-2</c:v>
                </c:pt>
                <c:pt idx="1110">
                  <c:v>-0.19200000000000003</c:v>
                </c:pt>
                <c:pt idx="1111">
                  <c:v>0.19066666666666668</c:v>
                </c:pt>
                <c:pt idx="1112">
                  <c:v>-7.9999999999999974E-2</c:v>
                </c:pt>
                <c:pt idx="1113">
                  <c:v>5.5999999999999994E-2</c:v>
                </c:pt>
                <c:pt idx="1114">
                  <c:v>0.08</c:v>
                </c:pt>
                <c:pt idx="1115">
                  <c:v>-8.5333333333333317E-2</c:v>
                </c:pt>
                <c:pt idx="1116">
                  <c:v>-1.7333333333333312E-2</c:v>
                </c:pt>
                <c:pt idx="1117">
                  <c:v>-4.9333333333333333E-2</c:v>
                </c:pt>
                <c:pt idx="1118">
                  <c:v>3.2000000000000008E-2</c:v>
                </c:pt>
                <c:pt idx="1119">
                  <c:v>-4.6666666666666669E-2</c:v>
                </c:pt>
                <c:pt idx="1120">
                  <c:v>3.3333333333333333E-2</c:v>
                </c:pt>
                <c:pt idx="1121">
                  <c:v>-9.4666666666666677E-2</c:v>
                </c:pt>
                <c:pt idx="1122">
                  <c:v>-1.466666666666667E-2</c:v>
                </c:pt>
                <c:pt idx="1123">
                  <c:v>-6.2666666666666662E-2</c:v>
                </c:pt>
                <c:pt idx="1124">
                  <c:v>-5.5999999999999987E-2</c:v>
                </c:pt>
                <c:pt idx="1125">
                  <c:v>2.5333333333333329E-2</c:v>
                </c:pt>
                <c:pt idx="1126">
                  <c:v>7.1999999999999995E-2</c:v>
                </c:pt>
                <c:pt idx="1127">
                  <c:v>-2.4000000000000011E-2</c:v>
                </c:pt>
                <c:pt idx="1128">
                  <c:v>-0.10266666666666664</c:v>
                </c:pt>
                <c:pt idx="1129">
                  <c:v>0.22266666666666668</c:v>
                </c:pt>
                <c:pt idx="1130">
                  <c:v>-0.10400000000000002</c:v>
                </c:pt>
                <c:pt idx="1131">
                  <c:v>0.17733333333333334</c:v>
                </c:pt>
                <c:pt idx="1132">
                  <c:v>2.5333333333333319E-2</c:v>
                </c:pt>
                <c:pt idx="1133">
                  <c:v>7.0666666666666669E-2</c:v>
                </c:pt>
                <c:pt idx="1134">
                  <c:v>0.124</c:v>
                </c:pt>
                <c:pt idx="1135">
                  <c:v>2.6666666666666672E-2</c:v>
                </c:pt>
                <c:pt idx="1136">
                  <c:v>3.8666666666666662E-2</c:v>
                </c:pt>
                <c:pt idx="1137">
                  <c:v>0.12133333333333333</c:v>
                </c:pt>
                <c:pt idx="1138">
                  <c:v>1.2000000000000011E-2</c:v>
                </c:pt>
                <c:pt idx="1139">
                  <c:v>8.533333333333333E-2</c:v>
                </c:pt>
                <c:pt idx="1140">
                  <c:v>-0.16533333333333333</c:v>
                </c:pt>
                <c:pt idx="1141">
                  <c:v>0.21466666666666667</c:v>
                </c:pt>
                <c:pt idx="1142">
                  <c:v>-6.133333333333333E-2</c:v>
                </c:pt>
                <c:pt idx="1143">
                  <c:v>0.11733333333333335</c:v>
                </c:pt>
                <c:pt idx="1144">
                  <c:v>-2.6666666666666661E-2</c:v>
                </c:pt>
                <c:pt idx="1145">
                  <c:v>9.0666666666666673E-2</c:v>
                </c:pt>
                <c:pt idx="1146">
                  <c:v>-2.2666666666666668E-2</c:v>
                </c:pt>
                <c:pt idx="1147">
                  <c:v>6.533333333333334E-2</c:v>
                </c:pt>
                <c:pt idx="1148">
                  <c:v>-2.2666666666666668E-2</c:v>
                </c:pt>
                <c:pt idx="1149">
                  <c:v>9.3333333333333338E-2</c:v>
                </c:pt>
                <c:pt idx="1150">
                  <c:v>-3.7333333333333329E-2</c:v>
                </c:pt>
                <c:pt idx="1151">
                  <c:v>0.11600000000000001</c:v>
                </c:pt>
                <c:pt idx="1152">
                  <c:v>0.152</c:v>
                </c:pt>
                <c:pt idx="1153">
                  <c:v>-4.4000000000000004E-2</c:v>
                </c:pt>
                <c:pt idx="1154">
                  <c:v>0.28266666666666668</c:v>
                </c:pt>
                <c:pt idx="1155">
                  <c:v>-0.128</c:v>
                </c:pt>
                <c:pt idx="1156">
                  <c:v>0.14933333333333332</c:v>
                </c:pt>
                <c:pt idx="1157">
                  <c:v>1.1999999999999997E-2</c:v>
                </c:pt>
                <c:pt idx="1158">
                  <c:v>0.18133333333333335</c:v>
                </c:pt>
                <c:pt idx="1159">
                  <c:v>-1.4666666666666656E-2</c:v>
                </c:pt>
                <c:pt idx="1160">
                  <c:v>0.02</c:v>
                </c:pt>
                <c:pt idx="1161">
                  <c:v>0.14266666666666666</c:v>
                </c:pt>
                <c:pt idx="1162">
                  <c:v>4.6666666666666662E-2</c:v>
                </c:pt>
                <c:pt idx="1163">
                  <c:v>0.12666666666666668</c:v>
                </c:pt>
                <c:pt idx="1164">
                  <c:v>-8.4000000000000005E-2</c:v>
                </c:pt>
                <c:pt idx="1165">
                  <c:v>0.20000000000000004</c:v>
                </c:pt>
                <c:pt idx="1166">
                  <c:v>0.124</c:v>
                </c:pt>
                <c:pt idx="1167">
                  <c:v>0.19333333333333333</c:v>
                </c:pt>
                <c:pt idx="1168">
                  <c:v>6.9333333333333344E-2</c:v>
                </c:pt>
                <c:pt idx="1169">
                  <c:v>3.2000000000000001E-2</c:v>
                </c:pt>
                <c:pt idx="1170">
                  <c:v>0.13600000000000001</c:v>
                </c:pt>
                <c:pt idx="1171">
                  <c:v>5.733333333333334E-2</c:v>
                </c:pt>
                <c:pt idx="1172">
                  <c:v>0.12</c:v>
                </c:pt>
                <c:pt idx="1173">
                  <c:v>0.16666666666666666</c:v>
                </c:pt>
                <c:pt idx="1174">
                  <c:v>2.8000000000000008E-2</c:v>
                </c:pt>
                <c:pt idx="1175">
                  <c:v>0.13600000000000001</c:v>
                </c:pt>
                <c:pt idx="1176">
                  <c:v>0.10666666666666667</c:v>
                </c:pt>
                <c:pt idx="1177">
                  <c:v>0.14933333333333332</c:v>
                </c:pt>
                <c:pt idx="1178">
                  <c:v>0.13333333333333333</c:v>
                </c:pt>
                <c:pt idx="1179">
                  <c:v>0.19200000000000003</c:v>
                </c:pt>
                <c:pt idx="1180">
                  <c:v>0.13466666666666668</c:v>
                </c:pt>
                <c:pt idx="1181">
                  <c:v>0.152</c:v>
                </c:pt>
                <c:pt idx="1182">
                  <c:v>-3.8666666666666669E-2</c:v>
                </c:pt>
                <c:pt idx="1183">
                  <c:v>0.3133333333333333</c:v>
                </c:pt>
                <c:pt idx="1184">
                  <c:v>0.29599999999999999</c:v>
                </c:pt>
                <c:pt idx="1185">
                  <c:v>-1.4666666666666661E-2</c:v>
                </c:pt>
                <c:pt idx="1186">
                  <c:v>-1.0666666666666666E-2</c:v>
                </c:pt>
                <c:pt idx="1187">
                  <c:v>0.32533333333333331</c:v>
                </c:pt>
                <c:pt idx="1188">
                  <c:v>0.19200000000000003</c:v>
                </c:pt>
                <c:pt idx="1189">
                  <c:v>0.13733333333333334</c:v>
                </c:pt>
                <c:pt idx="1190">
                  <c:v>0.27600000000000002</c:v>
                </c:pt>
                <c:pt idx="1191">
                  <c:v>0.10533333333333333</c:v>
                </c:pt>
                <c:pt idx="1192">
                  <c:v>0.13066666666666668</c:v>
                </c:pt>
                <c:pt idx="1193">
                  <c:v>0.28133333333333332</c:v>
                </c:pt>
                <c:pt idx="1194">
                  <c:v>2.8000000000000008E-2</c:v>
                </c:pt>
                <c:pt idx="1195">
                  <c:v>0.34800000000000003</c:v>
                </c:pt>
                <c:pt idx="1196">
                  <c:v>4.4000000000000004E-2</c:v>
                </c:pt>
                <c:pt idx="1197">
                  <c:v>0.32266666666666666</c:v>
                </c:pt>
                <c:pt idx="1198">
                  <c:v>0.14399999999999999</c:v>
                </c:pt>
                <c:pt idx="1199">
                  <c:v>0.2213333333333333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70D9-4A8F-968D-AE6B78A0E2F7}"/>
            </c:ext>
          </c:extLst>
        </c:ser>
        <c:ser>
          <c:idx val="2"/>
          <c:order val="2"/>
          <c:tx>
            <c:strRef>
              <c:f>Dionne!$T$1</c:f>
              <c:strCache>
                <c:ptCount val="1"/>
                <c:pt idx="0">
                  <c:v>Spectra360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Dionne!$M$2:$M$1201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Dionne!$T$2:$T$1201</c:f>
              <c:numCache>
                <c:formatCode>General</c:formatCode>
                <c:ptCount val="1200"/>
                <c:pt idx="0">
                  <c:v>0.11333333333333334</c:v>
                </c:pt>
                <c:pt idx="1">
                  <c:v>1.3333333333333327E-2</c:v>
                </c:pt>
                <c:pt idx="2">
                  <c:v>4.6666666666666669E-2</c:v>
                </c:pt>
                <c:pt idx="3">
                  <c:v>9.9999999999999992E-2</c:v>
                </c:pt>
                <c:pt idx="4">
                  <c:v>0.13333333333333333</c:v>
                </c:pt>
                <c:pt idx="5">
                  <c:v>0</c:v>
                </c:pt>
                <c:pt idx="6">
                  <c:v>-5.3333333333333344E-2</c:v>
                </c:pt>
                <c:pt idx="7">
                  <c:v>0.26666666666666666</c:v>
                </c:pt>
                <c:pt idx="8">
                  <c:v>6.6666666666666602E-3</c:v>
                </c:pt>
                <c:pt idx="9">
                  <c:v>9.9999999999999992E-2</c:v>
                </c:pt>
                <c:pt idx="10">
                  <c:v>-8.666666666666667E-2</c:v>
                </c:pt>
                <c:pt idx="11">
                  <c:v>0.23333333333333331</c:v>
                </c:pt>
                <c:pt idx="12">
                  <c:v>0.13333333333333333</c:v>
                </c:pt>
                <c:pt idx="13">
                  <c:v>9.3333333333333338E-2</c:v>
                </c:pt>
                <c:pt idx="14">
                  <c:v>2.6666666666666661E-2</c:v>
                </c:pt>
                <c:pt idx="15">
                  <c:v>0.12666666666666668</c:v>
                </c:pt>
                <c:pt idx="16">
                  <c:v>0.24</c:v>
                </c:pt>
                <c:pt idx="17">
                  <c:v>-0.06</c:v>
                </c:pt>
                <c:pt idx="18">
                  <c:v>6.6666666666666541E-3</c:v>
                </c:pt>
                <c:pt idx="19">
                  <c:v>0.11333333333333333</c:v>
                </c:pt>
                <c:pt idx="20">
                  <c:v>0.02</c:v>
                </c:pt>
                <c:pt idx="21">
                  <c:v>0.18000000000000002</c:v>
                </c:pt>
                <c:pt idx="22">
                  <c:v>0.06</c:v>
                </c:pt>
                <c:pt idx="23">
                  <c:v>0.19333333333333333</c:v>
                </c:pt>
                <c:pt idx="24">
                  <c:v>5.3333333333333344E-2</c:v>
                </c:pt>
                <c:pt idx="25">
                  <c:v>0.18000000000000002</c:v>
                </c:pt>
                <c:pt idx="26">
                  <c:v>0.22666666666666666</c:v>
                </c:pt>
                <c:pt idx="27">
                  <c:v>0.10666666666666667</c:v>
                </c:pt>
                <c:pt idx="28">
                  <c:v>0.14666666666666664</c:v>
                </c:pt>
                <c:pt idx="29">
                  <c:v>0.11333333333333333</c:v>
                </c:pt>
                <c:pt idx="30">
                  <c:v>3.3333333333333333E-2</c:v>
                </c:pt>
                <c:pt idx="31">
                  <c:v>0.14666666666666667</c:v>
                </c:pt>
                <c:pt idx="32">
                  <c:v>0.12</c:v>
                </c:pt>
                <c:pt idx="33">
                  <c:v>-0.04</c:v>
                </c:pt>
                <c:pt idx="34">
                  <c:v>-6.6666666666666652E-2</c:v>
                </c:pt>
                <c:pt idx="35">
                  <c:v>8.666666666666667E-2</c:v>
                </c:pt>
                <c:pt idx="36">
                  <c:v>5.3333333333333323E-2</c:v>
                </c:pt>
                <c:pt idx="37">
                  <c:v>-0.04</c:v>
                </c:pt>
                <c:pt idx="38">
                  <c:v>-7.333333333333332E-2</c:v>
                </c:pt>
                <c:pt idx="39">
                  <c:v>0.13333333333333333</c:v>
                </c:pt>
                <c:pt idx="40">
                  <c:v>6.6666666666666666E-2</c:v>
                </c:pt>
                <c:pt idx="41">
                  <c:v>-0.04</c:v>
                </c:pt>
                <c:pt idx="42">
                  <c:v>0.25333333333333335</c:v>
                </c:pt>
                <c:pt idx="43">
                  <c:v>-0.15333333333333335</c:v>
                </c:pt>
                <c:pt idx="44">
                  <c:v>-2.6666666666666668E-2</c:v>
                </c:pt>
                <c:pt idx="45">
                  <c:v>0.26666666666666666</c:v>
                </c:pt>
                <c:pt idx="46">
                  <c:v>1.3333333333333327E-2</c:v>
                </c:pt>
                <c:pt idx="47">
                  <c:v>9.9999999999999992E-2</c:v>
                </c:pt>
                <c:pt idx="48">
                  <c:v>0.14000000000000001</c:v>
                </c:pt>
                <c:pt idx="49">
                  <c:v>3.3333333333333347E-2</c:v>
                </c:pt>
                <c:pt idx="50">
                  <c:v>0.16666666666666666</c:v>
                </c:pt>
                <c:pt idx="51">
                  <c:v>0.04</c:v>
                </c:pt>
                <c:pt idx="52">
                  <c:v>2.0000000000000007E-2</c:v>
                </c:pt>
                <c:pt idx="53">
                  <c:v>0.16</c:v>
                </c:pt>
                <c:pt idx="54">
                  <c:v>0.15333333333333332</c:v>
                </c:pt>
                <c:pt idx="55">
                  <c:v>0.27333333333333332</c:v>
                </c:pt>
                <c:pt idx="56">
                  <c:v>6.6666666666666666E-2</c:v>
                </c:pt>
                <c:pt idx="57">
                  <c:v>0.18666666666666668</c:v>
                </c:pt>
                <c:pt idx="58">
                  <c:v>0.14666666666666667</c:v>
                </c:pt>
                <c:pt idx="59">
                  <c:v>0.18000000000000002</c:v>
                </c:pt>
                <c:pt idx="60">
                  <c:v>0.24666666666666667</c:v>
                </c:pt>
                <c:pt idx="61">
                  <c:v>2.6666666666666661E-2</c:v>
                </c:pt>
                <c:pt idx="62">
                  <c:v>-7.3333333333333334E-2</c:v>
                </c:pt>
                <c:pt idx="63">
                  <c:v>0.34</c:v>
                </c:pt>
                <c:pt idx="64">
                  <c:v>1.3333333333333327E-2</c:v>
                </c:pt>
                <c:pt idx="65">
                  <c:v>0.18666666666666668</c:v>
                </c:pt>
                <c:pt idx="66">
                  <c:v>7.3333333333333348E-2</c:v>
                </c:pt>
                <c:pt idx="67">
                  <c:v>0.14000000000000001</c:v>
                </c:pt>
                <c:pt idx="68">
                  <c:v>-8.666666666666667E-2</c:v>
                </c:pt>
                <c:pt idx="69">
                  <c:v>0.30000000000000004</c:v>
                </c:pt>
                <c:pt idx="70">
                  <c:v>0.18000000000000002</c:v>
                </c:pt>
                <c:pt idx="71">
                  <c:v>0</c:v>
                </c:pt>
                <c:pt idx="72">
                  <c:v>7.3333333333333348E-2</c:v>
                </c:pt>
                <c:pt idx="73">
                  <c:v>0.12666666666666668</c:v>
                </c:pt>
                <c:pt idx="74">
                  <c:v>0.20666666666666667</c:v>
                </c:pt>
                <c:pt idx="75">
                  <c:v>2.6666666666666672E-2</c:v>
                </c:pt>
                <c:pt idx="76">
                  <c:v>-4.6666666666666669E-2</c:v>
                </c:pt>
                <c:pt idx="77">
                  <c:v>0.3133333333333333</c:v>
                </c:pt>
                <c:pt idx="78">
                  <c:v>0.04</c:v>
                </c:pt>
                <c:pt idx="79">
                  <c:v>0.18666666666666668</c:v>
                </c:pt>
                <c:pt idx="80">
                  <c:v>0.02</c:v>
                </c:pt>
                <c:pt idx="81">
                  <c:v>0.15333333333333335</c:v>
                </c:pt>
                <c:pt idx="82">
                  <c:v>-1.3333333333333329E-2</c:v>
                </c:pt>
                <c:pt idx="83">
                  <c:v>0.15333333333333335</c:v>
                </c:pt>
                <c:pt idx="84">
                  <c:v>-4.6666666666666662E-2</c:v>
                </c:pt>
                <c:pt idx="85">
                  <c:v>0.24666666666666667</c:v>
                </c:pt>
                <c:pt idx="86">
                  <c:v>7.3333333333333334E-2</c:v>
                </c:pt>
                <c:pt idx="87">
                  <c:v>0.16</c:v>
                </c:pt>
                <c:pt idx="88">
                  <c:v>0.12</c:v>
                </c:pt>
                <c:pt idx="89">
                  <c:v>3.999999999999998E-2</c:v>
                </c:pt>
                <c:pt idx="90">
                  <c:v>0.12</c:v>
                </c:pt>
                <c:pt idx="91">
                  <c:v>6.6666666666666671E-3</c:v>
                </c:pt>
                <c:pt idx="92">
                  <c:v>0.02</c:v>
                </c:pt>
                <c:pt idx="93">
                  <c:v>9.9999999999999992E-2</c:v>
                </c:pt>
                <c:pt idx="94">
                  <c:v>0.21333333333333335</c:v>
                </c:pt>
                <c:pt idx="95">
                  <c:v>-9.3333333333333338E-2</c:v>
                </c:pt>
                <c:pt idx="96">
                  <c:v>7.3333333333333334E-2</c:v>
                </c:pt>
                <c:pt idx="97">
                  <c:v>1.3333333333333336E-2</c:v>
                </c:pt>
                <c:pt idx="98">
                  <c:v>0.16</c:v>
                </c:pt>
                <c:pt idx="99">
                  <c:v>0.11333333333333334</c:v>
                </c:pt>
                <c:pt idx="100">
                  <c:v>0.13333333333333333</c:v>
                </c:pt>
                <c:pt idx="101">
                  <c:v>-1.3333333333333336E-2</c:v>
                </c:pt>
                <c:pt idx="102">
                  <c:v>0.28000000000000003</c:v>
                </c:pt>
                <c:pt idx="103">
                  <c:v>-7.3333333333333334E-2</c:v>
                </c:pt>
                <c:pt idx="104">
                  <c:v>4.6666666666666669E-2</c:v>
                </c:pt>
                <c:pt idx="105">
                  <c:v>0.14000000000000001</c:v>
                </c:pt>
                <c:pt idx="106">
                  <c:v>0.06</c:v>
                </c:pt>
                <c:pt idx="107">
                  <c:v>9.3333333333333338E-2</c:v>
                </c:pt>
                <c:pt idx="108">
                  <c:v>0.18666666666666665</c:v>
                </c:pt>
                <c:pt idx="109">
                  <c:v>-2.6666666666666672E-2</c:v>
                </c:pt>
                <c:pt idx="110">
                  <c:v>0.10666666666666665</c:v>
                </c:pt>
                <c:pt idx="111">
                  <c:v>7.3333333333333334E-2</c:v>
                </c:pt>
                <c:pt idx="112">
                  <c:v>0.14666666666666667</c:v>
                </c:pt>
                <c:pt idx="113">
                  <c:v>-6.6666666666666654E-3</c:v>
                </c:pt>
                <c:pt idx="114">
                  <c:v>0.12</c:v>
                </c:pt>
                <c:pt idx="115">
                  <c:v>3.3333333333333326E-2</c:v>
                </c:pt>
                <c:pt idx="116">
                  <c:v>0.20000000000000004</c:v>
                </c:pt>
                <c:pt idx="117">
                  <c:v>3.3333333333333347E-2</c:v>
                </c:pt>
                <c:pt idx="118">
                  <c:v>-6.6666666666666654E-3</c:v>
                </c:pt>
                <c:pt idx="119">
                  <c:v>0.19333333333333333</c:v>
                </c:pt>
                <c:pt idx="120">
                  <c:v>0.12</c:v>
                </c:pt>
                <c:pt idx="121">
                  <c:v>-1.3333333333333331E-2</c:v>
                </c:pt>
                <c:pt idx="122">
                  <c:v>2.6666666666666672E-2</c:v>
                </c:pt>
                <c:pt idx="123">
                  <c:v>0.14666666666666667</c:v>
                </c:pt>
                <c:pt idx="124">
                  <c:v>0.13333333333333333</c:v>
                </c:pt>
                <c:pt idx="125">
                  <c:v>1.3333333333333327E-2</c:v>
                </c:pt>
                <c:pt idx="126">
                  <c:v>0.10666666666666667</c:v>
                </c:pt>
                <c:pt idx="127">
                  <c:v>1.3333333333333345E-2</c:v>
                </c:pt>
                <c:pt idx="128">
                  <c:v>-0.10666666666666669</c:v>
                </c:pt>
                <c:pt idx="129">
                  <c:v>0.21333333333333335</c:v>
                </c:pt>
                <c:pt idx="130">
                  <c:v>0.14000000000000001</c:v>
                </c:pt>
                <c:pt idx="131">
                  <c:v>-1.3333333333333327E-2</c:v>
                </c:pt>
                <c:pt idx="132">
                  <c:v>0.16666666666666666</c:v>
                </c:pt>
                <c:pt idx="133">
                  <c:v>8.666666666666667E-2</c:v>
                </c:pt>
                <c:pt idx="134">
                  <c:v>0.24666666666666667</c:v>
                </c:pt>
                <c:pt idx="135">
                  <c:v>-8.666666666666667E-2</c:v>
                </c:pt>
                <c:pt idx="136">
                  <c:v>0.17333333333333334</c:v>
                </c:pt>
                <c:pt idx="137">
                  <c:v>-0.12000000000000001</c:v>
                </c:pt>
                <c:pt idx="138">
                  <c:v>6.6666666666666541E-3</c:v>
                </c:pt>
                <c:pt idx="139">
                  <c:v>8.666666666666667E-2</c:v>
                </c:pt>
                <c:pt idx="140">
                  <c:v>0.13999999999999999</c:v>
                </c:pt>
                <c:pt idx="141">
                  <c:v>2.0000000000000007E-2</c:v>
                </c:pt>
                <c:pt idx="142">
                  <c:v>0.12666666666666668</c:v>
                </c:pt>
                <c:pt idx="143">
                  <c:v>0.02</c:v>
                </c:pt>
                <c:pt idx="144">
                  <c:v>-3.3333333333333347E-2</c:v>
                </c:pt>
                <c:pt idx="145">
                  <c:v>0.19999999999999998</c:v>
                </c:pt>
                <c:pt idx="146">
                  <c:v>0.32666666666666666</c:v>
                </c:pt>
                <c:pt idx="147">
                  <c:v>-0.13333333333333333</c:v>
                </c:pt>
                <c:pt idx="148">
                  <c:v>0.30666666666666664</c:v>
                </c:pt>
                <c:pt idx="149">
                  <c:v>-0.15333333333333335</c:v>
                </c:pt>
                <c:pt idx="150">
                  <c:v>0.14666666666666664</c:v>
                </c:pt>
                <c:pt idx="151">
                  <c:v>4.6666666666666662E-2</c:v>
                </c:pt>
                <c:pt idx="152">
                  <c:v>0.13333333333333333</c:v>
                </c:pt>
                <c:pt idx="153">
                  <c:v>2.6666666666666672E-2</c:v>
                </c:pt>
                <c:pt idx="154">
                  <c:v>0.13999999999999999</c:v>
                </c:pt>
                <c:pt idx="155">
                  <c:v>0.06</c:v>
                </c:pt>
                <c:pt idx="156">
                  <c:v>-0.13333333333333333</c:v>
                </c:pt>
                <c:pt idx="157">
                  <c:v>0.27333333333333337</c:v>
                </c:pt>
                <c:pt idx="158">
                  <c:v>5.3333333333333344E-2</c:v>
                </c:pt>
                <c:pt idx="159">
                  <c:v>0.12000000000000001</c:v>
                </c:pt>
                <c:pt idx="160">
                  <c:v>-6.6666666666666541E-3</c:v>
                </c:pt>
                <c:pt idx="161">
                  <c:v>0.10666666666666665</c:v>
                </c:pt>
                <c:pt idx="162">
                  <c:v>4.0000000000000015E-2</c:v>
                </c:pt>
                <c:pt idx="163">
                  <c:v>0.18000000000000002</c:v>
                </c:pt>
                <c:pt idx="164">
                  <c:v>-2.6666666666666655E-2</c:v>
                </c:pt>
                <c:pt idx="165">
                  <c:v>5.3333333333333337E-2</c:v>
                </c:pt>
                <c:pt idx="166">
                  <c:v>3.3333333333333333E-2</c:v>
                </c:pt>
                <c:pt idx="167">
                  <c:v>6.666666666666668E-2</c:v>
                </c:pt>
                <c:pt idx="168">
                  <c:v>0.12666666666666668</c:v>
                </c:pt>
                <c:pt idx="169">
                  <c:v>6.0000000000000005E-2</c:v>
                </c:pt>
                <c:pt idx="170">
                  <c:v>8.666666666666667E-2</c:v>
                </c:pt>
                <c:pt idx="171">
                  <c:v>0.20666666666666667</c:v>
                </c:pt>
                <c:pt idx="172">
                  <c:v>7.3333333333333348E-2</c:v>
                </c:pt>
                <c:pt idx="173">
                  <c:v>-2.6666666666666668E-2</c:v>
                </c:pt>
                <c:pt idx="174">
                  <c:v>9.3333333333333324E-2</c:v>
                </c:pt>
                <c:pt idx="175">
                  <c:v>6.6666666666666654E-3</c:v>
                </c:pt>
                <c:pt idx="176">
                  <c:v>0.18000000000000002</c:v>
                </c:pt>
                <c:pt idx="177">
                  <c:v>-0.10666666666666665</c:v>
                </c:pt>
                <c:pt idx="178">
                  <c:v>-7.333333333333332E-2</c:v>
                </c:pt>
                <c:pt idx="179">
                  <c:v>0.29333333333333333</c:v>
                </c:pt>
                <c:pt idx="180">
                  <c:v>-0.13999999999999999</c:v>
                </c:pt>
                <c:pt idx="181">
                  <c:v>0.28666666666666668</c:v>
                </c:pt>
                <c:pt idx="182">
                  <c:v>-3.3333333333333326E-2</c:v>
                </c:pt>
                <c:pt idx="183">
                  <c:v>0.14666666666666667</c:v>
                </c:pt>
                <c:pt idx="184">
                  <c:v>-3.3333333333333326E-2</c:v>
                </c:pt>
                <c:pt idx="185">
                  <c:v>0.14000000000000001</c:v>
                </c:pt>
                <c:pt idx="186">
                  <c:v>0.18666666666666665</c:v>
                </c:pt>
                <c:pt idx="187">
                  <c:v>-6.6666666666666723E-3</c:v>
                </c:pt>
                <c:pt idx="188">
                  <c:v>4.6666666666666669E-2</c:v>
                </c:pt>
                <c:pt idx="189">
                  <c:v>0.12666666666666668</c:v>
                </c:pt>
                <c:pt idx="190">
                  <c:v>0.10666666666666667</c:v>
                </c:pt>
                <c:pt idx="191">
                  <c:v>0.21333333333333335</c:v>
                </c:pt>
                <c:pt idx="192">
                  <c:v>0.19999999999999996</c:v>
                </c:pt>
                <c:pt idx="193">
                  <c:v>0.10666666666666667</c:v>
                </c:pt>
                <c:pt idx="194">
                  <c:v>0.24666666666666667</c:v>
                </c:pt>
                <c:pt idx="195">
                  <c:v>0.12666666666666665</c:v>
                </c:pt>
                <c:pt idx="196">
                  <c:v>0.18000000000000002</c:v>
                </c:pt>
                <c:pt idx="197">
                  <c:v>0.11333333333333334</c:v>
                </c:pt>
                <c:pt idx="198">
                  <c:v>0.32666666666666666</c:v>
                </c:pt>
                <c:pt idx="199">
                  <c:v>-4.6666666666666669E-2</c:v>
                </c:pt>
                <c:pt idx="200">
                  <c:v>0.16666666666666666</c:v>
                </c:pt>
                <c:pt idx="201">
                  <c:v>3.3333333333333326E-2</c:v>
                </c:pt>
                <c:pt idx="202">
                  <c:v>0.17333333333333334</c:v>
                </c:pt>
                <c:pt idx="203">
                  <c:v>4.6666666666666669E-2</c:v>
                </c:pt>
                <c:pt idx="204">
                  <c:v>0.13333333333333333</c:v>
                </c:pt>
                <c:pt idx="205">
                  <c:v>6.0000000000000019E-2</c:v>
                </c:pt>
                <c:pt idx="206">
                  <c:v>9.3333333333333338E-2</c:v>
                </c:pt>
                <c:pt idx="207">
                  <c:v>0.18666666666666668</c:v>
                </c:pt>
                <c:pt idx="208">
                  <c:v>6.6666666666666706E-3</c:v>
                </c:pt>
                <c:pt idx="209">
                  <c:v>0.26666666666666666</c:v>
                </c:pt>
                <c:pt idx="210">
                  <c:v>-1.3333333333333331E-2</c:v>
                </c:pt>
                <c:pt idx="211">
                  <c:v>0.28666666666666668</c:v>
                </c:pt>
                <c:pt idx="212">
                  <c:v>9.3333333333333338E-2</c:v>
                </c:pt>
                <c:pt idx="213">
                  <c:v>0.3666666666666667</c:v>
                </c:pt>
                <c:pt idx="214">
                  <c:v>2.6666666666666661E-2</c:v>
                </c:pt>
                <c:pt idx="215">
                  <c:v>0.18666666666666668</c:v>
                </c:pt>
                <c:pt idx="216">
                  <c:v>0.10666666666666667</c:v>
                </c:pt>
                <c:pt idx="217">
                  <c:v>5.3333333333333323E-2</c:v>
                </c:pt>
                <c:pt idx="218">
                  <c:v>0.17333333333333334</c:v>
                </c:pt>
                <c:pt idx="219">
                  <c:v>1.9999999999999987E-2</c:v>
                </c:pt>
                <c:pt idx="220">
                  <c:v>0.12666666666666668</c:v>
                </c:pt>
                <c:pt idx="221">
                  <c:v>-6.0000000000000019E-2</c:v>
                </c:pt>
                <c:pt idx="222">
                  <c:v>-6.0000000000000019E-2</c:v>
                </c:pt>
                <c:pt idx="223">
                  <c:v>0.06</c:v>
                </c:pt>
                <c:pt idx="224">
                  <c:v>7.3333333333333348E-2</c:v>
                </c:pt>
                <c:pt idx="225">
                  <c:v>-0.06</c:v>
                </c:pt>
                <c:pt idx="226">
                  <c:v>0.18666666666666668</c:v>
                </c:pt>
                <c:pt idx="227">
                  <c:v>-0.13333333333333336</c:v>
                </c:pt>
                <c:pt idx="228">
                  <c:v>0.08</c:v>
                </c:pt>
                <c:pt idx="229">
                  <c:v>9.3333333333333338E-2</c:v>
                </c:pt>
                <c:pt idx="230">
                  <c:v>0.19333333333333333</c:v>
                </c:pt>
                <c:pt idx="231">
                  <c:v>1.3333333333333336E-2</c:v>
                </c:pt>
                <c:pt idx="232">
                  <c:v>0.18000000000000002</c:v>
                </c:pt>
                <c:pt idx="233">
                  <c:v>8.6666666666666656E-2</c:v>
                </c:pt>
                <c:pt idx="234">
                  <c:v>0.06</c:v>
                </c:pt>
                <c:pt idx="235">
                  <c:v>0.18666666666666668</c:v>
                </c:pt>
                <c:pt idx="236">
                  <c:v>5.3333333333333337E-2</c:v>
                </c:pt>
                <c:pt idx="237">
                  <c:v>0.14666666666666667</c:v>
                </c:pt>
                <c:pt idx="238">
                  <c:v>-3.3333333333333326E-2</c:v>
                </c:pt>
                <c:pt idx="239">
                  <c:v>0.16666666666666666</c:v>
                </c:pt>
                <c:pt idx="240">
                  <c:v>-0.04</c:v>
                </c:pt>
                <c:pt idx="241">
                  <c:v>0.16</c:v>
                </c:pt>
                <c:pt idx="242">
                  <c:v>-0.15333333333333335</c:v>
                </c:pt>
                <c:pt idx="243">
                  <c:v>0.26666666666666666</c:v>
                </c:pt>
                <c:pt idx="244">
                  <c:v>-8.666666666666667E-2</c:v>
                </c:pt>
                <c:pt idx="245">
                  <c:v>0.21333333333333335</c:v>
                </c:pt>
                <c:pt idx="246">
                  <c:v>0.14666666666666667</c:v>
                </c:pt>
                <c:pt idx="247">
                  <c:v>7.3333333333333348E-2</c:v>
                </c:pt>
                <c:pt idx="248">
                  <c:v>8.666666666666667E-2</c:v>
                </c:pt>
                <c:pt idx="249">
                  <c:v>0.20000000000000004</c:v>
                </c:pt>
                <c:pt idx="250">
                  <c:v>1.9999999999999993E-2</c:v>
                </c:pt>
                <c:pt idx="251">
                  <c:v>0.12666666666666668</c:v>
                </c:pt>
                <c:pt idx="252">
                  <c:v>0.1466666666666667</c:v>
                </c:pt>
                <c:pt idx="253">
                  <c:v>6.6666666666666818E-3</c:v>
                </c:pt>
                <c:pt idx="254">
                  <c:v>-6.0000000000000005E-2</c:v>
                </c:pt>
                <c:pt idx="255">
                  <c:v>0.18000000000000002</c:v>
                </c:pt>
                <c:pt idx="256">
                  <c:v>0.1466666666666667</c:v>
                </c:pt>
                <c:pt idx="257">
                  <c:v>-6.6666666666666636E-3</c:v>
                </c:pt>
                <c:pt idx="258">
                  <c:v>0.12666666666666668</c:v>
                </c:pt>
                <c:pt idx="259">
                  <c:v>0</c:v>
                </c:pt>
                <c:pt idx="260">
                  <c:v>0.28666666666666668</c:v>
                </c:pt>
                <c:pt idx="261">
                  <c:v>-0.12666666666666668</c:v>
                </c:pt>
                <c:pt idx="262">
                  <c:v>0.13333333333333333</c:v>
                </c:pt>
                <c:pt idx="263">
                  <c:v>-1.3333333333333336E-2</c:v>
                </c:pt>
                <c:pt idx="264">
                  <c:v>0.29333333333333333</c:v>
                </c:pt>
                <c:pt idx="265">
                  <c:v>-0.11333333333333334</c:v>
                </c:pt>
                <c:pt idx="266">
                  <c:v>0.14000000000000001</c:v>
                </c:pt>
                <c:pt idx="267">
                  <c:v>-6.6666666666666541E-3</c:v>
                </c:pt>
                <c:pt idx="268">
                  <c:v>2.6666666666666661E-2</c:v>
                </c:pt>
                <c:pt idx="269">
                  <c:v>0.12666666666666668</c:v>
                </c:pt>
                <c:pt idx="270">
                  <c:v>0.12666666666666668</c:v>
                </c:pt>
                <c:pt idx="271">
                  <c:v>2.0000000000000011E-2</c:v>
                </c:pt>
                <c:pt idx="272">
                  <c:v>0.16000000000000003</c:v>
                </c:pt>
                <c:pt idx="273">
                  <c:v>-6.6666666666666636E-3</c:v>
                </c:pt>
                <c:pt idx="274">
                  <c:v>-0.12666666666666665</c:v>
                </c:pt>
                <c:pt idx="275">
                  <c:v>0.26666666666666666</c:v>
                </c:pt>
                <c:pt idx="276">
                  <c:v>-3.3333333333333333E-2</c:v>
                </c:pt>
                <c:pt idx="277">
                  <c:v>0.13333333333333333</c:v>
                </c:pt>
                <c:pt idx="278">
                  <c:v>0.17333333333333334</c:v>
                </c:pt>
                <c:pt idx="279">
                  <c:v>-4.6666666666666662E-2</c:v>
                </c:pt>
                <c:pt idx="280">
                  <c:v>-6.6666666666666723E-3</c:v>
                </c:pt>
                <c:pt idx="281">
                  <c:v>0.11333333333333334</c:v>
                </c:pt>
                <c:pt idx="282">
                  <c:v>4.6666666666666683E-2</c:v>
                </c:pt>
                <c:pt idx="283">
                  <c:v>0.16666666666666666</c:v>
                </c:pt>
                <c:pt idx="284">
                  <c:v>0.18666666666666668</c:v>
                </c:pt>
                <c:pt idx="285">
                  <c:v>-0.13999999999999999</c:v>
                </c:pt>
                <c:pt idx="286">
                  <c:v>0.20000000000000004</c:v>
                </c:pt>
                <c:pt idx="287">
                  <c:v>-7.3333333333333334E-2</c:v>
                </c:pt>
                <c:pt idx="288">
                  <c:v>4.0000000000000015E-2</c:v>
                </c:pt>
                <c:pt idx="289">
                  <c:v>6.6666666666666666E-2</c:v>
                </c:pt>
                <c:pt idx="290">
                  <c:v>0.11333333333333334</c:v>
                </c:pt>
                <c:pt idx="291">
                  <c:v>3.3333333333333333E-2</c:v>
                </c:pt>
                <c:pt idx="292">
                  <c:v>0.14666666666666667</c:v>
                </c:pt>
                <c:pt idx="293">
                  <c:v>4.6666666666666669E-2</c:v>
                </c:pt>
                <c:pt idx="294">
                  <c:v>0.15333333333333335</c:v>
                </c:pt>
                <c:pt idx="295">
                  <c:v>-0.12666666666666665</c:v>
                </c:pt>
                <c:pt idx="296">
                  <c:v>4.6666666666666662E-2</c:v>
                </c:pt>
                <c:pt idx="297">
                  <c:v>-2.6666666666666672E-2</c:v>
                </c:pt>
                <c:pt idx="298">
                  <c:v>0.12</c:v>
                </c:pt>
                <c:pt idx="299">
                  <c:v>7.3333333333333348E-2</c:v>
                </c:pt>
                <c:pt idx="300">
                  <c:v>0.12666666666666668</c:v>
                </c:pt>
                <c:pt idx="301">
                  <c:v>-0.04</c:v>
                </c:pt>
                <c:pt idx="302">
                  <c:v>0.11333333333333334</c:v>
                </c:pt>
                <c:pt idx="303">
                  <c:v>-2.6666666666666672E-2</c:v>
                </c:pt>
                <c:pt idx="304">
                  <c:v>-6.6666666666666652E-2</c:v>
                </c:pt>
                <c:pt idx="305">
                  <c:v>0.10000000000000002</c:v>
                </c:pt>
                <c:pt idx="306">
                  <c:v>-4.6666666666666669E-2</c:v>
                </c:pt>
                <c:pt idx="307">
                  <c:v>6.6666666666666666E-2</c:v>
                </c:pt>
                <c:pt idx="308">
                  <c:v>-3.999999999999998E-2</c:v>
                </c:pt>
                <c:pt idx="309">
                  <c:v>9.9999999999999992E-2</c:v>
                </c:pt>
                <c:pt idx="310">
                  <c:v>0.20000000000000004</c:v>
                </c:pt>
                <c:pt idx="311">
                  <c:v>3.3333333333333305E-2</c:v>
                </c:pt>
                <c:pt idx="312">
                  <c:v>0.12000000000000001</c:v>
                </c:pt>
                <c:pt idx="313">
                  <c:v>0.20666666666666664</c:v>
                </c:pt>
                <c:pt idx="314">
                  <c:v>5.9999999999999991E-2</c:v>
                </c:pt>
                <c:pt idx="315">
                  <c:v>0.22666666666666666</c:v>
                </c:pt>
                <c:pt idx="316">
                  <c:v>0.18000000000000002</c:v>
                </c:pt>
                <c:pt idx="317">
                  <c:v>0.14000000000000001</c:v>
                </c:pt>
                <c:pt idx="318">
                  <c:v>0</c:v>
                </c:pt>
                <c:pt idx="319">
                  <c:v>0.22666666666666666</c:v>
                </c:pt>
                <c:pt idx="320">
                  <c:v>2.6666666666666672E-2</c:v>
                </c:pt>
                <c:pt idx="321">
                  <c:v>0.19999999999999998</c:v>
                </c:pt>
                <c:pt idx="322">
                  <c:v>0.02</c:v>
                </c:pt>
                <c:pt idx="323">
                  <c:v>0.12000000000000001</c:v>
                </c:pt>
                <c:pt idx="324">
                  <c:v>0.06</c:v>
                </c:pt>
                <c:pt idx="325">
                  <c:v>-0.02</c:v>
                </c:pt>
                <c:pt idx="326">
                  <c:v>8.666666666666667E-2</c:v>
                </c:pt>
                <c:pt idx="327">
                  <c:v>-1.999999999999999E-2</c:v>
                </c:pt>
                <c:pt idx="328">
                  <c:v>-5.3333333333333337E-2</c:v>
                </c:pt>
                <c:pt idx="329">
                  <c:v>0.20000000000000004</c:v>
                </c:pt>
                <c:pt idx="330">
                  <c:v>4.6666666666666662E-2</c:v>
                </c:pt>
                <c:pt idx="331">
                  <c:v>0.11333333333333334</c:v>
                </c:pt>
                <c:pt idx="332">
                  <c:v>0.13333333333333333</c:v>
                </c:pt>
                <c:pt idx="333">
                  <c:v>9.3333333333333338E-2</c:v>
                </c:pt>
                <c:pt idx="334">
                  <c:v>0.18666666666666668</c:v>
                </c:pt>
                <c:pt idx="335">
                  <c:v>0.10666666666666667</c:v>
                </c:pt>
                <c:pt idx="336">
                  <c:v>6.6666666666666723E-3</c:v>
                </c:pt>
                <c:pt idx="337">
                  <c:v>0.1466666666666667</c:v>
                </c:pt>
                <c:pt idx="338">
                  <c:v>-5.3333333333333344E-2</c:v>
                </c:pt>
                <c:pt idx="339">
                  <c:v>0.22666666666666666</c:v>
                </c:pt>
                <c:pt idx="340">
                  <c:v>-2.6666666666666661E-2</c:v>
                </c:pt>
                <c:pt idx="341">
                  <c:v>0.16666666666666671</c:v>
                </c:pt>
                <c:pt idx="342">
                  <c:v>0.24</c:v>
                </c:pt>
                <c:pt idx="343">
                  <c:v>-0.16</c:v>
                </c:pt>
                <c:pt idx="344">
                  <c:v>-0.12666666666666668</c:v>
                </c:pt>
                <c:pt idx="345">
                  <c:v>0.28666666666666668</c:v>
                </c:pt>
                <c:pt idx="346">
                  <c:v>0.16</c:v>
                </c:pt>
                <c:pt idx="347">
                  <c:v>4.0000000000000015E-2</c:v>
                </c:pt>
                <c:pt idx="348">
                  <c:v>9.3333333333333338E-2</c:v>
                </c:pt>
                <c:pt idx="349">
                  <c:v>0.12</c:v>
                </c:pt>
                <c:pt idx="350">
                  <c:v>0.12666666666666668</c:v>
                </c:pt>
                <c:pt idx="351">
                  <c:v>0.18000000000000002</c:v>
                </c:pt>
                <c:pt idx="352">
                  <c:v>0.06</c:v>
                </c:pt>
                <c:pt idx="353">
                  <c:v>0.15333333333333335</c:v>
                </c:pt>
                <c:pt idx="354">
                  <c:v>0.27333333333333337</c:v>
                </c:pt>
                <c:pt idx="355">
                  <c:v>-0.14000000000000001</c:v>
                </c:pt>
                <c:pt idx="356">
                  <c:v>-0.11333333333333334</c:v>
                </c:pt>
                <c:pt idx="357">
                  <c:v>0.1466666666666667</c:v>
                </c:pt>
                <c:pt idx="358">
                  <c:v>0.10666666666666667</c:v>
                </c:pt>
                <c:pt idx="359">
                  <c:v>-9.3333333333333338E-2</c:v>
                </c:pt>
                <c:pt idx="360">
                  <c:v>9.3333333333333338E-2</c:v>
                </c:pt>
                <c:pt idx="361">
                  <c:v>-0.10000000000000002</c:v>
                </c:pt>
                <c:pt idx="362">
                  <c:v>7.3333333333333348E-2</c:v>
                </c:pt>
                <c:pt idx="363">
                  <c:v>-0.08</c:v>
                </c:pt>
                <c:pt idx="364">
                  <c:v>6.6666666666666666E-2</c:v>
                </c:pt>
                <c:pt idx="365">
                  <c:v>3.3333333333333333E-2</c:v>
                </c:pt>
                <c:pt idx="366">
                  <c:v>-0.02</c:v>
                </c:pt>
                <c:pt idx="367">
                  <c:v>8.666666666666667E-2</c:v>
                </c:pt>
                <c:pt idx="368">
                  <c:v>-1.3333333333333327E-2</c:v>
                </c:pt>
                <c:pt idx="369">
                  <c:v>0.3</c:v>
                </c:pt>
                <c:pt idx="370">
                  <c:v>0.14666666666666667</c:v>
                </c:pt>
                <c:pt idx="371">
                  <c:v>0.02</c:v>
                </c:pt>
                <c:pt idx="372">
                  <c:v>0.14000000000000001</c:v>
                </c:pt>
                <c:pt idx="373">
                  <c:v>0.15333333333333332</c:v>
                </c:pt>
                <c:pt idx="374">
                  <c:v>8.666666666666667E-2</c:v>
                </c:pt>
                <c:pt idx="375">
                  <c:v>0.22</c:v>
                </c:pt>
                <c:pt idx="376">
                  <c:v>0.16</c:v>
                </c:pt>
                <c:pt idx="377">
                  <c:v>-0.16666666666666666</c:v>
                </c:pt>
                <c:pt idx="378">
                  <c:v>0.15333333333333332</c:v>
                </c:pt>
                <c:pt idx="379">
                  <c:v>3.9999999999999994E-2</c:v>
                </c:pt>
                <c:pt idx="380">
                  <c:v>0.15333333333333332</c:v>
                </c:pt>
                <c:pt idx="381">
                  <c:v>-2.6666666666666672E-2</c:v>
                </c:pt>
                <c:pt idx="382">
                  <c:v>0.23333333333333336</c:v>
                </c:pt>
                <c:pt idx="383">
                  <c:v>-0.12666666666666668</c:v>
                </c:pt>
                <c:pt idx="384">
                  <c:v>0.18000000000000002</c:v>
                </c:pt>
                <c:pt idx="385">
                  <c:v>-6.6666666666666914E-3</c:v>
                </c:pt>
                <c:pt idx="386">
                  <c:v>-8.0000000000000016E-2</c:v>
                </c:pt>
                <c:pt idx="387">
                  <c:v>0.27999999999999997</c:v>
                </c:pt>
                <c:pt idx="388">
                  <c:v>0.3066666666666667</c:v>
                </c:pt>
                <c:pt idx="389">
                  <c:v>-9.3333333333333338E-2</c:v>
                </c:pt>
                <c:pt idx="390">
                  <c:v>0.13333333333333333</c:v>
                </c:pt>
                <c:pt idx="391">
                  <c:v>6.6666666666666723E-3</c:v>
                </c:pt>
                <c:pt idx="392">
                  <c:v>4.6666666666666655E-2</c:v>
                </c:pt>
                <c:pt idx="393">
                  <c:v>0.11333333333333333</c:v>
                </c:pt>
                <c:pt idx="394">
                  <c:v>0.12666666666666665</c:v>
                </c:pt>
                <c:pt idx="395">
                  <c:v>7.333333333333332E-2</c:v>
                </c:pt>
                <c:pt idx="396">
                  <c:v>0.12000000000000004</c:v>
                </c:pt>
                <c:pt idx="397">
                  <c:v>-1.3333333333333331E-2</c:v>
                </c:pt>
                <c:pt idx="398">
                  <c:v>0.10666666666666669</c:v>
                </c:pt>
                <c:pt idx="399">
                  <c:v>0.04</c:v>
                </c:pt>
                <c:pt idx="400">
                  <c:v>0.18000000000000002</c:v>
                </c:pt>
                <c:pt idx="401">
                  <c:v>-3.9999999999999994E-2</c:v>
                </c:pt>
                <c:pt idx="402">
                  <c:v>-0.10666666666666665</c:v>
                </c:pt>
                <c:pt idx="403">
                  <c:v>0.28666666666666668</c:v>
                </c:pt>
                <c:pt idx="404">
                  <c:v>-2.6666666666666668E-2</c:v>
                </c:pt>
                <c:pt idx="405">
                  <c:v>0.10000000000000003</c:v>
                </c:pt>
                <c:pt idx="406">
                  <c:v>-6.6666666666666541E-3</c:v>
                </c:pt>
                <c:pt idx="407">
                  <c:v>0.3066666666666667</c:v>
                </c:pt>
                <c:pt idx="408">
                  <c:v>0.22</c:v>
                </c:pt>
                <c:pt idx="409">
                  <c:v>-7.333333333333332E-2</c:v>
                </c:pt>
                <c:pt idx="410">
                  <c:v>0.02</c:v>
                </c:pt>
                <c:pt idx="411">
                  <c:v>0.12</c:v>
                </c:pt>
                <c:pt idx="412">
                  <c:v>5.3333333333333337E-2</c:v>
                </c:pt>
                <c:pt idx="413">
                  <c:v>0.04</c:v>
                </c:pt>
                <c:pt idx="414">
                  <c:v>2.0000000000000018E-2</c:v>
                </c:pt>
                <c:pt idx="415">
                  <c:v>0.11333333333333333</c:v>
                </c:pt>
                <c:pt idx="416">
                  <c:v>-2.6666666666666661E-2</c:v>
                </c:pt>
                <c:pt idx="417">
                  <c:v>0.24000000000000002</c:v>
                </c:pt>
                <c:pt idx="418">
                  <c:v>9.3333333333333338E-2</c:v>
                </c:pt>
                <c:pt idx="419">
                  <c:v>0.22</c:v>
                </c:pt>
                <c:pt idx="420">
                  <c:v>0.18000000000000002</c:v>
                </c:pt>
                <c:pt idx="421">
                  <c:v>0</c:v>
                </c:pt>
                <c:pt idx="422">
                  <c:v>8.6666666666666656E-2</c:v>
                </c:pt>
                <c:pt idx="423">
                  <c:v>0.04</c:v>
                </c:pt>
                <c:pt idx="424">
                  <c:v>0.21333333333333337</c:v>
                </c:pt>
                <c:pt idx="425">
                  <c:v>-0.02</c:v>
                </c:pt>
                <c:pt idx="426">
                  <c:v>-0.04</c:v>
                </c:pt>
                <c:pt idx="427">
                  <c:v>0.16666666666666666</c:v>
                </c:pt>
                <c:pt idx="428">
                  <c:v>-1.3333333333333327E-2</c:v>
                </c:pt>
                <c:pt idx="429">
                  <c:v>0.14666666666666667</c:v>
                </c:pt>
                <c:pt idx="430">
                  <c:v>0.19999999999999998</c:v>
                </c:pt>
                <c:pt idx="431">
                  <c:v>6.6666666666666723E-3</c:v>
                </c:pt>
                <c:pt idx="432">
                  <c:v>0.18666666666666668</c:v>
                </c:pt>
                <c:pt idx="433">
                  <c:v>0</c:v>
                </c:pt>
                <c:pt idx="434">
                  <c:v>-2.6666666666666672E-2</c:v>
                </c:pt>
                <c:pt idx="435">
                  <c:v>0.19333333333333336</c:v>
                </c:pt>
                <c:pt idx="436">
                  <c:v>8.666666666666667E-2</c:v>
                </c:pt>
                <c:pt idx="437">
                  <c:v>0.1466666666666667</c:v>
                </c:pt>
                <c:pt idx="438">
                  <c:v>0.14666666666666667</c:v>
                </c:pt>
                <c:pt idx="439">
                  <c:v>-0.04</c:v>
                </c:pt>
                <c:pt idx="440">
                  <c:v>0.27333333333333332</c:v>
                </c:pt>
                <c:pt idx="441">
                  <c:v>-0.16666666666666666</c:v>
                </c:pt>
                <c:pt idx="442">
                  <c:v>-0.02</c:v>
                </c:pt>
                <c:pt idx="443">
                  <c:v>0.12666666666666668</c:v>
                </c:pt>
                <c:pt idx="444">
                  <c:v>0.08</c:v>
                </c:pt>
                <c:pt idx="445">
                  <c:v>-3.3333333333333326E-2</c:v>
                </c:pt>
                <c:pt idx="446">
                  <c:v>2.6666666666666661E-2</c:v>
                </c:pt>
                <c:pt idx="447">
                  <c:v>0.13333333333333333</c:v>
                </c:pt>
                <c:pt idx="448">
                  <c:v>-7.333333333333332E-2</c:v>
                </c:pt>
                <c:pt idx="449">
                  <c:v>0.24</c:v>
                </c:pt>
                <c:pt idx="450">
                  <c:v>-6.6666666666666666E-2</c:v>
                </c:pt>
                <c:pt idx="451">
                  <c:v>0.24666666666666667</c:v>
                </c:pt>
                <c:pt idx="452">
                  <c:v>0.19333333333333336</c:v>
                </c:pt>
                <c:pt idx="453">
                  <c:v>0.21333333333333335</c:v>
                </c:pt>
                <c:pt idx="454">
                  <c:v>0.23333333333333336</c:v>
                </c:pt>
                <c:pt idx="455">
                  <c:v>0.12000000000000001</c:v>
                </c:pt>
                <c:pt idx="456">
                  <c:v>0.18000000000000002</c:v>
                </c:pt>
                <c:pt idx="457">
                  <c:v>0.12666666666666668</c:v>
                </c:pt>
                <c:pt idx="458">
                  <c:v>-8.666666666666667E-2</c:v>
                </c:pt>
                <c:pt idx="459">
                  <c:v>0.22666666666666666</c:v>
                </c:pt>
                <c:pt idx="460">
                  <c:v>0.16666666666666666</c:v>
                </c:pt>
                <c:pt idx="461">
                  <c:v>-6.6666666666666818E-3</c:v>
                </c:pt>
                <c:pt idx="462">
                  <c:v>-0.11333333333333333</c:v>
                </c:pt>
                <c:pt idx="463">
                  <c:v>0.27999999999999997</c:v>
                </c:pt>
                <c:pt idx="464">
                  <c:v>0.15333333333333332</c:v>
                </c:pt>
                <c:pt idx="465">
                  <c:v>0</c:v>
                </c:pt>
                <c:pt idx="466">
                  <c:v>1.3333333333333327E-2</c:v>
                </c:pt>
                <c:pt idx="467">
                  <c:v>0.12000000000000001</c:v>
                </c:pt>
                <c:pt idx="468">
                  <c:v>-2.0000000000000004E-2</c:v>
                </c:pt>
                <c:pt idx="469">
                  <c:v>0.11333333333333333</c:v>
                </c:pt>
                <c:pt idx="470">
                  <c:v>9.9999999999999992E-2</c:v>
                </c:pt>
                <c:pt idx="471">
                  <c:v>-5.3333333333333344E-2</c:v>
                </c:pt>
                <c:pt idx="472">
                  <c:v>0.18666666666666665</c:v>
                </c:pt>
                <c:pt idx="473">
                  <c:v>-0.16</c:v>
                </c:pt>
                <c:pt idx="474">
                  <c:v>7.333333333333332E-2</c:v>
                </c:pt>
                <c:pt idx="475">
                  <c:v>-4.6666666666666669E-2</c:v>
                </c:pt>
                <c:pt idx="476">
                  <c:v>0.11333333333333333</c:v>
                </c:pt>
                <c:pt idx="477">
                  <c:v>-5.3333333333333337E-2</c:v>
                </c:pt>
                <c:pt idx="478">
                  <c:v>-0.02</c:v>
                </c:pt>
                <c:pt idx="479">
                  <c:v>0.10666666666666665</c:v>
                </c:pt>
                <c:pt idx="480">
                  <c:v>0.12000000000000001</c:v>
                </c:pt>
                <c:pt idx="481">
                  <c:v>3.3333333333333333E-2</c:v>
                </c:pt>
                <c:pt idx="482">
                  <c:v>-9.9999999999999992E-2</c:v>
                </c:pt>
                <c:pt idx="483">
                  <c:v>0.26</c:v>
                </c:pt>
                <c:pt idx="484">
                  <c:v>-6.6666666666666666E-2</c:v>
                </c:pt>
                <c:pt idx="485">
                  <c:v>0.21333333333333335</c:v>
                </c:pt>
                <c:pt idx="486">
                  <c:v>0.22</c:v>
                </c:pt>
                <c:pt idx="487">
                  <c:v>-0.16666666666666666</c:v>
                </c:pt>
                <c:pt idx="488">
                  <c:v>0.10666666666666667</c:v>
                </c:pt>
                <c:pt idx="489">
                  <c:v>0.04</c:v>
                </c:pt>
                <c:pt idx="490">
                  <c:v>3.3333333333333333E-2</c:v>
                </c:pt>
                <c:pt idx="491">
                  <c:v>0.16666666666666666</c:v>
                </c:pt>
                <c:pt idx="492">
                  <c:v>0.16666666666666666</c:v>
                </c:pt>
                <c:pt idx="493">
                  <c:v>-0.11333333333333334</c:v>
                </c:pt>
                <c:pt idx="494">
                  <c:v>0.06</c:v>
                </c:pt>
                <c:pt idx="495">
                  <c:v>0.18000000000000002</c:v>
                </c:pt>
                <c:pt idx="496">
                  <c:v>4.6666666666666662E-2</c:v>
                </c:pt>
                <c:pt idx="497">
                  <c:v>0.19333333333333336</c:v>
                </c:pt>
                <c:pt idx="498">
                  <c:v>0.14666666666666667</c:v>
                </c:pt>
                <c:pt idx="499">
                  <c:v>3.3333333333333326E-2</c:v>
                </c:pt>
                <c:pt idx="500">
                  <c:v>-1.3333333333333327E-2</c:v>
                </c:pt>
                <c:pt idx="501">
                  <c:v>0.15333333333333335</c:v>
                </c:pt>
                <c:pt idx="502">
                  <c:v>0.15333333333333335</c:v>
                </c:pt>
                <c:pt idx="503">
                  <c:v>2.0000000000000007E-2</c:v>
                </c:pt>
                <c:pt idx="504">
                  <c:v>0.17333333333333334</c:v>
                </c:pt>
                <c:pt idx="505">
                  <c:v>-1.3333333333333338E-2</c:v>
                </c:pt>
                <c:pt idx="506">
                  <c:v>0.15333333333333335</c:v>
                </c:pt>
                <c:pt idx="507">
                  <c:v>5.3333333333333337E-2</c:v>
                </c:pt>
                <c:pt idx="508">
                  <c:v>2.6666666666666672E-2</c:v>
                </c:pt>
                <c:pt idx="509">
                  <c:v>0.11333333333333333</c:v>
                </c:pt>
                <c:pt idx="510">
                  <c:v>0.18666666666666668</c:v>
                </c:pt>
                <c:pt idx="511">
                  <c:v>-4.6666666666666662E-2</c:v>
                </c:pt>
                <c:pt idx="512">
                  <c:v>-0.12666666666666668</c:v>
                </c:pt>
                <c:pt idx="513">
                  <c:v>0.25333333333333335</c:v>
                </c:pt>
                <c:pt idx="514">
                  <c:v>0.10666666666666667</c:v>
                </c:pt>
                <c:pt idx="515">
                  <c:v>3.3333333333333326E-2</c:v>
                </c:pt>
                <c:pt idx="516">
                  <c:v>6.666666666666668E-3</c:v>
                </c:pt>
                <c:pt idx="517">
                  <c:v>0.1466666666666667</c:v>
                </c:pt>
                <c:pt idx="518">
                  <c:v>8.666666666666667E-2</c:v>
                </c:pt>
                <c:pt idx="519">
                  <c:v>6.6666666666666652E-2</c:v>
                </c:pt>
                <c:pt idx="520">
                  <c:v>3.3333333333333326E-2</c:v>
                </c:pt>
                <c:pt idx="521">
                  <c:v>0.13999999999999999</c:v>
                </c:pt>
                <c:pt idx="522">
                  <c:v>0.02</c:v>
                </c:pt>
                <c:pt idx="523">
                  <c:v>0.13333333333333333</c:v>
                </c:pt>
                <c:pt idx="524">
                  <c:v>0.12666666666666668</c:v>
                </c:pt>
                <c:pt idx="525">
                  <c:v>-2.6666666666666655E-2</c:v>
                </c:pt>
                <c:pt idx="526">
                  <c:v>4.6666666666666662E-2</c:v>
                </c:pt>
                <c:pt idx="527">
                  <c:v>0.12</c:v>
                </c:pt>
                <c:pt idx="528">
                  <c:v>4.6666666666666669E-2</c:v>
                </c:pt>
                <c:pt idx="529">
                  <c:v>0.15333333333333335</c:v>
                </c:pt>
                <c:pt idx="530">
                  <c:v>0.10000000000000002</c:v>
                </c:pt>
                <c:pt idx="531">
                  <c:v>0.17333333333333334</c:v>
                </c:pt>
                <c:pt idx="532">
                  <c:v>0.20000000000000004</c:v>
                </c:pt>
                <c:pt idx="533">
                  <c:v>0.06</c:v>
                </c:pt>
                <c:pt idx="534">
                  <c:v>-6.6666666666666636E-3</c:v>
                </c:pt>
                <c:pt idx="535">
                  <c:v>0.29333333333333333</c:v>
                </c:pt>
                <c:pt idx="536">
                  <c:v>6.6666666666666723E-3</c:v>
                </c:pt>
                <c:pt idx="537">
                  <c:v>9.9999999999999992E-2</c:v>
                </c:pt>
                <c:pt idx="538">
                  <c:v>0.04</c:v>
                </c:pt>
                <c:pt idx="539">
                  <c:v>-1.3333333333333327E-2</c:v>
                </c:pt>
                <c:pt idx="540">
                  <c:v>0.13999999999999999</c:v>
                </c:pt>
                <c:pt idx="541">
                  <c:v>0.04</c:v>
                </c:pt>
                <c:pt idx="542">
                  <c:v>1.3333333333333327E-2</c:v>
                </c:pt>
                <c:pt idx="543">
                  <c:v>0.13999999999999999</c:v>
                </c:pt>
                <c:pt idx="544">
                  <c:v>0.18000000000000002</c:v>
                </c:pt>
                <c:pt idx="545">
                  <c:v>0.02</c:v>
                </c:pt>
                <c:pt idx="546">
                  <c:v>-8.666666666666667E-2</c:v>
                </c:pt>
                <c:pt idx="547">
                  <c:v>0.24666666666666667</c:v>
                </c:pt>
                <c:pt idx="548">
                  <c:v>7.3333333333333348E-2</c:v>
                </c:pt>
                <c:pt idx="549">
                  <c:v>0.14000000000000001</c:v>
                </c:pt>
                <c:pt idx="550">
                  <c:v>0.24666666666666667</c:v>
                </c:pt>
                <c:pt idx="551">
                  <c:v>-0.10666666666666667</c:v>
                </c:pt>
                <c:pt idx="552">
                  <c:v>0.28666666666666668</c:v>
                </c:pt>
                <c:pt idx="553">
                  <c:v>-0.10666666666666667</c:v>
                </c:pt>
                <c:pt idx="554">
                  <c:v>0.15333333333333335</c:v>
                </c:pt>
                <c:pt idx="555">
                  <c:v>2.6666666666666661E-2</c:v>
                </c:pt>
                <c:pt idx="556">
                  <c:v>0</c:v>
                </c:pt>
                <c:pt idx="557">
                  <c:v>0.15333333333333335</c:v>
                </c:pt>
                <c:pt idx="558">
                  <c:v>0.08</c:v>
                </c:pt>
                <c:pt idx="559">
                  <c:v>0.08</c:v>
                </c:pt>
                <c:pt idx="560">
                  <c:v>0.13333333333333333</c:v>
                </c:pt>
                <c:pt idx="561">
                  <c:v>5.3333333333333337E-2</c:v>
                </c:pt>
                <c:pt idx="562">
                  <c:v>0.13333333333333336</c:v>
                </c:pt>
                <c:pt idx="563">
                  <c:v>2.6666666666666672E-2</c:v>
                </c:pt>
                <c:pt idx="564">
                  <c:v>-3.3333333333333333E-2</c:v>
                </c:pt>
                <c:pt idx="565">
                  <c:v>0.26666666666666666</c:v>
                </c:pt>
                <c:pt idx="566">
                  <c:v>6.6666666666666666E-2</c:v>
                </c:pt>
                <c:pt idx="567">
                  <c:v>0.16</c:v>
                </c:pt>
                <c:pt idx="568">
                  <c:v>0.15333333333333329</c:v>
                </c:pt>
                <c:pt idx="569">
                  <c:v>3.3333333333333333E-2</c:v>
                </c:pt>
                <c:pt idx="570">
                  <c:v>-1.3333333333333334E-2</c:v>
                </c:pt>
                <c:pt idx="571">
                  <c:v>7.3333333333333348E-2</c:v>
                </c:pt>
                <c:pt idx="572">
                  <c:v>-6.6666666666666666E-2</c:v>
                </c:pt>
                <c:pt idx="573">
                  <c:v>0.26666666666666666</c:v>
                </c:pt>
                <c:pt idx="574">
                  <c:v>-6.6666666666666636E-3</c:v>
                </c:pt>
                <c:pt idx="575">
                  <c:v>0.29333333333333339</c:v>
                </c:pt>
                <c:pt idx="576">
                  <c:v>5.3333333333333344E-2</c:v>
                </c:pt>
                <c:pt idx="577">
                  <c:v>0.15333333333333335</c:v>
                </c:pt>
                <c:pt idx="578">
                  <c:v>5.3333333333333323E-2</c:v>
                </c:pt>
                <c:pt idx="579">
                  <c:v>0.21999999999999997</c:v>
                </c:pt>
                <c:pt idx="580">
                  <c:v>0.04</c:v>
                </c:pt>
                <c:pt idx="581">
                  <c:v>0.12666666666666668</c:v>
                </c:pt>
                <c:pt idx="582">
                  <c:v>0.14666666666666667</c:v>
                </c:pt>
                <c:pt idx="583">
                  <c:v>0</c:v>
                </c:pt>
                <c:pt idx="584">
                  <c:v>0.19333333333333336</c:v>
                </c:pt>
                <c:pt idx="585">
                  <c:v>-3.3333333333333333E-2</c:v>
                </c:pt>
                <c:pt idx="586">
                  <c:v>0.18666666666666668</c:v>
                </c:pt>
                <c:pt idx="587">
                  <c:v>0</c:v>
                </c:pt>
                <c:pt idx="588">
                  <c:v>4.6666666666666669E-2</c:v>
                </c:pt>
                <c:pt idx="589">
                  <c:v>0.11333333333333333</c:v>
                </c:pt>
                <c:pt idx="590">
                  <c:v>0.06</c:v>
                </c:pt>
                <c:pt idx="591">
                  <c:v>5.3333333333333344E-2</c:v>
                </c:pt>
                <c:pt idx="592">
                  <c:v>-2.6666666666666668E-2</c:v>
                </c:pt>
                <c:pt idx="593">
                  <c:v>0.17333333333333334</c:v>
                </c:pt>
                <c:pt idx="594">
                  <c:v>-0.12666666666666668</c:v>
                </c:pt>
                <c:pt idx="595">
                  <c:v>0.27999999999999997</c:v>
                </c:pt>
                <c:pt idx="596">
                  <c:v>0.20666666666666667</c:v>
                </c:pt>
                <c:pt idx="597">
                  <c:v>-0.02</c:v>
                </c:pt>
                <c:pt idx="598">
                  <c:v>0.25333333333333335</c:v>
                </c:pt>
                <c:pt idx="599">
                  <c:v>-0.08</c:v>
                </c:pt>
                <c:pt idx="600">
                  <c:v>8.666666666666667E-2</c:v>
                </c:pt>
                <c:pt idx="601">
                  <c:v>0.20666666666666667</c:v>
                </c:pt>
                <c:pt idx="602">
                  <c:v>0.12666666666666668</c:v>
                </c:pt>
                <c:pt idx="603">
                  <c:v>-1.3333333333333327E-2</c:v>
                </c:pt>
                <c:pt idx="604">
                  <c:v>0.1466666666666667</c:v>
                </c:pt>
                <c:pt idx="605">
                  <c:v>3.9999999999999987E-2</c:v>
                </c:pt>
                <c:pt idx="606">
                  <c:v>0.12</c:v>
                </c:pt>
                <c:pt idx="607">
                  <c:v>-6.6666666666666723E-3</c:v>
                </c:pt>
                <c:pt idx="608">
                  <c:v>-1.3333333333333327E-2</c:v>
                </c:pt>
                <c:pt idx="609">
                  <c:v>-7.333333333333332E-2</c:v>
                </c:pt>
                <c:pt idx="610">
                  <c:v>0.10666666666666665</c:v>
                </c:pt>
                <c:pt idx="611">
                  <c:v>-0.04</c:v>
                </c:pt>
                <c:pt idx="612">
                  <c:v>0.10666666666666667</c:v>
                </c:pt>
                <c:pt idx="613">
                  <c:v>3.3333333333333347E-2</c:v>
                </c:pt>
                <c:pt idx="614">
                  <c:v>1.3333333333333331E-2</c:v>
                </c:pt>
                <c:pt idx="615">
                  <c:v>-6.6666666666666723E-3</c:v>
                </c:pt>
                <c:pt idx="616">
                  <c:v>9.3333333333333338E-2</c:v>
                </c:pt>
                <c:pt idx="617">
                  <c:v>-4.6666666666666662E-2</c:v>
                </c:pt>
                <c:pt idx="618">
                  <c:v>0.02</c:v>
                </c:pt>
                <c:pt idx="619">
                  <c:v>0.11333333333333333</c:v>
                </c:pt>
                <c:pt idx="620">
                  <c:v>0.17333333333333334</c:v>
                </c:pt>
                <c:pt idx="621">
                  <c:v>0</c:v>
                </c:pt>
                <c:pt idx="622">
                  <c:v>2.6666666666666672E-2</c:v>
                </c:pt>
                <c:pt idx="623">
                  <c:v>0.12</c:v>
                </c:pt>
                <c:pt idx="624">
                  <c:v>0.14000000000000001</c:v>
                </c:pt>
                <c:pt idx="625">
                  <c:v>-0.02</c:v>
                </c:pt>
                <c:pt idx="626">
                  <c:v>-0.18666666666666668</c:v>
                </c:pt>
                <c:pt idx="627">
                  <c:v>0.22666666666666668</c:v>
                </c:pt>
                <c:pt idx="628">
                  <c:v>7.3333333333333348E-2</c:v>
                </c:pt>
                <c:pt idx="629">
                  <c:v>-0.04</c:v>
                </c:pt>
                <c:pt idx="630">
                  <c:v>-2.0000000000000007E-2</c:v>
                </c:pt>
                <c:pt idx="631">
                  <c:v>7.3333333333333334E-2</c:v>
                </c:pt>
                <c:pt idx="632">
                  <c:v>0.13999999999999999</c:v>
                </c:pt>
                <c:pt idx="633">
                  <c:v>-4.6666666666666662E-2</c:v>
                </c:pt>
                <c:pt idx="634">
                  <c:v>0.20666666666666667</c:v>
                </c:pt>
                <c:pt idx="635">
                  <c:v>-0.02</c:v>
                </c:pt>
                <c:pt idx="636">
                  <c:v>0.10666666666666667</c:v>
                </c:pt>
                <c:pt idx="637">
                  <c:v>0.16</c:v>
                </c:pt>
                <c:pt idx="638">
                  <c:v>0.1466666666666667</c:v>
                </c:pt>
                <c:pt idx="639">
                  <c:v>0.13333333333333333</c:v>
                </c:pt>
                <c:pt idx="640">
                  <c:v>8.666666666666667E-2</c:v>
                </c:pt>
                <c:pt idx="641">
                  <c:v>0.19333333333333336</c:v>
                </c:pt>
                <c:pt idx="642">
                  <c:v>9.3333333333333338E-2</c:v>
                </c:pt>
                <c:pt idx="643">
                  <c:v>0.17333333333333334</c:v>
                </c:pt>
                <c:pt idx="644">
                  <c:v>6.6666666666666541E-3</c:v>
                </c:pt>
                <c:pt idx="645">
                  <c:v>8.666666666666667E-2</c:v>
                </c:pt>
                <c:pt idx="646">
                  <c:v>0.13333333333333333</c:v>
                </c:pt>
                <c:pt idx="647">
                  <c:v>0</c:v>
                </c:pt>
                <c:pt idx="648">
                  <c:v>0.14000000000000001</c:v>
                </c:pt>
                <c:pt idx="649">
                  <c:v>1.3333333333333336E-2</c:v>
                </c:pt>
                <c:pt idx="650">
                  <c:v>8.666666666666667E-2</c:v>
                </c:pt>
                <c:pt idx="651">
                  <c:v>6.6666666666666723E-3</c:v>
                </c:pt>
                <c:pt idx="652">
                  <c:v>0.17333333333333334</c:v>
                </c:pt>
                <c:pt idx="653">
                  <c:v>0.02</c:v>
                </c:pt>
                <c:pt idx="654">
                  <c:v>0.16666666666666666</c:v>
                </c:pt>
                <c:pt idx="655">
                  <c:v>6.6666666666666666E-2</c:v>
                </c:pt>
                <c:pt idx="656">
                  <c:v>0.16666666666666666</c:v>
                </c:pt>
                <c:pt idx="657">
                  <c:v>4.0000000000000008E-2</c:v>
                </c:pt>
                <c:pt idx="658">
                  <c:v>4.6666666666666669E-2</c:v>
                </c:pt>
                <c:pt idx="659">
                  <c:v>0.11333333333333334</c:v>
                </c:pt>
                <c:pt idx="660">
                  <c:v>6.666666666666668E-3</c:v>
                </c:pt>
                <c:pt idx="661">
                  <c:v>0.15333333333333332</c:v>
                </c:pt>
                <c:pt idx="662">
                  <c:v>0.17333333333333334</c:v>
                </c:pt>
                <c:pt idx="663">
                  <c:v>2.6666666666666655E-2</c:v>
                </c:pt>
                <c:pt idx="664">
                  <c:v>-1.3333333333333336E-2</c:v>
                </c:pt>
                <c:pt idx="665">
                  <c:v>0.12666666666666668</c:v>
                </c:pt>
                <c:pt idx="666">
                  <c:v>0.3133333333333333</c:v>
                </c:pt>
                <c:pt idx="667">
                  <c:v>-0.15333333333333335</c:v>
                </c:pt>
                <c:pt idx="668">
                  <c:v>6.6666666666666723E-3</c:v>
                </c:pt>
                <c:pt idx="669">
                  <c:v>0.12666666666666668</c:v>
                </c:pt>
                <c:pt idx="670">
                  <c:v>0.17999999999999997</c:v>
                </c:pt>
                <c:pt idx="671">
                  <c:v>-6.6666666666666723E-3</c:v>
                </c:pt>
                <c:pt idx="672">
                  <c:v>-3.3333333333333333E-2</c:v>
                </c:pt>
                <c:pt idx="673">
                  <c:v>0.10666666666666665</c:v>
                </c:pt>
                <c:pt idx="674">
                  <c:v>1.3333333333333336E-2</c:v>
                </c:pt>
                <c:pt idx="675">
                  <c:v>0.14000000000000001</c:v>
                </c:pt>
                <c:pt idx="676">
                  <c:v>0.29333333333333333</c:v>
                </c:pt>
                <c:pt idx="677">
                  <c:v>-0.13333333333333333</c:v>
                </c:pt>
                <c:pt idx="678">
                  <c:v>0.22666666666666668</c:v>
                </c:pt>
                <c:pt idx="679">
                  <c:v>2.0000000000000007E-2</c:v>
                </c:pt>
                <c:pt idx="680">
                  <c:v>-0.13999999999999999</c:v>
                </c:pt>
                <c:pt idx="681">
                  <c:v>0.29333333333333339</c:v>
                </c:pt>
                <c:pt idx="682">
                  <c:v>-7.3333333333333334E-2</c:v>
                </c:pt>
                <c:pt idx="683">
                  <c:v>0.30666666666666664</c:v>
                </c:pt>
                <c:pt idx="684">
                  <c:v>0.13333333333333333</c:v>
                </c:pt>
                <c:pt idx="685">
                  <c:v>6.6666666666666636E-3</c:v>
                </c:pt>
                <c:pt idx="686">
                  <c:v>0.26666666666666666</c:v>
                </c:pt>
                <c:pt idx="687">
                  <c:v>-2.6666666666666661E-2</c:v>
                </c:pt>
                <c:pt idx="688">
                  <c:v>-5.3333333333333323E-2</c:v>
                </c:pt>
                <c:pt idx="689">
                  <c:v>0.29333333333333339</c:v>
                </c:pt>
                <c:pt idx="690">
                  <c:v>3.3333333333333333E-2</c:v>
                </c:pt>
                <c:pt idx="691">
                  <c:v>0.10666666666666667</c:v>
                </c:pt>
                <c:pt idx="692">
                  <c:v>0.16</c:v>
                </c:pt>
                <c:pt idx="693">
                  <c:v>7.9999999999999988E-2</c:v>
                </c:pt>
                <c:pt idx="694">
                  <c:v>0.12</c:v>
                </c:pt>
                <c:pt idx="695">
                  <c:v>0.17333333333333334</c:v>
                </c:pt>
                <c:pt idx="696">
                  <c:v>-9.3333333333333338E-2</c:v>
                </c:pt>
                <c:pt idx="697">
                  <c:v>0.24000000000000002</c:v>
                </c:pt>
                <c:pt idx="698">
                  <c:v>0</c:v>
                </c:pt>
                <c:pt idx="699">
                  <c:v>0.15333333333333335</c:v>
                </c:pt>
                <c:pt idx="700">
                  <c:v>-6.6666666666666723E-3</c:v>
                </c:pt>
                <c:pt idx="701">
                  <c:v>0.22666666666666666</c:v>
                </c:pt>
                <c:pt idx="702">
                  <c:v>4.6666666666666655E-2</c:v>
                </c:pt>
                <c:pt idx="703">
                  <c:v>0.16</c:v>
                </c:pt>
                <c:pt idx="704">
                  <c:v>4.0000000000000015E-2</c:v>
                </c:pt>
                <c:pt idx="705">
                  <c:v>0.16666666666666666</c:v>
                </c:pt>
                <c:pt idx="706">
                  <c:v>-1.3333333333333336E-2</c:v>
                </c:pt>
                <c:pt idx="707">
                  <c:v>0.20666666666666667</c:v>
                </c:pt>
                <c:pt idx="708">
                  <c:v>0.29333333333333333</c:v>
                </c:pt>
                <c:pt idx="709">
                  <c:v>-0.11333333333333333</c:v>
                </c:pt>
                <c:pt idx="710">
                  <c:v>-1.3333333333333336E-2</c:v>
                </c:pt>
                <c:pt idx="711">
                  <c:v>0.18666666666666668</c:v>
                </c:pt>
                <c:pt idx="712">
                  <c:v>-0.10666666666666665</c:v>
                </c:pt>
                <c:pt idx="713">
                  <c:v>0.32666666666666666</c:v>
                </c:pt>
                <c:pt idx="714">
                  <c:v>8.666666666666667E-2</c:v>
                </c:pt>
                <c:pt idx="715">
                  <c:v>0.10000000000000002</c:v>
                </c:pt>
                <c:pt idx="716">
                  <c:v>0.22</c:v>
                </c:pt>
                <c:pt idx="717">
                  <c:v>2.0000000000000007E-2</c:v>
                </c:pt>
                <c:pt idx="718">
                  <c:v>-8.666666666666667E-2</c:v>
                </c:pt>
                <c:pt idx="719">
                  <c:v>0.34666666666666668</c:v>
                </c:pt>
                <c:pt idx="720">
                  <c:v>0.22</c:v>
                </c:pt>
                <c:pt idx="721">
                  <c:v>6.6666666666666666E-2</c:v>
                </c:pt>
                <c:pt idx="722">
                  <c:v>0.1466666666666667</c:v>
                </c:pt>
                <c:pt idx="723">
                  <c:v>0.16</c:v>
                </c:pt>
                <c:pt idx="724">
                  <c:v>0.23333333333333331</c:v>
                </c:pt>
                <c:pt idx="725">
                  <c:v>0.13999999999999999</c:v>
                </c:pt>
                <c:pt idx="726">
                  <c:v>7.9999999999999988E-2</c:v>
                </c:pt>
                <c:pt idx="727">
                  <c:v>0.18666666666666665</c:v>
                </c:pt>
                <c:pt idx="728">
                  <c:v>0.10666666666666667</c:v>
                </c:pt>
                <c:pt idx="729">
                  <c:v>2.6666666666666672E-2</c:v>
                </c:pt>
                <c:pt idx="730">
                  <c:v>2.6666666666666675E-2</c:v>
                </c:pt>
                <c:pt idx="731">
                  <c:v>-0.10666666666666669</c:v>
                </c:pt>
                <c:pt idx="732">
                  <c:v>-8.666666666666667E-2</c:v>
                </c:pt>
                <c:pt idx="733">
                  <c:v>0.18000000000000002</c:v>
                </c:pt>
                <c:pt idx="734">
                  <c:v>5.9999999999999977E-2</c:v>
                </c:pt>
                <c:pt idx="735">
                  <c:v>-7.3333333333333348E-2</c:v>
                </c:pt>
                <c:pt idx="736">
                  <c:v>-0.10666666666666669</c:v>
                </c:pt>
                <c:pt idx="737">
                  <c:v>0.26</c:v>
                </c:pt>
                <c:pt idx="738">
                  <c:v>0.02</c:v>
                </c:pt>
                <c:pt idx="739">
                  <c:v>0.17999999999999997</c:v>
                </c:pt>
                <c:pt idx="740">
                  <c:v>4.6666666666666669E-2</c:v>
                </c:pt>
                <c:pt idx="741">
                  <c:v>0.13333333333333333</c:v>
                </c:pt>
                <c:pt idx="742">
                  <c:v>-0.10666666666666665</c:v>
                </c:pt>
                <c:pt idx="743">
                  <c:v>0.32666666666666666</c:v>
                </c:pt>
                <c:pt idx="744">
                  <c:v>0.28666666666666668</c:v>
                </c:pt>
                <c:pt idx="745">
                  <c:v>-0.10000000000000002</c:v>
                </c:pt>
                <c:pt idx="746">
                  <c:v>0.16</c:v>
                </c:pt>
                <c:pt idx="747">
                  <c:v>3.3333333333333347E-2</c:v>
                </c:pt>
                <c:pt idx="748">
                  <c:v>-4.0000000000000015E-2</c:v>
                </c:pt>
                <c:pt idx="749">
                  <c:v>0.20666666666666664</c:v>
                </c:pt>
                <c:pt idx="750">
                  <c:v>0.16666666666666671</c:v>
                </c:pt>
                <c:pt idx="751">
                  <c:v>-0.02</c:v>
                </c:pt>
                <c:pt idx="752">
                  <c:v>7.3333333333333348E-2</c:v>
                </c:pt>
                <c:pt idx="753">
                  <c:v>0.11333333333333334</c:v>
                </c:pt>
                <c:pt idx="754">
                  <c:v>0.14666666666666667</c:v>
                </c:pt>
                <c:pt idx="755">
                  <c:v>6.6666666666666666E-2</c:v>
                </c:pt>
                <c:pt idx="756">
                  <c:v>-0.04</c:v>
                </c:pt>
                <c:pt idx="757">
                  <c:v>0.17333333333333334</c:v>
                </c:pt>
                <c:pt idx="758">
                  <c:v>8.666666666666667E-2</c:v>
                </c:pt>
                <c:pt idx="759">
                  <c:v>0.10666666666666667</c:v>
                </c:pt>
                <c:pt idx="760">
                  <c:v>7.333333333333332E-2</c:v>
                </c:pt>
                <c:pt idx="761">
                  <c:v>0.15333333333333335</c:v>
                </c:pt>
                <c:pt idx="762">
                  <c:v>-4.6666666666666662E-2</c:v>
                </c:pt>
                <c:pt idx="763">
                  <c:v>0.26666666666666666</c:v>
                </c:pt>
                <c:pt idx="764">
                  <c:v>0.14666666666666667</c:v>
                </c:pt>
                <c:pt idx="765">
                  <c:v>0.04</c:v>
                </c:pt>
                <c:pt idx="766">
                  <c:v>-1.999999999999999E-2</c:v>
                </c:pt>
                <c:pt idx="767">
                  <c:v>0.08</c:v>
                </c:pt>
                <c:pt idx="768">
                  <c:v>-0.13333333333333333</c:v>
                </c:pt>
                <c:pt idx="769">
                  <c:v>0.20666666666666669</c:v>
                </c:pt>
                <c:pt idx="770">
                  <c:v>-0.11333333333333334</c:v>
                </c:pt>
                <c:pt idx="771">
                  <c:v>0.27333333333333337</c:v>
                </c:pt>
                <c:pt idx="772">
                  <c:v>-6.666666666666668E-3</c:v>
                </c:pt>
                <c:pt idx="773">
                  <c:v>0.13333333333333333</c:v>
                </c:pt>
                <c:pt idx="774">
                  <c:v>0.08</c:v>
                </c:pt>
                <c:pt idx="775">
                  <c:v>0.15333333333333335</c:v>
                </c:pt>
                <c:pt idx="776">
                  <c:v>0.25333333333333335</c:v>
                </c:pt>
                <c:pt idx="777">
                  <c:v>-0.02</c:v>
                </c:pt>
                <c:pt idx="778">
                  <c:v>0.16</c:v>
                </c:pt>
                <c:pt idx="779">
                  <c:v>0.12</c:v>
                </c:pt>
                <c:pt idx="780">
                  <c:v>6.6666666666666666E-2</c:v>
                </c:pt>
                <c:pt idx="781">
                  <c:v>0.24</c:v>
                </c:pt>
                <c:pt idx="782">
                  <c:v>0.36000000000000004</c:v>
                </c:pt>
                <c:pt idx="783">
                  <c:v>-0.13333333333333333</c:v>
                </c:pt>
                <c:pt idx="784">
                  <c:v>0.27333333333333337</c:v>
                </c:pt>
                <c:pt idx="785">
                  <c:v>-0.16</c:v>
                </c:pt>
                <c:pt idx="786">
                  <c:v>-3.3333333333333333E-2</c:v>
                </c:pt>
                <c:pt idx="787">
                  <c:v>0.10666666666666667</c:v>
                </c:pt>
                <c:pt idx="788">
                  <c:v>0.16666666666666666</c:v>
                </c:pt>
                <c:pt idx="789">
                  <c:v>-6.6666666666666652E-2</c:v>
                </c:pt>
                <c:pt idx="790">
                  <c:v>0.13333333333333333</c:v>
                </c:pt>
                <c:pt idx="791">
                  <c:v>-2.6666666666666672E-2</c:v>
                </c:pt>
                <c:pt idx="792">
                  <c:v>0.04</c:v>
                </c:pt>
                <c:pt idx="793">
                  <c:v>0.10666666666666667</c:v>
                </c:pt>
                <c:pt idx="794">
                  <c:v>0.17333333333333334</c:v>
                </c:pt>
                <c:pt idx="795">
                  <c:v>-2.0000000000000007E-2</c:v>
                </c:pt>
                <c:pt idx="796">
                  <c:v>3.3333333333333326E-2</c:v>
                </c:pt>
                <c:pt idx="797">
                  <c:v>0.16666666666666666</c:v>
                </c:pt>
                <c:pt idx="798">
                  <c:v>3.3333333333333333E-2</c:v>
                </c:pt>
                <c:pt idx="799">
                  <c:v>0.16</c:v>
                </c:pt>
                <c:pt idx="800">
                  <c:v>6.6666666666666654E-3</c:v>
                </c:pt>
                <c:pt idx="801">
                  <c:v>0.16666666666666666</c:v>
                </c:pt>
                <c:pt idx="802">
                  <c:v>0.14666666666666667</c:v>
                </c:pt>
                <c:pt idx="803">
                  <c:v>1.3333333333333334E-2</c:v>
                </c:pt>
                <c:pt idx="804">
                  <c:v>0.14666666666666667</c:v>
                </c:pt>
                <c:pt idx="805">
                  <c:v>-9.3333333333333324E-2</c:v>
                </c:pt>
                <c:pt idx="806">
                  <c:v>-9.9999999999999992E-2</c:v>
                </c:pt>
                <c:pt idx="807">
                  <c:v>0.22666666666666668</c:v>
                </c:pt>
                <c:pt idx="808">
                  <c:v>0.16</c:v>
                </c:pt>
                <c:pt idx="809">
                  <c:v>0.06</c:v>
                </c:pt>
                <c:pt idx="810">
                  <c:v>0</c:v>
                </c:pt>
                <c:pt idx="811">
                  <c:v>8.666666666666667E-2</c:v>
                </c:pt>
                <c:pt idx="812">
                  <c:v>0.17333333333333334</c:v>
                </c:pt>
                <c:pt idx="813">
                  <c:v>8.666666666666667E-2</c:v>
                </c:pt>
                <c:pt idx="814">
                  <c:v>0.24</c:v>
                </c:pt>
                <c:pt idx="815">
                  <c:v>-8.666666666666667E-2</c:v>
                </c:pt>
                <c:pt idx="816">
                  <c:v>0.08</c:v>
                </c:pt>
                <c:pt idx="817">
                  <c:v>6.666666666666668E-3</c:v>
                </c:pt>
                <c:pt idx="818">
                  <c:v>0.18000000000000002</c:v>
                </c:pt>
                <c:pt idx="819">
                  <c:v>0</c:v>
                </c:pt>
                <c:pt idx="820">
                  <c:v>2.6666666666666658E-2</c:v>
                </c:pt>
                <c:pt idx="821">
                  <c:v>0.13333333333333333</c:v>
                </c:pt>
                <c:pt idx="822">
                  <c:v>-4.6666666666666655E-2</c:v>
                </c:pt>
                <c:pt idx="823">
                  <c:v>0.21333333333333335</c:v>
                </c:pt>
                <c:pt idx="824">
                  <c:v>-0.11333333333333334</c:v>
                </c:pt>
                <c:pt idx="825">
                  <c:v>0.25333333333333335</c:v>
                </c:pt>
                <c:pt idx="826">
                  <c:v>-6.6666666666666645E-3</c:v>
                </c:pt>
                <c:pt idx="827">
                  <c:v>0.18666666666666668</c:v>
                </c:pt>
                <c:pt idx="828">
                  <c:v>0.18000000000000002</c:v>
                </c:pt>
                <c:pt idx="829">
                  <c:v>-0.04</c:v>
                </c:pt>
                <c:pt idx="830">
                  <c:v>6.6666666666666666E-2</c:v>
                </c:pt>
                <c:pt idx="831">
                  <c:v>0.12</c:v>
                </c:pt>
                <c:pt idx="832">
                  <c:v>0.3066666666666667</c:v>
                </c:pt>
                <c:pt idx="833">
                  <c:v>-0.15333333333333332</c:v>
                </c:pt>
                <c:pt idx="834">
                  <c:v>-7.3333333333333348E-2</c:v>
                </c:pt>
                <c:pt idx="835">
                  <c:v>0.26</c:v>
                </c:pt>
                <c:pt idx="836">
                  <c:v>0.13999999999999999</c:v>
                </c:pt>
                <c:pt idx="837">
                  <c:v>0</c:v>
                </c:pt>
                <c:pt idx="838">
                  <c:v>0.04</c:v>
                </c:pt>
                <c:pt idx="839">
                  <c:v>0.13333333333333333</c:v>
                </c:pt>
                <c:pt idx="840">
                  <c:v>0.11333333333333333</c:v>
                </c:pt>
                <c:pt idx="841">
                  <c:v>1.3333333333333336E-2</c:v>
                </c:pt>
                <c:pt idx="842">
                  <c:v>5.3333333333333337E-2</c:v>
                </c:pt>
                <c:pt idx="843">
                  <c:v>0.19333333333333336</c:v>
                </c:pt>
                <c:pt idx="844">
                  <c:v>0.13333333333333333</c:v>
                </c:pt>
                <c:pt idx="845">
                  <c:v>1.3333333333333345E-2</c:v>
                </c:pt>
                <c:pt idx="846">
                  <c:v>0.13999999999999999</c:v>
                </c:pt>
                <c:pt idx="847">
                  <c:v>6.6666666666666666E-2</c:v>
                </c:pt>
                <c:pt idx="848">
                  <c:v>6.0000000000000005E-2</c:v>
                </c:pt>
                <c:pt idx="849">
                  <c:v>0.18666666666666665</c:v>
                </c:pt>
                <c:pt idx="850">
                  <c:v>0.08</c:v>
                </c:pt>
                <c:pt idx="851">
                  <c:v>-6.6666666666666723E-3</c:v>
                </c:pt>
                <c:pt idx="852">
                  <c:v>-4.6666666666666655E-2</c:v>
                </c:pt>
                <c:pt idx="853">
                  <c:v>0.10666666666666667</c:v>
                </c:pt>
                <c:pt idx="854">
                  <c:v>0.06</c:v>
                </c:pt>
                <c:pt idx="855">
                  <c:v>0.12</c:v>
                </c:pt>
                <c:pt idx="856">
                  <c:v>0.16</c:v>
                </c:pt>
                <c:pt idx="857">
                  <c:v>0.19333333333333336</c:v>
                </c:pt>
                <c:pt idx="858">
                  <c:v>2.0000000000000007E-2</c:v>
                </c:pt>
                <c:pt idx="859">
                  <c:v>0.21333333333333335</c:v>
                </c:pt>
                <c:pt idx="860">
                  <c:v>0.19333333333333333</c:v>
                </c:pt>
                <c:pt idx="861">
                  <c:v>0.10666666666666667</c:v>
                </c:pt>
                <c:pt idx="862">
                  <c:v>0.12</c:v>
                </c:pt>
                <c:pt idx="863">
                  <c:v>8.0000000000000016E-2</c:v>
                </c:pt>
                <c:pt idx="864">
                  <c:v>0.02</c:v>
                </c:pt>
                <c:pt idx="865">
                  <c:v>8.666666666666667E-2</c:v>
                </c:pt>
                <c:pt idx="866">
                  <c:v>-0.08</c:v>
                </c:pt>
                <c:pt idx="867">
                  <c:v>9.3333333333333338E-2</c:v>
                </c:pt>
                <c:pt idx="868">
                  <c:v>0.11333333333333334</c:v>
                </c:pt>
                <c:pt idx="869">
                  <c:v>-7.333333333333332E-2</c:v>
                </c:pt>
                <c:pt idx="870">
                  <c:v>4.6666666666666662E-2</c:v>
                </c:pt>
                <c:pt idx="871">
                  <c:v>-0.02</c:v>
                </c:pt>
                <c:pt idx="872">
                  <c:v>-6.6666666666666584E-3</c:v>
                </c:pt>
                <c:pt idx="873">
                  <c:v>2.6666666666666672E-2</c:v>
                </c:pt>
                <c:pt idx="874">
                  <c:v>0.11333333333333334</c:v>
                </c:pt>
                <c:pt idx="875">
                  <c:v>-6.6666666666666671E-3</c:v>
                </c:pt>
                <c:pt idx="876">
                  <c:v>-6.6666666666666723E-3</c:v>
                </c:pt>
                <c:pt idx="877">
                  <c:v>0.16666666666666666</c:v>
                </c:pt>
                <c:pt idx="878">
                  <c:v>0.32</c:v>
                </c:pt>
                <c:pt idx="879">
                  <c:v>-0.12000000000000001</c:v>
                </c:pt>
                <c:pt idx="880">
                  <c:v>0.15333333333333332</c:v>
                </c:pt>
                <c:pt idx="881">
                  <c:v>1.999999999999999E-2</c:v>
                </c:pt>
                <c:pt idx="882">
                  <c:v>1.3333333333333336E-2</c:v>
                </c:pt>
                <c:pt idx="883">
                  <c:v>0.12666666666666668</c:v>
                </c:pt>
                <c:pt idx="884">
                  <c:v>0.11333333333333334</c:v>
                </c:pt>
                <c:pt idx="885">
                  <c:v>3.3333333333333347E-2</c:v>
                </c:pt>
                <c:pt idx="886">
                  <c:v>6.6666666666666666E-2</c:v>
                </c:pt>
                <c:pt idx="887">
                  <c:v>0.16666666666666666</c:v>
                </c:pt>
                <c:pt idx="888">
                  <c:v>3.3333333333333326E-2</c:v>
                </c:pt>
                <c:pt idx="889">
                  <c:v>0.12</c:v>
                </c:pt>
                <c:pt idx="890">
                  <c:v>1.3333333333333345E-2</c:v>
                </c:pt>
                <c:pt idx="891">
                  <c:v>0.32</c:v>
                </c:pt>
                <c:pt idx="892">
                  <c:v>0.18000000000000002</c:v>
                </c:pt>
                <c:pt idx="893">
                  <c:v>0.08</c:v>
                </c:pt>
                <c:pt idx="894">
                  <c:v>0.16</c:v>
                </c:pt>
                <c:pt idx="895">
                  <c:v>0.06</c:v>
                </c:pt>
                <c:pt idx="896">
                  <c:v>0.14666666666666667</c:v>
                </c:pt>
                <c:pt idx="897">
                  <c:v>3.3333333333333333E-2</c:v>
                </c:pt>
                <c:pt idx="898">
                  <c:v>1.9999999999999997E-2</c:v>
                </c:pt>
                <c:pt idx="899">
                  <c:v>0.11333333333333333</c:v>
                </c:pt>
                <c:pt idx="900">
                  <c:v>0.13999999999999999</c:v>
                </c:pt>
                <c:pt idx="901">
                  <c:v>4.6666666666666669E-2</c:v>
                </c:pt>
                <c:pt idx="902">
                  <c:v>0.30000000000000004</c:v>
                </c:pt>
                <c:pt idx="903">
                  <c:v>-0.13333333333333333</c:v>
                </c:pt>
                <c:pt idx="904">
                  <c:v>6.666666666666661E-3</c:v>
                </c:pt>
                <c:pt idx="905">
                  <c:v>0.16666666666666666</c:v>
                </c:pt>
                <c:pt idx="906">
                  <c:v>4.0000000000000008E-2</c:v>
                </c:pt>
                <c:pt idx="907">
                  <c:v>0.18666666666666668</c:v>
                </c:pt>
                <c:pt idx="908">
                  <c:v>6.666666666666668E-2</c:v>
                </c:pt>
                <c:pt idx="909">
                  <c:v>0.13333333333333333</c:v>
                </c:pt>
                <c:pt idx="910">
                  <c:v>-0.11333333333333334</c:v>
                </c:pt>
                <c:pt idx="911">
                  <c:v>0.32666666666666666</c:v>
                </c:pt>
                <c:pt idx="912">
                  <c:v>-1.9999999999999993E-2</c:v>
                </c:pt>
                <c:pt idx="913">
                  <c:v>0.14666666666666667</c:v>
                </c:pt>
                <c:pt idx="914">
                  <c:v>5.3333333333333337E-2</c:v>
                </c:pt>
                <c:pt idx="915">
                  <c:v>0.13999999999999999</c:v>
                </c:pt>
                <c:pt idx="916">
                  <c:v>0.17333333333333334</c:v>
                </c:pt>
                <c:pt idx="917">
                  <c:v>2.0000000000000018E-2</c:v>
                </c:pt>
                <c:pt idx="918">
                  <c:v>0.22666666666666668</c:v>
                </c:pt>
                <c:pt idx="919">
                  <c:v>-0.02</c:v>
                </c:pt>
                <c:pt idx="920">
                  <c:v>6.6666666666666723E-3</c:v>
                </c:pt>
                <c:pt idx="921">
                  <c:v>0.16</c:v>
                </c:pt>
                <c:pt idx="922">
                  <c:v>-3.3333333333333326E-2</c:v>
                </c:pt>
                <c:pt idx="923">
                  <c:v>0.26</c:v>
                </c:pt>
                <c:pt idx="924">
                  <c:v>9.3333333333333338E-2</c:v>
                </c:pt>
                <c:pt idx="925">
                  <c:v>6.6666666666666723E-3</c:v>
                </c:pt>
                <c:pt idx="926">
                  <c:v>-7.3333333333333334E-2</c:v>
                </c:pt>
                <c:pt idx="927">
                  <c:v>0.21333333333333335</c:v>
                </c:pt>
                <c:pt idx="928">
                  <c:v>0.12666666666666668</c:v>
                </c:pt>
                <c:pt idx="929">
                  <c:v>-6.6666666666666636E-3</c:v>
                </c:pt>
                <c:pt idx="930">
                  <c:v>0.12</c:v>
                </c:pt>
                <c:pt idx="931">
                  <c:v>0.20666666666666667</c:v>
                </c:pt>
                <c:pt idx="932">
                  <c:v>0.18000000000000002</c:v>
                </c:pt>
                <c:pt idx="933">
                  <c:v>2.6666666666666672E-2</c:v>
                </c:pt>
                <c:pt idx="934">
                  <c:v>0.12</c:v>
                </c:pt>
                <c:pt idx="935">
                  <c:v>2.6666666666666661E-2</c:v>
                </c:pt>
                <c:pt idx="936">
                  <c:v>0.10666666666666667</c:v>
                </c:pt>
                <c:pt idx="937">
                  <c:v>2.0000000000000018E-2</c:v>
                </c:pt>
                <c:pt idx="938">
                  <c:v>0.17333333333333334</c:v>
                </c:pt>
                <c:pt idx="939">
                  <c:v>0</c:v>
                </c:pt>
                <c:pt idx="940">
                  <c:v>4.0000000000000008E-2</c:v>
                </c:pt>
                <c:pt idx="941">
                  <c:v>0.1466666666666667</c:v>
                </c:pt>
                <c:pt idx="942">
                  <c:v>-0.12666666666666668</c:v>
                </c:pt>
                <c:pt idx="943">
                  <c:v>0.29333333333333333</c:v>
                </c:pt>
                <c:pt idx="944">
                  <c:v>-0.16</c:v>
                </c:pt>
                <c:pt idx="945">
                  <c:v>0.3</c:v>
                </c:pt>
                <c:pt idx="946">
                  <c:v>-0.15333333333333335</c:v>
                </c:pt>
                <c:pt idx="947">
                  <c:v>0.28666666666666668</c:v>
                </c:pt>
                <c:pt idx="948">
                  <c:v>5.3333333333333337E-2</c:v>
                </c:pt>
                <c:pt idx="949">
                  <c:v>0.14000000000000001</c:v>
                </c:pt>
                <c:pt idx="950">
                  <c:v>0.16</c:v>
                </c:pt>
                <c:pt idx="951">
                  <c:v>-6.6666666666666723E-3</c:v>
                </c:pt>
                <c:pt idx="952">
                  <c:v>6.6666666666666541E-3</c:v>
                </c:pt>
                <c:pt idx="953">
                  <c:v>0.17333333333333334</c:v>
                </c:pt>
                <c:pt idx="954">
                  <c:v>0.04</c:v>
                </c:pt>
                <c:pt idx="955">
                  <c:v>0.10666666666666667</c:v>
                </c:pt>
                <c:pt idx="956">
                  <c:v>-0.15333333333333335</c:v>
                </c:pt>
                <c:pt idx="957">
                  <c:v>0.29333333333333333</c:v>
                </c:pt>
                <c:pt idx="958">
                  <c:v>0.10000000000000002</c:v>
                </c:pt>
                <c:pt idx="959">
                  <c:v>0.14000000000000001</c:v>
                </c:pt>
                <c:pt idx="960">
                  <c:v>0.23333333333333331</c:v>
                </c:pt>
                <c:pt idx="961">
                  <c:v>-9.3333333333333338E-2</c:v>
                </c:pt>
                <c:pt idx="962">
                  <c:v>0.06</c:v>
                </c:pt>
                <c:pt idx="963">
                  <c:v>0.17333333333333334</c:v>
                </c:pt>
                <c:pt idx="964">
                  <c:v>0.12666666666666668</c:v>
                </c:pt>
                <c:pt idx="965">
                  <c:v>3.3333333333333333E-2</c:v>
                </c:pt>
                <c:pt idx="966">
                  <c:v>9.9999999999999992E-2</c:v>
                </c:pt>
                <c:pt idx="967">
                  <c:v>0.16</c:v>
                </c:pt>
                <c:pt idx="968">
                  <c:v>2.6666666666666672E-2</c:v>
                </c:pt>
                <c:pt idx="969">
                  <c:v>0.15333333333333335</c:v>
                </c:pt>
                <c:pt idx="970">
                  <c:v>6.6666666666666541E-3</c:v>
                </c:pt>
                <c:pt idx="971">
                  <c:v>8.666666666666667E-2</c:v>
                </c:pt>
                <c:pt idx="972">
                  <c:v>0.10000000000000002</c:v>
                </c:pt>
                <c:pt idx="973">
                  <c:v>-6.6666666666666775E-3</c:v>
                </c:pt>
                <c:pt idx="974">
                  <c:v>-4.6666666666666669E-2</c:v>
                </c:pt>
                <c:pt idx="975">
                  <c:v>7.3333333333333348E-2</c:v>
                </c:pt>
                <c:pt idx="976">
                  <c:v>5.3333333333333337E-2</c:v>
                </c:pt>
                <c:pt idx="977">
                  <c:v>0.16</c:v>
                </c:pt>
                <c:pt idx="978">
                  <c:v>0.16</c:v>
                </c:pt>
                <c:pt idx="979">
                  <c:v>1.3333333333333334E-2</c:v>
                </c:pt>
                <c:pt idx="980">
                  <c:v>0.11333333333333333</c:v>
                </c:pt>
                <c:pt idx="981">
                  <c:v>2.0000000000000004E-2</c:v>
                </c:pt>
                <c:pt idx="982">
                  <c:v>0.14666666666666667</c:v>
                </c:pt>
                <c:pt idx="983">
                  <c:v>3.3333333333333333E-2</c:v>
                </c:pt>
                <c:pt idx="984">
                  <c:v>6.6666666666666723E-3</c:v>
                </c:pt>
                <c:pt idx="985">
                  <c:v>0.13999999999999999</c:v>
                </c:pt>
                <c:pt idx="986">
                  <c:v>1.3333333333333334E-2</c:v>
                </c:pt>
                <c:pt idx="987">
                  <c:v>0.15333333333333335</c:v>
                </c:pt>
                <c:pt idx="988">
                  <c:v>0.30666666666666664</c:v>
                </c:pt>
                <c:pt idx="989">
                  <c:v>-0.16666666666666666</c:v>
                </c:pt>
                <c:pt idx="990">
                  <c:v>0.13333333333333333</c:v>
                </c:pt>
                <c:pt idx="991">
                  <c:v>1.3333333333333327E-2</c:v>
                </c:pt>
                <c:pt idx="992">
                  <c:v>4.6666666666666669E-2</c:v>
                </c:pt>
                <c:pt idx="993">
                  <c:v>0.12</c:v>
                </c:pt>
                <c:pt idx="994">
                  <c:v>0.19333333333333336</c:v>
                </c:pt>
                <c:pt idx="995">
                  <c:v>-1.3333333333333336E-2</c:v>
                </c:pt>
                <c:pt idx="996">
                  <c:v>0.32666666666666666</c:v>
                </c:pt>
                <c:pt idx="997">
                  <c:v>-9.3333333333333338E-2</c:v>
                </c:pt>
                <c:pt idx="998">
                  <c:v>-0.10000000000000002</c:v>
                </c:pt>
                <c:pt idx="999">
                  <c:v>0.27333333333333337</c:v>
                </c:pt>
                <c:pt idx="1000">
                  <c:v>0.21333333333333335</c:v>
                </c:pt>
                <c:pt idx="1001">
                  <c:v>5.3333333333333337E-2</c:v>
                </c:pt>
                <c:pt idx="1002">
                  <c:v>0.18666666666666668</c:v>
                </c:pt>
                <c:pt idx="1003">
                  <c:v>6.6666666666666666E-2</c:v>
                </c:pt>
                <c:pt idx="1004">
                  <c:v>0.12000000000000001</c:v>
                </c:pt>
                <c:pt idx="1005">
                  <c:v>1.3333333333333336E-2</c:v>
                </c:pt>
                <c:pt idx="1006">
                  <c:v>4.6666666666666669E-2</c:v>
                </c:pt>
                <c:pt idx="1007">
                  <c:v>0.11333333333333334</c:v>
                </c:pt>
                <c:pt idx="1008">
                  <c:v>0.10000000000000002</c:v>
                </c:pt>
                <c:pt idx="1009">
                  <c:v>6.6666666666666723E-3</c:v>
                </c:pt>
                <c:pt idx="1010">
                  <c:v>0.19333333333333336</c:v>
                </c:pt>
                <c:pt idx="1011">
                  <c:v>4.6666666666666662E-2</c:v>
                </c:pt>
                <c:pt idx="1012">
                  <c:v>0.10666666666666667</c:v>
                </c:pt>
                <c:pt idx="1013">
                  <c:v>6.6666666666666723E-3</c:v>
                </c:pt>
                <c:pt idx="1014">
                  <c:v>7.333333333333332E-2</c:v>
                </c:pt>
                <c:pt idx="1015">
                  <c:v>-2.6666666666666661E-2</c:v>
                </c:pt>
                <c:pt idx="1016">
                  <c:v>2.6666666666666658E-2</c:v>
                </c:pt>
                <c:pt idx="1017">
                  <c:v>8.666666666666667E-2</c:v>
                </c:pt>
                <c:pt idx="1018">
                  <c:v>0.21333333333333335</c:v>
                </c:pt>
                <c:pt idx="1019">
                  <c:v>-9.3333333333333338E-2</c:v>
                </c:pt>
                <c:pt idx="1020">
                  <c:v>3.3333333333333333E-2</c:v>
                </c:pt>
                <c:pt idx="1021">
                  <c:v>0.11333333333333333</c:v>
                </c:pt>
                <c:pt idx="1022">
                  <c:v>-6.6666666666666666E-2</c:v>
                </c:pt>
                <c:pt idx="1023">
                  <c:v>0.31333333333333335</c:v>
                </c:pt>
                <c:pt idx="1024">
                  <c:v>8.666666666666667E-2</c:v>
                </c:pt>
                <c:pt idx="1025">
                  <c:v>0.21333333333333337</c:v>
                </c:pt>
                <c:pt idx="1026">
                  <c:v>7.3333333333333334E-2</c:v>
                </c:pt>
                <c:pt idx="1027">
                  <c:v>0.24666666666666667</c:v>
                </c:pt>
                <c:pt idx="1028">
                  <c:v>0.11333333333333333</c:v>
                </c:pt>
                <c:pt idx="1029">
                  <c:v>0.23333333333333336</c:v>
                </c:pt>
                <c:pt idx="1030">
                  <c:v>4.6666666666666669E-2</c:v>
                </c:pt>
                <c:pt idx="1031">
                  <c:v>0.22666666666666668</c:v>
                </c:pt>
                <c:pt idx="1032">
                  <c:v>6.6666666666666666E-2</c:v>
                </c:pt>
                <c:pt idx="1033">
                  <c:v>0.19333333333333336</c:v>
                </c:pt>
                <c:pt idx="1034">
                  <c:v>-0.08</c:v>
                </c:pt>
                <c:pt idx="1035">
                  <c:v>0.3066666666666667</c:v>
                </c:pt>
                <c:pt idx="1036">
                  <c:v>0.14000000000000001</c:v>
                </c:pt>
                <c:pt idx="1037">
                  <c:v>3.3333333333333326E-2</c:v>
                </c:pt>
                <c:pt idx="1038">
                  <c:v>0.21333333333333335</c:v>
                </c:pt>
                <c:pt idx="1039">
                  <c:v>6.6666666666666636E-3</c:v>
                </c:pt>
                <c:pt idx="1040">
                  <c:v>-0.12</c:v>
                </c:pt>
                <c:pt idx="1041">
                  <c:v>0.24666666666666667</c:v>
                </c:pt>
                <c:pt idx="1042">
                  <c:v>0.18666666666666665</c:v>
                </c:pt>
                <c:pt idx="1043">
                  <c:v>0.04</c:v>
                </c:pt>
                <c:pt idx="1044">
                  <c:v>0.22666666666666666</c:v>
                </c:pt>
                <c:pt idx="1045">
                  <c:v>0.13333333333333333</c:v>
                </c:pt>
                <c:pt idx="1046">
                  <c:v>0.18666666666666668</c:v>
                </c:pt>
                <c:pt idx="1047">
                  <c:v>0.18000000000000002</c:v>
                </c:pt>
                <c:pt idx="1048">
                  <c:v>0.26</c:v>
                </c:pt>
                <c:pt idx="1049">
                  <c:v>0.12000000000000001</c:v>
                </c:pt>
                <c:pt idx="1050">
                  <c:v>0.19999999999999998</c:v>
                </c:pt>
                <c:pt idx="1051">
                  <c:v>0.08</c:v>
                </c:pt>
                <c:pt idx="1052">
                  <c:v>9.3333333333333338E-2</c:v>
                </c:pt>
                <c:pt idx="1053">
                  <c:v>0.16</c:v>
                </c:pt>
                <c:pt idx="1054">
                  <c:v>1.3333333333333341E-2</c:v>
                </c:pt>
                <c:pt idx="1055">
                  <c:v>0.11333333333333333</c:v>
                </c:pt>
                <c:pt idx="1056">
                  <c:v>-7.333333333333332E-2</c:v>
                </c:pt>
                <c:pt idx="1057">
                  <c:v>-6.666666666666668E-3</c:v>
                </c:pt>
                <c:pt idx="1058">
                  <c:v>-0.16</c:v>
                </c:pt>
                <c:pt idx="1059">
                  <c:v>0.20666666666666667</c:v>
                </c:pt>
                <c:pt idx="1060">
                  <c:v>7.3333333333333306E-2</c:v>
                </c:pt>
                <c:pt idx="1061">
                  <c:v>-1.3333333333333331E-2</c:v>
                </c:pt>
                <c:pt idx="1062">
                  <c:v>0.19333333333333336</c:v>
                </c:pt>
                <c:pt idx="1063">
                  <c:v>2.6666666666666672E-2</c:v>
                </c:pt>
                <c:pt idx="1064">
                  <c:v>-8.6666666666666684E-2</c:v>
                </c:pt>
                <c:pt idx="1065">
                  <c:v>0.28666666666666668</c:v>
                </c:pt>
                <c:pt idx="1066">
                  <c:v>1.9999999999999993E-2</c:v>
                </c:pt>
                <c:pt idx="1067">
                  <c:v>0.18000000000000002</c:v>
                </c:pt>
                <c:pt idx="1068">
                  <c:v>0.3133333333333333</c:v>
                </c:pt>
                <c:pt idx="1069">
                  <c:v>-9.3333333333333338E-2</c:v>
                </c:pt>
                <c:pt idx="1070">
                  <c:v>5.3333333333333323E-2</c:v>
                </c:pt>
                <c:pt idx="1071">
                  <c:v>0.15333333333333335</c:v>
                </c:pt>
                <c:pt idx="1072">
                  <c:v>-8.666666666666667E-2</c:v>
                </c:pt>
                <c:pt idx="1073">
                  <c:v>0.26</c:v>
                </c:pt>
                <c:pt idx="1074">
                  <c:v>0.22666666666666668</c:v>
                </c:pt>
                <c:pt idx="1075">
                  <c:v>-7.3333333333333334E-2</c:v>
                </c:pt>
                <c:pt idx="1076">
                  <c:v>-0.14000000000000001</c:v>
                </c:pt>
                <c:pt idx="1077">
                  <c:v>0.26666666666666666</c:v>
                </c:pt>
                <c:pt idx="1078">
                  <c:v>0.19999999999999998</c:v>
                </c:pt>
                <c:pt idx="1079">
                  <c:v>-2.0000000000000007E-2</c:v>
                </c:pt>
                <c:pt idx="1080">
                  <c:v>0.13999999999999999</c:v>
                </c:pt>
                <c:pt idx="1081">
                  <c:v>4.6666666666666669E-2</c:v>
                </c:pt>
                <c:pt idx="1082">
                  <c:v>-9.3333333333333338E-2</c:v>
                </c:pt>
                <c:pt idx="1083">
                  <c:v>0.27999999999999997</c:v>
                </c:pt>
                <c:pt idx="1084">
                  <c:v>0.17333333333333334</c:v>
                </c:pt>
                <c:pt idx="1085">
                  <c:v>0.08</c:v>
                </c:pt>
                <c:pt idx="1086">
                  <c:v>0.13333333333333333</c:v>
                </c:pt>
                <c:pt idx="1087">
                  <c:v>0.04</c:v>
                </c:pt>
                <c:pt idx="1088">
                  <c:v>1.3333333333333341E-2</c:v>
                </c:pt>
                <c:pt idx="1089">
                  <c:v>0.12666666666666668</c:v>
                </c:pt>
                <c:pt idx="1090">
                  <c:v>-0.08</c:v>
                </c:pt>
                <c:pt idx="1091">
                  <c:v>0.19999999999999998</c:v>
                </c:pt>
                <c:pt idx="1092">
                  <c:v>-7.3333333333333348E-2</c:v>
                </c:pt>
                <c:pt idx="1093">
                  <c:v>0.25333333333333335</c:v>
                </c:pt>
                <c:pt idx="1094">
                  <c:v>-0.02</c:v>
                </c:pt>
                <c:pt idx="1095">
                  <c:v>0.13999999999999999</c:v>
                </c:pt>
                <c:pt idx="1096">
                  <c:v>-6.6666666666666688E-3</c:v>
                </c:pt>
                <c:pt idx="1097">
                  <c:v>0.1466666666666667</c:v>
                </c:pt>
                <c:pt idx="1098">
                  <c:v>-5.3333333333333323E-2</c:v>
                </c:pt>
                <c:pt idx="1099">
                  <c:v>0.16666666666666666</c:v>
                </c:pt>
                <c:pt idx="1100">
                  <c:v>7.3333333333333348E-2</c:v>
                </c:pt>
                <c:pt idx="1101">
                  <c:v>6.6666666666666666E-2</c:v>
                </c:pt>
                <c:pt idx="1102">
                  <c:v>0.04</c:v>
                </c:pt>
                <c:pt idx="1103">
                  <c:v>0.15333333333333335</c:v>
                </c:pt>
                <c:pt idx="1104">
                  <c:v>0.16666666666666671</c:v>
                </c:pt>
                <c:pt idx="1105">
                  <c:v>1.3333333333333345E-2</c:v>
                </c:pt>
                <c:pt idx="1106">
                  <c:v>0.25333333333333335</c:v>
                </c:pt>
                <c:pt idx="1107">
                  <c:v>-0.11999999999999998</c:v>
                </c:pt>
                <c:pt idx="1108">
                  <c:v>1.3333333333333345E-2</c:v>
                </c:pt>
                <c:pt idx="1109">
                  <c:v>0.15333333333333335</c:v>
                </c:pt>
                <c:pt idx="1110">
                  <c:v>0.27333333333333337</c:v>
                </c:pt>
                <c:pt idx="1111">
                  <c:v>-0.18000000000000002</c:v>
                </c:pt>
                <c:pt idx="1112">
                  <c:v>-6.6666666666666636E-3</c:v>
                </c:pt>
                <c:pt idx="1113">
                  <c:v>0.18000000000000002</c:v>
                </c:pt>
                <c:pt idx="1114">
                  <c:v>6.6666666666666914E-3</c:v>
                </c:pt>
                <c:pt idx="1115">
                  <c:v>0.12</c:v>
                </c:pt>
                <c:pt idx="1116">
                  <c:v>0.18000000000000002</c:v>
                </c:pt>
                <c:pt idx="1117">
                  <c:v>-0.02</c:v>
                </c:pt>
                <c:pt idx="1118">
                  <c:v>6.6666666666666723E-3</c:v>
                </c:pt>
                <c:pt idx="1119">
                  <c:v>9.3333333333333338E-2</c:v>
                </c:pt>
                <c:pt idx="1120">
                  <c:v>0.13333333333333333</c:v>
                </c:pt>
                <c:pt idx="1121">
                  <c:v>0</c:v>
                </c:pt>
                <c:pt idx="1122">
                  <c:v>9.9999999999999978E-2</c:v>
                </c:pt>
                <c:pt idx="1123">
                  <c:v>1.3333333333333345E-2</c:v>
                </c:pt>
                <c:pt idx="1124">
                  <c:v>-2.6666666666666668E-2</c:v>
                </c:pt>
                <c:pt idx="1125">
                  <c:v>0.08</c:v>
                </c:pt>
                <c:pt idx="1126">
                  <c:v>-1.3333333333333327E-2</c:v>
                </c:pt>
                <c:pt idx="1127">
                  <c:v>8.666666666666667E-2</c:v>
                </c:pt>
                <c:pt idx="1128">
                  <c:v>0.14666666666666667</c:v>
                </c:pt>
                <c:pt idx="1129">
                  <c:v>1.3333333333333345E-2</c:v>
                </c:pt>
                <c:pt idx="1130">
                  <c:v>0.19333333333333336</c:v>
                </c:pt>
                <c:pt idx="1131">
                  <c:v>2.0000000000000018E-2</c:v>
                </c:pt>
                <c:pt idx="1132">
                  <c:v>0.19999999999999998</c:v>
                </c:pt>
                <c:pt idx="1133">
                  <c:v>-8.666666666666667E-2</c:v>
                </c:pt>
                <c:pt idx="1134">
                  <c:v>0.16</c:v>
                </c:pt>
                <c:pt idx="1135">
                  <c:v>-0.13333333333333333</c:v>
                </c:pt>
                <c:pt idx="1136">
                  <c:v>4.6666666666666669E-2</c:v>
                </c:pt>
                <c:pt idx="1137">
                  <c:v>-0.02</c:v>
                </c:pt>
                <c:pt idx="1138">
                  <c:v>6.6666666666666636E-3</c:v>
                </c:pt>
                <c:pt idx="1139">
                  <c:v>8.666666666666667E-2</c:v>
                </c:pt>
                <c:pt idx="1140">
                  <c:v>0.18000000000000002</c:v>
                </c:pt>
                <c:pt idx="1141">
                  <c:v>-0.13999999999999999</c:v>
                </c:pt>
                <c:pt idx="1142">
                  <c:v>6.6666666666666666E-2</c:v>
                </c:pt>
                <c:pt idx="1143">
                  <c:v>7.3333333333333348E-2</c:v>
                </c:pt>
                <c:pt idx="1144">
                  <c:v>-0.10666666666666667</c:v>
                </c:pt>
                <c:pt idx="1145">
                  <c:v>0.32</c:v>
                </c:pt>
                <c:pt idx="1146">
                  <c:v>9.3333333333333338E-2</c:v>
                </c:pt>
                <c:pt idx="1147">
                  <c:v>0.21333333333333335</c:v>
                </c:pt>
                <c:pt idx="1148">
                  <c:v>0.18000000000000002</c:v>
                </c:pt>
                <c:pt idx="1149">
                  <c:v>0.13333333333333333</c:v>
                </c:pt>
                <c:pt idx="1150">
                  <c:v>0.22</c:v>
                </c:pt>
                <c:pt idx="1151">
                  <c:v>0.11333333333333333</c:v>
                </c:pt>
                <c:pt idx="1152">
                  <c:v>0.24666666666666667</c:v>
                </c:pt>
                <c:pt idx="1153">
                  <c:v>1.999999999999999E-2</c:v>
                </c:pt>
                <c:pt idx="1154">
                  <c:v>0.20000000000000004</c:v>
                </c:pt>
                <c:pt idx="1155">
                  <c:v>1.3333333333333327E-2</c:v>
                </c:pt>
                <c:pt idx="1156">
                  <c:v>4.666666666666669E-2</c:v>
                </c:pt>
                <c:pt idx="1157">
                  <c:v>0.11333333333333334</c:v>
                </c:pt>
                <c:pt idx="1158">
                  <c:v>1.3333333333333327E-2</c:v>
                </c:pt>
                <c:pt idx="1159">
                  <c:v>0.14000000000000001</c:v>
                </c:pt>
                <c:pt idx="1160">
                  <c:v>0.12666666666666668</c:v>
                </c:pt>
                <c:pt idx="1161">
                  <c:v>-1.999999999999999E-2</c:v>
                </c:pt>
                <c:pt idx="1162">
                  <c:v>0.12000000000000001</c:v>
                </c:pt>
                <c:pt idx="1163">
                  <c:v>6.6666666666666723E-3</c:v>
                </c:pt>
                <c:pt idx="1164">
                  <c:v>0</c:v>
                </c:pt>
                <c:pt idx="1165">
                  <c:v>0.30666666666666664</c:v>
                </c:pt>
                <c:pt idx="1166">
                  <c:v>0.12</c:v>
                </c:pt>
                <c:pt idx="1167">
                  <c:v>0.18666666666666668</c:v>
                </c:pt>
                <c:pt idx="1168">
                  <c:v>0.22666666666666668</c:v>
                </c:pt>
                <c:pt idx="1169">
                  <c:v>-0.06</c:v>
                </c:pt>
                <c:pt idx="1170">
                  <c:v>8.666666666666667E-2</c:v>
                </c:pt>
                <c:pt idx="1171">
                  <c:v>0.19999999999999998</c:v>
                </c:pt>
                <c:pt idx="1172">
                  <c:v>0</c:v>
                </c:pt>
                <c:pt idx="1173">
                  <c:v>0.10000000000000002</c:v>
                </c:pt>
                <c:pt idx="1174">
                  <c:v>9.3333333333333338E-2</c:v>
                </c:pt>
                <c:pt idx="1175">
                  <c:v>-1.3333333333333327E-2</c:v>
                </c:pt>
                <c:pt idx="1176">
                  <c:v>6.6666666666666666E-2</c:v>
                </c:pt>
                <c:pt idx="1177">
                  <c:v>0</c:v>
                </c:pt>
                <c:pt idx="1178">
                  <c:v>0.16666666666666666</c:v>
                </c:pt>
                <c:pt idx="1179">
                  <c:v>-2.6666666666666661E-2</c:v>
                </c:pt>
                <c:pt idx="1180">
                  <c:v>0.06</c:v>
                </c:pt>
                <c:pt idx="1181">
                  <c:v>0.17333333333333334</c:v>
                </c:pt>
                <c:pt idx="1182">
                  <c:v>0.18666666666666665</c:v>
                </c:pt>
                <c:pt idx="1183">
                  <c:v>4.6666666666666655E-2</c:v>
                </c:pt>
                <c:pt idx="1184">
                  <c:v>0.14666666666666667</c:v>
                </c:pt>
                <c:pt idx="1185">
                  <c:v>6.6666666666666652E-2</c:v>
                </c:pt>
                <c:pt idx="1186">
                  <c:v>9.9999999999999978E-2</c:v>
                </c:pt>
                <c:pt idx="1187">
                  <c:v>0.18000000000000002</c:v>
                </c:pt>
                <c:pt idx="1188">
                  <c:v>0.13333333333333333</c:v>
                </c:pt>
                <c:pt idx="1189">
                  <c:v>2.6666666666666672E-2</c:v>
                </c:pt>
                <c:pt idx="1190">
                  <c:v>5.3333333333333337E-2</c:v>
                </c:pt>
                <c:pt idx="1191">
                  <c:v>2.6666666666666668E-2</c:v>
                </c:pt>
                <c:pt idx="1192">
                  <c:v>-0.16666666666666666</c:v>
                </c:pt>
                <c:pt idx="1193">
                  <c:v>0.15333333333333335</c:v>
                </c:pt>
                <c:pt idx="1194">
                  <c:v>0.19333333333333333</c:v>
                </c:pt>
                <c:pt idx="1195">
                  <c:v>-0.18000000000000002</c:v>
                </c:pt>
                <c:pt idx="1196">
                  <c:v>8.666666666666667E-2</c:v>
                </c:pt>
                <c:pt idx="1197">
                  <c:v>-8.666666666666667E-2</c:v>
                </c:pt>
                <c:pt idx="1198">
                  <c:v>0.13333333333333333</c:v>
                </c:pt>
                <c:pt idx="1199">
                  <c:v>-4.6666666666666669E-2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70D9-4A8F-968D-AE6B78A0E2F7}"/>
            </c:ext>
          </c:extLst>
        </c:ser>
        <c:ser>
          <c:idx val="3"/>
          <c:order val="3"/>
          <c:tx>
            <c:strRef>
              <c:f>Dionne!$U$1</c:f>
              <c:strCache>
                <c:ptCount val="1"/>
                <c:pt idx="0">
                  <c:v>PF-127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Dionne!$M$2:$M$1201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Dionne!$U$2:$U$1201</c:f>
              <c:numCache>
                <c:formatCode>General</c:formatCode>
                <c:ptCount val="1200"/>
                <c:pt idx="0">
                  <c:v>0.14000000000000001</c:v>
                </c:pt>
                <c:pt idx="1">
                  <c:v>0.20666666666666667</c:v>
                </c:pt>
                <c:pt idx="2">
                  <c:v>0.28666666666666668</c:v>
                </c:pt>
                <c:pt idx="3">
                  <c:v>0.20000000000000004</c:v>
                </c:pt>
                <c:pt idx="4">
                  <c:v>0.13333333333333333</c:v>
                </c:pt>
                <c:pt idx="5">
                  <c:v>0.44666666666666671</c:v>
                </c:pt>
                <c:pt idx="6">
                  <c:v>0.3066666666666667</c:v>
                </c:pt>
                <c:pt idx="7">
                  <c:v>0.20000000000000004</c:v>
                </c:pt>
                <c:pt idx="8">
                  <c:v>0.24666666666666667</c:v>
                </c:pt>
                <c:pt idx="9">
                  <c:v>0.3066666666666667</c:v>
                </c:pt>
                <c:pt idx="10">
                  <c:v>0.26</c:v>
                </c:pt>
                <c:pt idx="11">
                  <c:v>0.31333333333333335</c:v>
                </c:pt>
                <c:pt idx="12">
                  <c:v>0.19999999999999996</c:v>
                </c:pt>
                <c:pt idx="13">
                  <c:v>0.23333333333333331</c:v>
                </c:pt>
                <c:pt idx="14">
                  <c:v>0.32666666666666666</c:v>
                </c:pt>
                <c:pt idx="15">
                  <c:v>-6.6666666666666652E-2</c:v>
                </c:pt>
                <c:pt idx="16">
                  <c:v>0.28666666666666668</c:v>
                </c:pt>
                <c:pt idx="17">
                  <c:v>-4.6666666666666655E-2</c:v>
                </c:pt>
                <c:pt idx="18">
                  <c:v>4.6666666666666669E-2</c:v>
                </c:pt>
                <c:pt idx="19">
                  <c:v>0.19999999999999998</c:v>
                </c:pt>
                <c:pt idx="20">
                  <c:v>-5.9999999999999977E-2</c:v>
                </c:pt>
                <c:pt idx="21">
                  <c:v>0.27333333333333326</c:v>
                </c:pt>
                <c:pt idx="22">
                  <c:v>1.3333333333333345E-2</c:v>
                </c:pt>
                <c:pt idx="23">
                  <c:v>0.3666666666666667</c:v>
                </c:pt>
                <c:pt idx="24">
                  <c:v>0.29333333333333328</c:v>
                </c:pt>
                <c:pt idx="25">
                  <c:v>9.3333333333333338E-2</c:v>
                </c:pt>
                <c:pt idx="26">
                  <c:v>0.42666666666666669</c:v>
                </c:pt>
                <c:pt idx="27">
                  <c:v>-6.6666666666666723E-3</c:v>
                </c:pt>
                <c:pt idx="28">
                  <c:v>0.32</c:v>
                </c:pt>
                <c:pt idx="29">
                  <c:v>0.19999999999999998</c:v>
                </c:pt>
                <c:pt idx="30">
                  <c:v>0.43999999999999995</c:v>
                </c:pt>
                <c:pt idx="31">
                  <c:v>0</c:v>
                </c:pt>
                <c:pt idx="32">
                  <c:v>0.25999999999999995</c:v>
                </c:pt>
                <c:pt idx="33">
                  <c:v>0.13333333333333333</c:v>
                </c:pt>
                <c:pt idx="34">
                  <c:v>0.24</c:v>
                </c:pt>
                <c:pt idx="35">
                  <c:v>0.06</c:v>
                </c:pt>
                <c:pt idx="36">
                  <c:v>0.18000000000000002</c:v>
                </c:pt>
                <c:pt idx="37">
                  <c:v>8.6666666666666684E-2</c:v>
                </c:pt>
                <c:pt idx="38">
                  <c:v>0.04</c:v>
                </c:pt>
                <c:pt idx="39">
                  <c:v>0.18666666666666668</c:v>
                </c:pt>
                <c:pt idx="40">
                  <c:v>0.21999999999999997</c:v>
                </c:pt>
                <c:pt idx="41">
                  <c:v>0.06</c:v>
                </c:pt>
                <c:pt idx="42">
                  <c:v>0.22000000000000006</c:v>
                </c:pt>
                <c:pt idx="43">
                  <c:v>0.16</c:v>
                </c:pt>
                <c:pt idx="44">
                  <c:v>0.18000000000000002</c:v>
                </c:pt>
                <c:pt idx="45">
                  <c:v>0.3</c:v>
                </c:pt>
                <c:pt idx="46">
                  <c:v>0.24</c:v>
                </c:pt>
                <c:pt idx="47">
                  <c:v>0.33333333333333331</c:v>
                </c:pt>
                <c:pt idx="48">
                  <c:v>0.3</c:v>
                </c:pt>
                <c:pt idx="49">
                  <c:v>0.24666666666666667</c:v>
                </c:pt>
                <c:pt idx="50">
                  <c:v>0.40000000000000008</c:v>
                </c:pt>
                <c:pt idx="51">
                  <c:v>6.6666666666666666E-2</c:v>
                </c:pt>
                <c:pt idx="52">
                  <c:v>0.24</c:v>
                </c:pt>
                <c:pt idx="53">
                  <c:v>0.20000000000000004</c:v>
                </c:pt>
                <c:pt idx="54">
                  <c:v>0.40000000000000008</c:v>
                </c:pt>
                <c:pt idx="55">
                  <c:v>0.04</c:v>
                </c:pt>
                <c:pt idx="56">
                  <c:v>0.10000000000000003</c:v>
                </c:pt>
                <c:pt idx="57">
                  <c:v>0.19999999999999998</c:v>
                </c:pt>
                <c:pt idx="58">
                  <c:v>9.3333333333333338E-2</c:v>
                </c:pt>
                <c:pt idx="59">
                  <c:v>0.33333333333333331</c:v>
                </c:pt>
                <c:pt idx="60">
                  <c:v>0.13333333333333333</c:v>
                </c:pt>
                <c:pt idx="61">
                  <c:v>0.28000000000000003</c:v>
                </c:pt>
                <c:pt idx="62">
                  <c:v>0.34</c:v>
                </c:pt>
                <c:pt idx="63">
                  <c:v>0</c:v>
                </c:pt>
                <c:pt idx="64">
                  <c:v>0.10666666666666665</c:v>
                </c:pt>
                <c:pt idx="65">
                  <c:v>0.27333333333333332</c:v>
                </c:pt>
                <c:pt idx="66">
                  <c:v>0.23333333333333336</c:v>
                </c:pt>
                <c:pt idx="67">
                  <c:v>0.11333333333333333</c:v>
                </c:pt>
                <c:pt idx="68">
                  <c:v>2.0000000000000007E-2</c:v>
                </c:pt>
                <c:pt idx="69">
                  <c:v>0.36000000000000004</c:v>
                </c:pt>
                <c:pt idx="70">
                  <c:v>0.25333333333333335</c:v>
                </c:pt>
                <c:pt idx="71">
                  <c:v>4.6666666666666669E-2</c:v>
                </c:pt>
                <c:pt idx="72">
                  <c:v>0.11333333333333333</c:v>
                </c:pt>
                <c:pt idx="73">
                  <c:v>0.21333333333333335</c:v>
                </c:pt>
                <c:pt idx="74">
                  <c:v>0.18666666666666668</c:v>
                </c:pt>
                <c:pt idx="75">
                  <c:v>6.6666666666666652E-2</c:v>
                </c:pt>
                <c:pt idx="76">
                  <c:v>0.16666666666666666</c:v>
                </c:pt>
                <c:pt idx="77">
                  <c:v>0.10000000000000002</c:v>
                </c:pt>
                <c:pt idx="78">
                  <c:v>6.6666666666666666E-2</c:v>
                </c:pt>
                <c:pt idx="79">
                  <c:v>0.20666666666666667</c:v>
                </c:pt>
                <c:pt idx="80">
                  <c:v>0.28000000000000003</c:v>
                </c:pt>
                <c:pt idx="81">
                  <c:v>-7.3333333333333334E-2</c:v>
                </c:pt>
                <c:pt idx="82">
                  <c:v>3.3333333333333326E-2</c:v>
                </c:pt>
                <c:pt idx="83">
                  <c:v>0.16</c:v>
                </c:pt>
                <c:pt idx="84">
                  <c:v>0.32666666666666672</c:v>
                </c:pt>
                <c:pt idx="85">
                  <c:v>0.02</c:v>
                </c:pt>
                <c:pt idx="86">
                  <c:v>0.26</c:v>
                </c:pt>
                <c:pt idx="87">
                  <c:v>-2.6666666666666672E-2</c:v>
                </c:pt>
                <c:pt idx="88">
                  <c:v>0.27333333333333337</c:v>
                </c:pt>
                <c:pt idx="89">
                  <c:v>-2.6666666666666672E-2</c:v>
                </c:pt>
                <c:pt idx="90">
                  <c:v>0.28000000000000003</c:v>
                </c:pt>
                <c:pt idx="91">
                  <c:v>-7.3333333333333334E-2</c:v>
                </c:pt>
                <c:pt idx="92">
                  <c:v>0.11333333333333334</c:v>
                </c:pt>
                <c:pt idx="93">
                  <c:v>5.3333333333333323E-2</c:v>
                </c:pt>
                <c:pt idx="94">
                  <c:v>-2.6666666666666672E-2</c:v>
                </c:pt>
                <c:pt idx="95">
                  <c:v>0.21999999999999997</c:v>
                </c:pt>
                <c:pt idx="96">
                  <c:v>0</c:v>
                </c:pt>
                <c:pt idx="97">
                  <c:v>0.08</c:v>
                </c:pt>
                <c:pt idx="98">
                  <c:v>7.333333333333332E-2</c:v>
                </c:pt>
                <c:pt idx="99">
                  <c:v>-2.6666666666666672E-2</c:v>
                </c:pt>
                <c:pt idx="100">
                  <c:v>0.12</c:v>
                </c:pt>
                <c:pt idx="101">
                  <c:v>-0.04</c:v>
                </c:pt>
                <c:pt idx="102">
                  <c:v>0.10666666666666665</c:v>
                </c:pt>
                <c:pt idx="103">
                  <c:v>-5.3333333333333344E-2</c:v>
                </c:pt>
                <c:pt idx="104">
                  <c:v>-4.6666666666666669E-2</c:v>
                </c:pt>
                <c:pt idx="105">
                  <c:v>6.6666666666666666E-2</c:v>
                </c:pt>
                <c:pt idx="106">
                  <c:v>-1.999999999999999E-2</c:v>
                </c:pt>
                <c:pt idx="107">
                  <c:v>6.6666666666666652E-2</c:v>
                </c:pt>
                <c:pt idx="108">
                  <c:v>-3.3333333333333333E-2</c:v>
                </c:pt>
                <c:pt idx="109">
                  <c:v>0.06</c:v>
                </c:pt>
                <c:pt idx="110">
                  <c:v>-0.08</c:v>
                </c:pt>
                <c:pt idx="111">
                  <c:v>9.3333333333333324E-2</c:v>
                </c:pt>
                <c:pt idx="112">
                  <c:v>-0.14000000000000001</c:v>
                </c:pt>
                <c:pt idx="113">
                  <c:v>0.17333333333333334</c:v>
                </c:pt>
                <c:pt idx="114">
                  <c:v>-7.3333333333333348E-2</c:v>
                </c:pt>
                <c:pt idx="115">
                  <c:v>0.11333333333333334</c:v>
                </c:pt>
                <c:pt idx="116">
                  <c:v>-0.06</c:v>
                </c:pt>
                <c:pt idx="117">
                  <c:v>0.10666666666666665</c:v>
                </c:pt>
                <c:pt idx="118">
                  <c:v>0.12</c:v>
                </c:pt>
                <c:pt idx="119">
                  <c:v>-0.10000000000000002</c:v>
                </c:pt>
                <c:pt idx="120">
                  <c:v>9.9999999999999992E-2</c:v>
                </c:pt>
                <c:pt idx="121">
                  <c:v>-0.12666666666666668</c:v>
                </c:pt>
                <c:pt idx="122">
                  <c:v>-0.18666666666666668</c:v>
                </c:pt>
                <c:pt idx="123">
                  <c:v>0.13333333333333333</c:v>
                </c:pt>
                <c:pt idx="124">
                  <c:v>-6.6666666666666723E-3</c:v>
                </c:pt>
                <c:pt idx="125">
                  <c:v>-5.3333333333333344E-2</c:v>
                </c:pt>
                <c:pt idx="126">
                  <c:v>-0.1466666666666667</c:v>
                </c:pt>
                <c:pt idx="127">
                  <c:v>8.666666666666667E-2</c:v>
                </c:pt>
                <c:pt idx="128">
                  <c:v>7.3333333333333334E-2</c:v>
                </c:pt>
                <c:pt idx="129">
                  <c:v>-0.18000000000000002</c:v>
                </c:pt>
                <c:pt idx="130">
                  <c:v>-9.3333333333333324E-2</c:v>
                </c:pt>
                <c:pt idx="131">
                  <c:v>0.18000000000000002</c:v>
                </c:pt>
                <c:pt idx="132">
                  <c:v>-6.6666666666666693E-2</c:v>
                </c:pt>
                <c:pt idx="133">
                  <c:v>2.0000000000000007E-2</c:v>
                </c:pt>
                <c:pt idx="134">
                  <c:v>0.15333333333333335</c:v>
                </c:pt>
                <c:pt idx="135">
                  <c:v>-0.16666666666666666</c:v>
                </c:pt>
                <c:pt idx="136">
                  <c:v>-0.10000000000000002</c:v>
                </c:pt>
                <c:pt idx="137">
                  <c:v>2.6666666666666672E-2</c:v>
                </c:pt>
                <c:pt idx="138">
                  <c:v>0.10000000000000002</c:v>
                </c:pt>
                <c:pt idx="139">
                  <c:v>-9.9999999999999992E-2</c:v>
                </c:pt>
                <c:pt idx="140">
                  <c:v>0.16666666666666666</c:v>
                </c:pt>
                <c:pt idx="141">
                  <c:v>-0.26666666666666666</c:v>
                </c:pt>
                <c:pt idx="142">
                  <c:v>6.6666666666666636E-3</c:v>
                </c:pt>
                <c:pt idx="143">
                  <c:v>-4.6666666666666662E-2</c:v>
                </c:pt>
                <c:pt idx="144">
                  <c:v>-9.9999999999999992E-2</c:v>
                </c:pt>
                <c:pt idx="145">
                  <c:v>3.3333333333333326E-2</c:v>
                </c:pt>
                <c:pt idx="146">
                  <c:v>6.0000000000000019E-2</c:v>
                </c:pt>
                <c:pt idx="147">
                  <c:v>-9.3333333333333338E-2</c:v>
                </c:pt>
                <c:pt idx="148">
                  <c:v>-0.19333333333333333</c:v>
                </c:pt>
                <c:pt idx="149">
                  <c:v>0.19333333333333333</c:v>
                </c:pt>
                <c:pt idx="150">
                  <c:v>-0.10000000000000002</c:v>
                </c:pt>
                <c:pt idx="151">
                  <c:v>0</c:v>
                </c:pt>
                <c:pt idx="152">
                  <c:v>-0.02</c:v>
                </c:pt>
                <c:pt idx="153">
                  <c:v>-5.3333333333333337E-2</c:v>
                </c:pt>
                <c:pt idx="154">
                  <c:v>4.6666666666666669E-2</c:v>
                </c:pt>
                <c:pt idx="155">
                  <c:v>-0.17333333333333334</c:v>
                </c:pt>
                <c:pt idx="156">
                  <c:v>-5.3333333333333316E-2</c:v>
                </c:pt>
                <c:pt idx="157">
                  <c:v>3.3333333333333333E-2</c:v>
                </c:pt>
                <c:pt idx="158">
                  <c:v>-0.21333333333333337</c:v>
                </c:pt>
                <c:pt idx="159">
                  <c:v>8.6666666666666656E-2</c:v>
                </c:pt>
                <c:pt idx="160">
                  <c:v>2.0000000000000018E-2</c:v>
                </c:pt>
                <c:pt idx="161">
                  <c:v>-7.3333333333333334E-2</c:v>
                </c:pt>
                <c:pt idx="162">
                  <c:v>0.06</c:v>
                </c:pt>
                <c:pt idx="163">
                  <c:v>-8.666666666666667E-2</c:v>
                </c:pt>
                <c:pt idx="164">
                  <c:v>-0.12</c:v>
                </c:pt>
                <c:pt idx="165">
                  <c:v>0.12666666666666668</c:v>
                </c:pt>
                <c:pt idx="166">
                  <c:v>-4.6666666666666669E-2</c:v>
                </c:pt>
                <c:pt idx="167">
                  <c:v>0.04</c:v>
                </c:pt>
                <c:pt idx="168">
                  <c:v>9.9999999999999992E-2</c:v>
                </c:pt>
                <c:pt idx="169">
                  <c:v>-0.20666666666666667</c:v>
                </c:pt>
                <c:pt idx="170">
                  <c:v>9.9999999999999992E-2</c:v>
                </c:pt>
                <c:pt idx="171">
                  <c:v>-0.17333333333333334</c:v>
                </c:pt>
                <c:pt idx="172">
                  <c:v>6.6666666666666652E-2</c:v>
                </c:pt>
                <c:pt idx="173">
                  <c:v>-0.22666666666666666</c:v>
                </c:pt>
                <c:pt idx="174">
                  <c:v>-1.3333333333333327E-2</c:v>
                </c:pt>
                <c:pt idx="175">
                  <c:v>-0.14000000000000001</c:v>
                </c:pt>
                <c:pt idx="176">
                  <c:v>-0.21333333333333337</c:v>
                </c:pt>
                <c:pt idx="177">
                  <c:v>9.3333333333333324E-2</c:v>
                </c:pt>
                <c:pt idx="178">
                  <c:v>0.02</c:v>
                </c:pt>
                <c:pt idx="179">
                  <c:v>-0.08</c:v>
                </c:pt>
                <c:pt idx="180">
                  <c:v>-6.0000000000000019E-2</c:v>
                </c:pt>
                <c:pt idx="181">
                  <c:v>5.3333333333333337E-2</c:v>
                </c:pt>
                <c:pt idx="182">
                  <c:v>-0.12666666666666665</c:v>
                </c:pt>
                <c:pt idx="183">
                  <c:v>0.19333333333333336</c:v>
                </c:pt>
                <c:pt idx="184">
                  <c:v>0.02</c:v>
                </c:pt>
                <c:pt idx="185">
                  <c:v>0.08</c:v>
                </c:pt>
                <c:pt idx="186">
                  <c:v>0.19333333333333336</c:v>
                </c:pt>
                <c:pt idx="187">
                  <c:v>-0.12666666666666668</c:v>
                </c:pt>
                <c:pt idx="188">
                  <c:v>4.6666666666666655E-2</c:v>
                </c:pt>
                <c:pt idx="189">
                  <c:v>-4.6666666666666669E-2</c:v>
                </c:pt>
                <c:pt idx="190">
                  <c:v>-0.10666666666666665</c:v>
                </c:pt>
                <c:pt idx="191">
                  <c:v>1.3333333333333327E-2</c:v>
                </c:pt>
                <c:pt idx="192">
                  <c:v>-4.6666666666666655E-2</c:v>
                </c:pt>
                <c:pt idx="193">
                  <c:v>4.6666666666666655E-2</c:v>
                </c:pt>
                <c:pt idx="194">
                  <c:v>-0.24666666666666667</c:v>
                </c:pt>
                <c:pt idx="195">
                  <c:v>0.13999999999999999</c:v>
                </c:pt>
                <c:pt idx="196">
                  <c:v>-0.19333333333333333</c:v>
                </c:pt>
                <c:pt idx="197">
                  <c:v>0.13333333333333333</c:v>
                </c:pt>
                <c:pt idx="198">
                  <c:v>6.0000000000000019E-2</c:v>
                </c:pt>
                <c:pt idx="199">
                  <c:v>-9.3333333333333338E-2</c:v>
                </c:pt>
                <c:pt idx="200">
                  <c:v>5.3333333333333323E-2</c:v>
                </c:pt>
                <c:pt idx="201">
                  <c:v>-0.14000000000000001</c:v>
                </c:pt>
                <c:pt idx="202">
                  <c:v>-2.6666666666666655E-2</c:v>
                </c:pt>
                <c:pt idx="203">
                  <c:v>6.6666666666666666E-2</c:v>
                </c:pt>
                <c:pt idx="204">
                  <c:v>-0.13333333333333333</c:v>
                </c:pt>
                <c:pt idx="205">
                  <c:v>0.22666666666666668</c:v>
                </c:pt>
                <c:pt idx="206">
                  <c:v>-0.06</c:v>
                </c:pt>
                <c:pt idx="207">
                  <c:v>0.26666666666666666</c:v>
                </c:pt>
                <c:pt idx="208">
                  <c:v>0.10666666666666667</c:v>
                </c:pt>
                <c:pt idx="209">
                  <c:v>0.20000000000000004</c:v>
                </c:pt>
                <c:pt idx="210">
                  <c:v>7.3333333333333334E-2</c:v>
                </c:pt>
                <c:pt idx="211">
                  <c:v>0.21333333333333335</c:v>
                </c:pt>
                <c:pt idx="212">
                  <c:v>0.12</c:v>
                </c:pt>
                <c:pt idx="213">
                  <c:v>0.11999999999999998</c:v>
                </c:pt>
                <c:pt idx="214">
                  <c:v>5.3333333333333337E-2</c:v>
                </c:pt>
                <c:pt idx="215">
                  <c:v>-0.14666666666666664</c:v>
                </c:pt>
                <c:pt idx="216">
                  <c:v>-0.02</c:v>
                </c:pt>
                <c:pt idx="217">
                  <c:v>-0.47333333333333333</c:v>
                </c:pt>
                <c:pt idx="218">
                  <c:v>-0.31999999999999995</c:v>
                </c:pt>
                <c:pt idx="219">
                  <c:v>-0.46</c:v>
                </c:pt>
                <c:pt idx="220">
                  <c:v>-0.48666666666666664</c:v>
                </c:pt>
                <c:pt idx="221">
                  <c:v>-0.38666666666666666</c:v>
                </c:pt>
                <c:pt idx="222">
                  <c:v>-0.48</c:v>
                </c:pt>
                <c:pt idx="223">
                  <c:v>-0.28000000000000003</c:v>
                </c:pt>
                <c:pt idx="224">
                  <c:v>-0.34</c:v>
                </c:pt>
                <c:pt idx="225">
                  <c:v>-0.13333333333333333</c:v>
                </c:pt>
                <c:pt idx="226">
                  <c:v>-0.35333333333333333</c:v>
                </c:pt>
                <c:pt idx="227">
                  <c:v>0.11333333333333333</c:v>
                </c:pt>
                <c:pt idx="228">
                  <c:v>3.3333333333333347E-2</c:v>
                </c:pt>
                <c:pt idx="229">
                  <c:v>-8.666666666666667E-2</c:v>
                </c:pt>
                <c:pt idx="230">
                  <c:v>0.04</c:v>
                </c:pt>
                <c:pt idx="231">
                  <c:v>-0.11333333333333336</c:v>
                </c:pt>
                <c:pt idx="232">
                  <c:v>1.3333333333333336E-2</c:v>
                </c:pt>
                <c:pt idx="233">
                  <c:v>-8.666666666666667E-2</c:v>
                </c:pt>
                <c:pt idx="234">
                  <c:v>-0.13999999999999999</c:v>
                </c:pt>
                <c:pt idx="235">
                  <c:v>-5.3333333333333365E-2</c:v>
                </c:pt>
                <c:pt idx="236">
                  <c:v>-0.18666666666666668</c:v>
                </c:pt>
                <c:pt idx="237">
                  <c:v>-7.333333333333332E-2</c:v>
                </c:pt>
                <c:pt idx="238">
                  <c:v>-8.0000000000000057E-2</c:v>
                </c:pt>
                <c:pt idx="239">
                  <c:v>-0.22</c:v>
                </c:pt>
                <c:pt idx="240">
                  <c:v>1.3333333333333327E-2</c:v>
                </c:pt>
                <c:pt idx="241">
                  <c:v>-0.3066666666666667</c:v>
                </c:pt>
                <c:pt idx="242">
                  <c:v>4.0000000000000015E-2</c:v>
                </c:pt>
                <c:pt idx="243">
                  <c:v>-0.33333333333333331</c:v>
                </c:pt>
                <c:pt idx="244">
                  <c:v>-9.3333333333333338E-2</c:v>
                </c:pt>
                <c:pt idx="245">
                  <c:v>-0.10000000000000002</c:v>
                </c:pt>
                <c:pt idx="246">
                  <c:v>-0.20666666666666667</c:v>
                </c:pt>
                <c:pt idx="247">
                  <c:v>8.6666666666666656E-2</c:v>
                </c:pt>
                <c:pt idx="248">
                  <c:v>-0.1466666666666667</c:v>
                </c:pt>
                <c:pt idx="249">
                  <c:v>-6.6666666666666707E-2</c:v>
                </c:pt>
                <c:pt idx="250">
                  <c:v>-0.15333333333333332</c:v>
                </c:pt>
                <c:pt idx="251">
                  <c:v>-0.12000000000000004</c:v>
                </c:pt>
                <c:pt idx="252">
                  <c:v>-9.3333333333333338E-2</c:v>
                </c:pt>
                <c:pt idx="253">
                  <c:v>-0.18666666666666668</c:v>
                </c:pt>
                <c:pt idx="254">
                  <c:v>-0.12000000000000001</c:v>
                </c:pt>
                <c:pt idx="255">
                  <c:v>-0.22</c:v>
                </c:pt>
                <c:pt idx="256">
                  <c:v>-0.11333333333333333</c:v>
                </c:pt>
                <c:pt idx="257">
                  <c:v>-0.18666666666666668</c:v>
                </c:pt>
                <c:pt idx="258">
                  <c:v>-0.21333333333333335</c:v>
                </c:pt>
                <c:pt idx="259">
                  <c:v>-6.6666666666666693E-2</c:v>
                </c:pt>
                <c:pt idx="260">
                  <c:v>-0.12666666666666668</c:v>
                </c:pt>
                <c:pt idx="261">
                  <c:v>-0.21333333333333337</c:v>
                </c:pt>
                <c:pt idx="262">
                  <c:v>-0.21333333333333329</c:v>
                </c:pt>
                <c:pt idx="263">
                  <c:v>-0.08</c:v>
                </c:pt>
                <c:pt idx="264">
                  <c:v>-0.1533333333333334</c:v>
                </c:pt>
                <c:pt idx="265">
                  <c:v>-0.10000000000000002</c:v>
                </c:pt>
                <c:pt idx="266">
                  <c:v>-0.31333333333333341</c:v>
                </c:pt>
                <c:pt idx="267">
                  <c:v>3.3333333333333347E-2</c:v>
                </c:pt>
                <c:pt idx="268">
                  <c:v>-0.16666666666666674</c:v>
                </c:pt>
                <c:pt idx="269">
                  <c:v>-0.10000000000000002</c:v>
                </c:pt>
                <c:pt idx="270">
                  <c:v>-0.21999999999999997</c:v>
                </c:pt>
                <c:pt idx="271">
                  <c:v>-6.6666666666666666E-2</c:v>
                </c:pt>
                <c:pt idx="272">
                  <c:v>1.999999999999998E-2</c:v>
                </c:pt>
                <c:pt idx="273">
                  <c:v>-0.36000000000000004</c:v>
                </c:pt>
                <c:pt idx="274">
                  <c:v>-0.20666666666666667</c:v>
                </c:pt>
                <c:pt idx="275">
                  <c:v>-0.12666666666666665</c:v>
                </c:pt>
                <c:pt idx="276">
                  <c:v>-0.21333333333333337</c:v>
                </c:pt>
                <c:pt idx="277">
                  <c:v>-0.1333333333333333</c:v>
                </c:pt>
                <c:pt idx="278">
                  <c:v>-5.3333333333333323E-2</c:v>
                </c:pt>
                <c:pt idx="279">
                  <c:v>-0.35333333333333333</c:v>
                </c:pt>
                <c:pt idx="280">
                  <c:v>-7.3333333333333403E-2</c:v>
                </c:pt>
                <c:pt idx="281">
                  <c:v>-0.22666666666666668</c:v>
                </c:pt>
                <c:pt idx="282">
                  <c:v>-0.25999999999999995</c:v>
                </c:pt>
                <c:pt idx="283">
                  <c:v>-4.0000000000000008E-2</c:v>
                </c:pt>
                <c:pt idx="284">
                  <c:v>-0.28000000000000003</c:v>
                </c:pt>
                <c:pt idx="285">
                  <c:v>-0.12666666666666665</c:v>
                </c:pt>
                <c:pt idx="286">
                  <c:v>-0.13333333333333333</c:v>
                </c:pt>
                <c:pt idx="287">
                  <c:v>-0.22666666666666666</c:v>
                </c:pt>
                <c:pt idx="288">
                  <c:v>-0.19333333333333336</c:v>
                </c:pt>
                <c:pt idx="289">
                  <c:v>-0.1466666666666667</c:v>
                </c:pt>
                <c:pt idx="290">
                  <c:v>-0.17333333333333334</c:v>
                </c:pt>
                <c:pt idx="291">
                  <c:v>-0.12666666666666668</c:v>
                </c:pt>
                <c:pt idx="292">
                  <c:v>-0.14666666666666664</c:v>
                </c:pt>
                <c:pt idx="293">
                  <c:v>1.999999999999998E-2</c:v>
                </c:pt>
                <c:pt idx="294">
                  <c:v>-0.19333333333333327</c:v>
                </c:pt>
                <c:pt idx="295">
                  <c:v>0.16666666666666666</c:v>
                </c:pt>
                <c:pt idx="296">
                  <c:v>-6.6666666666666693E-2</c:v>
                </c:pt>
                <c:pt idx="297">
                  <c:v>2.6666666666666689E-2</c:v>
                </c:pt>
                <c:pt idx="298">
                  <c:v>7.3333333333333361E-2</c:v>
                </c:pt>
                <c:pt idx="299">
                  <c:v>-4.666666666666671E-2</c:v>
                </c:pt>
                <c:pt idx="300">
                  <c:v>-2.6666666666666689E-2</c:v>
                </c:pt>
                <c:pt idx="301">
                  <c:v>-0.11999999999999995</c:v>
                </c:pt>
                <c:pt idx="302">
                  <c:v>2.6666666666666655E-2</c:v>
                </c:pt>
                <c:pt idx="303">
                  <c:v>-0.29333333333333328</c:v>
                </c:pt>
                <c:pt idx="304">
                  <c:v>-0.10666666666666669</c:v>
                </c:pt>
                <c:pt idx="305">
                  <c:v>-0.21333333333333335</c:v>
                </c:pt>
                <c:pt idx="306">
                  <c:v>-0.19333333333333336</c:v>
                </c:pt>
                <c:pt idx="307">
                  <c:v>-0.22666666666666668</c:v>
                </c:pt>
                <c:pt idx="308">
                  <c:v>-0.22666666666666666</c:v>
                </c:pt>
                <c:pt idx="309">
                  <c:v>-0.14666666666666664</c:v>
                </c:pt>
                <c:pt idx="310">
                  <c:v>-0.13999999999999999</c:v>
                </c:pt>
                <c:pt idx="311">
                  <c:v>-0.19999999999999996</c:v>
                </c:pt>
                <c:pt idx="312">
                  <c:v>-4.6666666666666669E-2</c:v>
                </c:pt>
                <c:pt idx="313">
                  <c:v>-0.20666666666666664</c:v>
                </c:pt>
                <c:pt idx="314">
                  <c:v>-8.0000000000000016E-2</c:v>
                </c:pt>
                <c:pt idx="315">
                  <c:v>-0.16666666666666671</c:v>
                </c:pt>
                <c:pt idx="316">
                  <c:v>-3.3333333333333326E-2</c:v>
                </c:pt>
                <c:pt idx="317">
                  <c:v>-0.16666666666666666</c:v>
                </c:pt>
                <c:pt idx="318">
                  <c:v>-9.333333333333331E-2</c:v>
                </c:pt>
                <c:pt idx="319">
                  <c:v>-0.15999999999999998</c:v>
                </c:pt>
                <c:pt idx="320">
                  <c:v>-0.16</c:v>
                </c:pt>
                <c:pt idx="321">
                  <c:v>-7.3333333333333361E-2</c:v>
                </c:pt>
                <c:pt idx="322">
                  <c:v>-0.18000000000000002</c:v>
                </c:pt>
                <c:pt idx="323">
                  <c:v>-5.9999999999999977E-2</c:v>
                </c:pt>
                <c:pt idx="324">
                  <c:v>-9.3333333333333338E-2</c:v>
                </c:pt>
                <c:pt idx="325">
                  <c:v>-0.26666666666666661</c:v>
                </c:pt>
                <c:pt idx="326">
                  <c:v>-0.14000000000000001</c:v>
                </c:pt>
                <c:pt idx="327">
                  <c:v>-0.18666666666666668</c:v>
                </c:pt>
                <c:pt idx="328">
                  <c:v>-0.2466666666666667</c:v>
                </c:pt>
                <c:pt idx="329">
                  <c:v>3.3333333333333326E-2</c:v>
                </c:pt>
                <c:pt idx="330">
                  <c:v>-0.2466666666666667</c:v>
                </c:pt>
                <c:pt idx="331">
                  <c:v>6.0000000000000019E-2</c:v>
                </c:pt>
                <c:pt idx="332">
                  <c:v>-0.15333333333333332</c:v>
                </c:pt>
                <c:pt idx="333">
                  <c:v>-0.11333333333333336</c:v>
                </c:pt>
                <c:pt idx="334">
                  <c:v>-0.13333333333333333</c:v>
                </c:pt>
                <c:pt idx="335">
                  <c:v>-0.23333333333333331</c:v>
                </c:pt>
                <c:pt idx="336">
                  <c:v>-0.08</c:v>
                </c:pt>
                <c:pt idx="337">
                  <c:v>-0.21333333333333337</c:v>
                </c:pt>
                <c:pt idx="338">
                  <c:v>-0.15333333333333335</c:v>
                </c:pt>
                <c:pt idx="339">
                  <c:v>-8.6666666666666711E-2</c:v>
                </c:pt>
                <c:pt idx="340">
                  <c:v>-0.26</c:v>
                </c:pt>
                <c:pt idx="341">
                  <c:v>5.3333333333333323E-2</c:v>
                </c:pt>
                <c:pt idx="342">
                  <c:v>-0.16666666666666666</c:v>
                </c:pt>
                <c:pt idx="343">
                  <c:v>0.04</c:v>
                </c:pt>
                <c:pt idx="344">
                  <c:v>-1.3333333333333345E-2</c:v>
                </c:pt>
                <c:pt idx="345">
                  <c:v>4.6666666666666662E-2</c:v>
                </c:pt>
                <c:pt idx="346">
                  <c:v>-2.6666666666666689E-2</c:v>
                </c:pt>
                <c:pt idx="347">
                  <c:v>0.13333333333333333</c:v>
                </c:pt>
                <c:pt idx="348">
                  <c:v>0.16666666666666666</c:v>
                </c:pt>
                <c:pt idx="349">
                  <c:v>6.6666666666666359E-3</c:v>
                </c:pt>
                <c:pt idx="350">
                  <c:v>0.26666666666666666</c:v>
                </c:pt>
                <c:pt idx="351">
                  <c:v>-0.20666666666666667</c:v>
                </c:pt>
                <c:pt idx="352">
                  <c:v>-0.11333333333333333</c:v>
                </c:pt>
                <c:pt idx="353">
                  <c:v>-9.9999999999999978E-2</c:v>
                </c:pt>
                <c:pt idx="354">
                  <c:v>-0.19333333333333336</c:v>
                </c:pt>
                <c:pt idx="355">
                  <c:v>-0.35999999999999993</c:v>
                </c:pt>
                <c:pt idx="356">
                  <c:v>-0.30000000000000004</c:v>
                </c:pt>
                <c:pt idx="357">
                  <c:v>-0.48</c:v>
                </c:pt>
                <c:pt idx="358">
                  <c:v>-0.54666666666666675</c:v>
                </c:pt>
                <c:pt idx="359">
                  <c:v>-0.3133333333333333</c:v>
                </c:pt>
                <c:pt idx="360">
                  <c:v>-0.57333333333333336</c:v>
                </c:pt>
                <c:pt idx="361">
                  <c:v>-9.9999999999999978E-2</c:v>
                </c:pt>
                <c:pt idx="362">
                  <c:v>-0.36666666666666664</c:v>
                </c:pt>
                <c:pt idx="363">
                  <c:v>0</c:v>
                </c:pt>
                <c:pt idx="364">
                  <c:v>-0.19333333333333333</c:v>
                </c:pt>
                <c:pt idx="365">
                  <c:v>6.6666666666666723E-3</c:v>
                </c:pt>
                <c:pt idx="366">
                  <c:v>-0.19333333333333336</c:v>
                </c:pt>
                <c:pt idx="367">
                  <c:v>0.18000000000000002</c:v>
                </c:pt>
                <c:pt idx="368">
                  <c:v>0.02</c:v>
                </c:pt>
                <c:pt idx="369">
                  <c:v>0.13333333333333333</c:v>
                </c:pt>
                <c:pt idx="370">
                  <c:v>0.16666666666666666</c:v>
                </c:pt>
                <c:pt idx="371">
                  <c:v>-0.16</c:v>
                </c:pt>
                <c:pt idx="372">
                  <c:v>0.11333333333333334</c:v>
                </c:pt>
                <c:pt idx="373">
                  <c:v>-0.19333333333333336</c:v>
                </c:pt>
                <c:pt idx="374">
                  <c:v>2.6666666666666689E-2</c:v>
                </c:pt>
                <c:pt idx="375">
                  <c:v>-0.1466666666666667</c:v>
                </c:pt>
                <c:pt idx="376">
                  <c:v>-0.29333333333333328</c:v>
                </c:pt>
                <c:pt idx="377">
                  <c:v>-6.6666666666666723E-3</c:v>
                </c:pt>
                <c:pt idx="378">
                  <c:v>-0.3133333333333333</c:v>
                </c:pt>
                <c:pt idx="379">
                  <c:v>2.0000000000000018E-2</c:v>
                </c:pt>
                <c:pt idx="380">
                  <c:v>-1.999999999999998E-2</c:v>
                </c:pt>
                <c:pt idx="381">
                  <c:v>-0.11333333333333333</c:v>
                </c:pt>
                <c:pt idx="382">
                  <c:v>2.6666666666666689E-2</c:v>
                </c:pt>
                <c:pt idx="383">
                  <c:v>-8.0000000000000016E-2</c:v>
                </c:pt>
                <c:pt idx="384">
                  <c:v>9.3333333333333324E-2</c:v>
                </c:pt>
                <c:pt idx="385">
                  <c:v>-4.6666666666666669E-2</c:v>
                </c:pt>
                <c:pt idx="386">
                  <c:v>-4.6666666666666655E-2</c:v>
                </c:pt>
                <c:pt idx="387">
                  <c:v>6.6666666666666652E-2</c:v>
                </c:pt>
                <c:pt idx="388">
                  <c:v>-4.6666666666666655E-2</c:v>
                </c:pt>
                <c:pt idx="389">
                  <c:v>0.04</c:v>
                </c:pt>
                <c:pt idx="390">
                  <c:v>0.13999999999999999</c:v>
                </c:pt>
                <c:pt idx="391">
                  <c:v>-0.22666666666666666</c:v>
                </c:pt>
                <c:pt idx="392">
                  <c:v>-0.18000000000000005</c:v>
                </c:pt>
                <c:pt idx="393">
                  <c:v>2.6666666666666672E-2</c:v>
                </c:pt>
                <c:pt idx="394">
                  <c:v>-5.3333333333333323E-2</c:v>
                </c:pt>
                <c:pt idx="395">
                  <c:v>-0.15333333333333332</c:v>
                </c:pt>
                <c:pt idx="396">
                  <c:v>-0.24</c:v>
                </c:pt>
                <c:pt idx="397">
                  <c:v>0.12000000000000001</c:v>
                </c:pt>
                <c:pt idx="398">
                  <c:v>1.3333333333333345E-2</c:v>
                </c:pt>
                <c:pt idx="399">
                  <c:v>-0.10666666666666669</c:v>
                </c:pt>
                <c:pt idx="400">
                  <c:v>-0.18666666666666668</c:v>
                </c:pt>
                <c:pt idx="401">
                  <c:v>0.16</c:v>
                </c:pt>
                <c:pt idx="402">
                  <c:v>-6.666666666666668E-2</c:v>
                </c:pt>
                <c:pt idx="403">
                  <c:v>2.6666666666666655E-2</c:v>
                </c:pt>
                <c:pt idx="404">
                  <c:v>1.3333333333333308E-2</c:v>
                </c:pt>
                <c:pt idx="405">
                  <c:v>6.6666666666666723E-3</c:v>
                </c:pt>
                <c:pt idx="406">
                  <c:v>-0.11333333333333336</c:v>
                </c:pt>
                <c:pt idx="407">
                  <c:v>0.16666666666666666</c:v>
                </c:pt>
                <c:pt idx="408">
                  <c:v>-0.10666666666666665</c:v>
                </c:pt>
                <c:pt idx="409">
                  <c:v>-6.6666666666666723E-3</c:v>
                </c:pt>
                <c:pt idx="410">
                  <c:v>0.08</c:v>
                </c:pt>
                <c:pt idx="411">
                  <c:v>-0.19333333333333336</c:v>
                </c:pt>
                <c:pt idx="412">
                  <c:v>3.3333333333333347E-2</c:v>
                </c:pt>
                <c:pt idx="413">
                  <c:v>-9.9999999999999992E-2</c:v>
                </c:pt>
                <c:pt idx="414">
                  <c:v>-0.1466666666666667</c:v>
                </c:pt>
                <c:pt idx="415">
                  <c:v>1.3333333333333336E-2</c:v>
                </c:pt>
                <c:pt idx="416">
                  <c:v>-6.6666666666666652E-2</c:v>
                </c:pt>
                <c:pt idx="417">
                  <c:v>2.6666666666666672E-2</c:v>
                </c:pt>
                <c:pt idx="418">
                  <c:v>-4.0000000000000015E-2</c:v>
                </c:pt>
                <c:pt idx="419">
                  <c:v>4.6666666666666669E-2</c:v>
                </c:pt>
                <c:pt idx="420">
                  <c:v>0.12</c:v>
                </c:pt>
                <c:pt idx="421">
                  <c:v>-0.2466666666666667</c:v>
                </c:pt>
                <c:pt idx="422">
                  <c:v>2.6666666666666655E-2</c:v>
                </c:pt>
                <c:pt idx="423">
                  <c:v>-0.12666666666666668</c:v>
                </c:pt>
                <c:pt idx="424">
                  <c:v>-0.17333333333333334</c:v>
                </c:pt>
                <c:pt idx="425">
                  <c:v>2.6666666666666672E-2</c:v>
                </c:pt>
                <c:pt idx="426">
                  <c:v>0.10666666666666667</c:v>
                </c:pt>
                <c:pt idx="427">
                  <c:v>-0.26</c:v>
                </c:pt>
                <c:pt idx="428">
                  <c:v>-9.3333333333333338E-2</c:v>
                </c:pt>
                <c:pt idx="429">
                  <c:v>5.3333333333333344E-2</c:v>
                </c:pt>
                <c:pt idx="430">
                  <c:v>-9.9999999999999992E-2</c:v>
                </c:pt>
                <c:pt idx="431">
                  <c:v>0.11999999999999998</c:v>
                </c:pt>
                <c:pt idx="432">
                  <c:v>1.999999999999998E-2</c:v>
                </c:pt>
                <c:pt idx="433">
                  <c:v>0.11333333333333333</c:v>
                </c:pt>
                <c:pt idx="434">
                  <c:v>9.3333333333333338E-2</c:v>
                </c:pt>
                <c:pt idx="435">
                  <c:v>0.15333333333333335</c:v>
                </c:pt>
                <c:pt idx="436">
                  <c:v>0</c:v>
                </c:pt>
                <c:pt idx="437">
                  <c:v>0.20666666666666664</c:v>
                </c:pt>
                <c:pt idx="438">
                  <c:v>0.12000000000000004</c:v>
                </c:pt>
                <c:pt idx="439">
                  <c:v>0</c:v>
                </c:pt>
                <c:pt idx="440">
                  <c:v>7.333333333333332E-2</c:v>
                </c:pt>
                <c:pt idx="441">
                  <c:v>-5.3333333333333344E-2</c:v>
                </c:pt>
                <c:pt idx="442">
                  <c:v>-7.333333333333332E-2</c:v>
                </c:pt>
                <c:pt idx="443">
                  <c:v>3.3333333333333333E-2</c:v>
                </c:pt>
                <c:pt idx="444">
                  <c:v>-0.04</c:v>
                </c:pt>
                <c:pt idx="445">
                  <c:v>-9.3333333333333338E-2</c:v>
                </c:pt>
                <c:pt idx="446">
                  <c:v>-0.10666666666666667</c:v>
                </c:pt>
                <c:pt idx="447">
                  <c:v>2.6666666666666672E-2</c:v>
                </c:pt>
                <c:pt idx="448">
                  <c:v>-6.6666666666666723E-3</c:v>
                </c:pt>
                <c:pt idx="449">
                  <c:v>-8.666666666666667E-2</c:v>
                </c:pt>
                <c:pt idx="450">
                  <c:v>-0.1333333333333333</c:v>
                </c:pt>
                <c:pt idx="451">
                  <c:v>0.16666666666666666</c:v>
                </c:pt>
                <c:pt idx="452">
                  <c:v>7.333333333333332E-2</c:v>
                </c:pt>
                <c:pt idx="453">
                  <c:v>-0.06</c:v>
                </c:pt>
                <c:pt idx="454">
                  <c:v>0.12</c:v>
                </c:pt>
                <c:pt idx="455">
                  <c:v>-4.0000000000000015E-2</c:v>
                </c:pt>
                <c:pt idx="456">
                  <c:v>0.22</c:v>
                </c:pt>
                <c:pt idx="457">
                  <c:v>-4.6666666666666669E-2</c:v>
                </c:pt>
                <c:pt idx="458">
                  <c:v>4.6666666666666655E-2</c:v>
                </c:pt>
                <c:pt idx="459">
                  <c:v>-0.04</c:v>
                </c:pt>
                <c:pt idx="460">
                  <c:v>4.6666666666666662E-2</c:v>
                </c:pt>
                <c:pt idx="461">
                  <c:v>-0.11333333333333334</c:v>
                </c:pt>
                <c:pt idx="462">
                  <c:v>-0.16666666666666671</c:v>
                </c:pt>
                <c:pt idx="463">
                  <c:v>1.3333333333333327E-2</c:v>
                </c:pt>
                <c:pt idx="464">
                  <c:v>-3.3333333333333347E-2</c:v>
                </c:pt>
                <c:pt idx="465">
                  <c:v>-0.15333333333333332</c:v>
                </c:pt>
                <c:pt idx="466">
                  <c:v>-0.12666666666666668</c:v>
                </c:pt>
                <c:pt idx="467">
                  <c:v>-5.3333333333333323E-2</c:v>
                </c:pt>
                <c:pt idx="468">
                  <c:v>3.3333333333333333E-2</c:v>
                </c:pt>
                <c:pt idx="469">
                  <c:v>-7.333333333333332E-2</c:v>
                </c:pt>
                <c:pt idx="470">
                  <c:v>9.3333333333333338E-2</c:v>
                </c:pt>
                <c:pt idx="471">
                  <c:v>-8.666666666666667E-2</c:v>
                </c:pt>
                <c:pt idx="472">
                  <c:v>0.06</c:v>
                </c:pt>
                <c:pt idx="473">
                  <c:v>-6.6666666666666666E-2</c:v>
                </c:pt>
                <c:pt idx="474">
                  <c:v>9.9999999999999992E-2</c:v>
                </c:pt>
                <c:pt idx="475">
                  <c:v>-2.6666666666666672E-2</c:v>
                </c:pt>
                <c:pt idx="476">
                  <c:v>0.11333333333333333</c:v>
                </c:pt>
                <c:pt idx="477">
                  <c:v>-4.6666666666666669E-2</c:v>
                </c:pt>
                <c:pt idx="478">
                  <c:v>-0.14666666666666667</c:v>
                </c:pt>
                <c:pt idx="479">
                  <c:v>0.18666666666666668</c:v>
                </c:pt>
                <c:pt idx="480">
                  <c:v>0.10000000000000002</c:v>
                </c:pt>
                <c:pt idx="481">
                  <c:v>-5.3333333333333344E-2</c:v>
                </c:pt>
                <c:pt idx="482">
                  <c:v>6.6666666666666666E-2</c:v>
                </c:pt>
                <c:pt idx="483">
                  <c:v>1.3333333333333327E-2</c:v>
                </c:pt>
                <c:pt idx="484">
                  <c:v>0.06</c:v>
                </c:pt>
                <c:pt idx="485">
                  <c:v>-4.6666666666666669E-2</c:v>
                </c:pt>
                <c:pt idx="486">
                  <c:v>-6.666666666666668E-3</c:v>
                </c:pt>
                <c:pt idx="487">
                  <c:v>6.6666666666666666E-2</c:v>
                </c:pt>
                <c:pt idx="488">
                  <c:v>0.12666666666666665</c:v>
                </c:pt>
                <c:pt idx="489">
                  <c:v>2.6666666666666661E-2</c:v>
                </c:pt>
                <c:pt idx="490">
                  <c:v>-8.6666666666666656E-2</c:v>
                </c:pt>
                <c:pt idx="491">
                  <c:v>0.23333333333333331</c:v>
                </c:pt>
                <c:pt idx="492">
                  <c:v>0.14666666666666667</c:v>
                </c:pt>
                <c:pt idx="493">
                  <c:v>-3.3333333333333347E-2</c:v>
                </c:pt>
                <c:pt idx="494">
                  <c:v>2.6666666666666661E-2</c:v>
                </c:pt>
                <c:pt idx="495">
                  <c:v>0.15333333333333335</c:v>
                </c:pt>
                <c:pt idx="496">
                  <c:v>0.20000000000000004</c:v>
                </c:pt>
                <c:pt idx="497">
                  <c:v>0.04</c:v>
                </c:pt>
                <c:pt idx="498">
                  <c:v>0.14666666666666667</c:v>
                </c:pt>
                <c:pt idx="499">
                  <c:v>0.02</c:v>
                </c:pt>
                <c:pt idx="500">
                  <c:v>-7.3333333333333348E-2</c:v>
                </c:pt>
                <c:pt idx="501">
                  <c:v>0.25333333333333335</c:v>
                </c:pt>
                <c:pt idx="502">
                  <c:v>0.04</c:v>
                </c:pt>
                <c:pt idx="503">
                  <c:v>0.14666666666666667</c:v>
                </c:pt>
                <c:pt idx="504">
                  <c:v>1.3333333333333327E-2</c:v>
                </c:pt>
                <c:pt idx="505">
                  <c:v>0.13333333333333333</c:v>
                </c:pt>
                <c:pt idx="506">
                  <c:v>0.18000000000000002</c:v>
                </c:pt>
                <c:pt idx="507">
                  <c:v>5.3333333333333337E-2</c:v>
                </c:pt>
                <c:pt idx="508">
                  <c:v>0.27333333333333337</c:v>
                </c:pt>
                <c:pt idx="509">
                  <c:v>-6.6666666666666652E-2</c:v>
                </c:pt>
                <c:pt idx="510">
                  <c:v>9.9999999999999992E-2</c:v>
                </c:pt>
                <c:pt idx="511">
                  <c:v>0.24666666666666667</c:v>
                </c:pt>
                <c:pt idx="512">
                  <c:v>0.21333333333333329</c:v>
                </c:pt>
                <c:pt idx="513">
                  <c:v>9.9999999999999992E-2</c:v>
                </c:pt>
                <c:pt idx="514">
                  <c:v>0.10666666666666665</c:v>
                </c:pt>
                <c:pt idx="515">
                  <c:v>0.26</c:v>
                </c:pt>
                <c:pt idx="516">
                  <c:v>0.19999999999999998</c:v>
                </c:pt>
                <c:pt idx="517">
                  <c:v>0.12</c:v>
                </c:pt>
                <c:pt idx="518">
                  <c:v>0.18666666666666668</c:v>
                </c:pt>
                <c:pt idx="519">
                  <c:v>0.14666666666666667</c:v>
                </c:pt>
                <c:pt idx="520">
                  <c:v>9.3333333333333338E-2</c:v>
                </c:pt>
                <c:pt idx="521">
                  <c:v>0.24</c:v>
                </c:pt>
                <c:pt idx="522">
                  <c:v>0.28000000000000003</c:v>
                </c:pt>
                <c:pt idx="523">
                  <c:v>0.17333333333333334</c:v>
                </c:pt>
                <c:pt idx="524">
                  <c:v>0.1466666666666667</c:v>
                </c:pt>
                <c:pt idx="525">
                  <c:v>0.3</c:v>
                </c:pt>
                <c:pt idx="526">
                  <c:v>0.14666666666666667</c:v>
                </c:pt>
                <c:pt idx="527">
                  <c:v>0.20666666666666667</c:v>
                </c:pt>
                <c:pt idx="528">
                  <c:v>9.9999999999999992E-2</c:v>
                </c:pt>
                <c:pt idx="529">
                  <c:v>0.26</c:v>
                </c:pt>
                <c:pt idx="530">
                  <c:v>0.22666666666666668</c:v>
                </c:pt>
                <c:pt idx="531">
                  <c:v>8.666666666666667E-2</c:v>
                </c:pt>
                <c:pt idx="532">
                  <c:v>0.13333333333333333</c:v>
                </c:pt>
                <c:pt idx="533">
                  <c:v>0.27333333333333332</c:v>
                </c:pt>
                <c:pt idx="534">
                  <c:v>9.3333333333333338E-2</c:v>
                </c:pt>
                <c:pt idx="535">
                  <c:v>0.24666666666666667</c:v>
                </c:pt>
                <c:pt idx="536">
                  <c:v>0.16</c:v>
                </c:pt>
                <c:pt idx="537">
                  <c:v>0.26666666666666666</c:v>
                </c:pt>
                <c:pt idx="538">
                  <c:v>0.33333333333333331</c:v>
                </c:pt>
                <c:pt idx="539">
                  <c:v>0.17333333333333334</c:v>
                </c:pt>
                <c:pt idx="540">
                  <c:v>5.9999999999999991E-2</c:v>
                </c:pt>
                <c:pt idx="541">
                  <c:v>0.41333333333333333</c:v>
                </c:pt>
                <c:pt idx="542">
                  <c:v>0.15333333333333332</c:v>
                </c:pt>
                <c:pt idx="543">
                  <c:v>0.3066666666666667</c:v>
                </c:pt>
                <c:pt idx="544">
                  <c:v>0.15333333333333332</c:v>
                </c:pt>
                <c:pt idx="545">
                  <c:v>0.24</c:v>
                </c:pt>
                <c:pt idx="546">
                  <c:v>0.13333333333333333</c:v>
                </c:pt>
                <c:pt idx="547">
                  <c:v>0.28000000000000003</c:v>
                </c:pt>
                <c:pt idx="548">
                  <c:v>0.19333333333333336</c:v>
                </c:pt>
                <c:pt idx="549">
                  <c:v>0.20666666666666667</c:v>
                </c:pt>
                <c:pt idx="550">
                  <c:v>0.39333333333333337</c:v>
                </c:pt>
                <c:pt idx="551">
                  <c:v>6.6666666666666654E-3</c:v>
                </c:pt>
                <c:pt idx="552">
                  <c:v>0.37333333333333329</c:v>
                </c:pt>
                <c:pt idx="553">
                  <c:v>0</c:v>
                </c:pt>
                <c:pt idx="554">
                  <c:v>3.9999999999999987E-2</c:v>
                </c:pt>
                <c:pt idx="555">
                  <c:v>0.40666666666666673</c:v>
                </c:pt>
                <c:pt idx="556">
                  <c:v>0.30000000000000004</c:v>
                </c:pt>
                <c:pt idx="557">
                  <c:v>0.16</c:v>
                </c:pt>
                <c:pt idx="558">
                  <c:v>0.10666666666666667</c:v>
                </c:pt>
                <c:pt idx="559">
                  <c:v>0.27333333333333337</c:v>
                </c:pt>
                <c:pt idx="560">
                  <c:v>0.3</c:v>
                </c:pt>
                <c:pt idx="561">
                  <c:v>0.13999999999999999</c:v>
                </c:pt>
                <c:pt idx="562">
                  <c:v>7.9999999999999988E-2</c:v>
                </c:pt>
                <c:pt idx="563">
                  <c:v>0.39999999999999997</c:v>
                </c:pt>
                <c:pt idx="564">
                  <c:v>0.12666666666666668</c:v>
                </c:pt>
                <c:pt idx="565">
                  <c:v>0.39333333333333337</c:v>
                </c:pt>
                <c:pt idx="566">
                  <c:v>0.14000000000000001</c:v>
                </c:pt>
                <c:pt idx="567">
                  <c:v>0.39999999999999997</c:v>
                </c:pt>
                <c:pt idx="568">
                  <c:v>0.24666666666666667</c:v>
                </c:pt>
                <c:pt idx="569">
                  <c:v>0.17333333333333334</c:v>
                </c:pt>
                <c:pt idx="570">
                  <c:v>0.32666666666666666</c:v>
                </c:pt>
                <c:pt idx="571">
                  <c:v>0.24666666666666667</c:v>
                </c:pt>
                <c:pt idx="572">
                  <c:v>0.20666666666666667</c:v>
                </c:pt>
                <c:pt idx="573">
                  <c:v>0.28000000000000003</c:v>
                </c:pt>
                <c:pt idx="574">
                  <c:v>0.22666666666666666</c:v>
                </c:pt>
                <c:pt idx="575">
                  <c:v>0.27333333333333332</c:v>
                </c:pt>
                <c:pt idx="576">
                  <c:v>0.24000000000000002</c:v>
                </c:pt>
                <c:pt idx="577">
                  <c:v>0.19333333333333333</c:v>
                </c:pt>
                <c:pt idx="578">
                  <c:v>0.16666666666666666</c:v>
                </c:pt>
                <c:pt idx="579">
                  <c:v>0.26666666666666666</c:v>
                </c:pt>
                <c:pt idx="580">
                  <c:v>0.28000000000000003</c:v>
                </c:pt>
                <c:pt idx="581">
                  <c:v>0.18000000000000002</c:v>
                </c:pt>
                <c:pt idx="582">
                  <c:v>0.27333333333333337</c:v>
                </c:pt>
                <c:pt idx="583">
                  <c:v>0.13333333333333333</c:v>
                </c:pt>
                <c:pt idx="584">
                  <c:v>2.6666666666666655E-2</c:v>
                </c:pt>
                <c:pt idx="585">
                  <c:v>0.3666666666666667</c:v>
                </c:pt>
                <c:pt idx="586">
                  <c:v>0.31333333333333335</c:v>
                </c:pt>
                <c:pt idx="587">
                  <c:v>0.18666666666666668</c:v>
                </c:pt>
                <c:pt idx="588">
                  <c:v>3.9999999999999987E-2</c:v>
                </c:pt>
                <c:pt idx="589">
                  <c:v>0.41333333333333327</c:v>
                </c:pt>
                <c:pt idx="590">
                  <c:v>0.22666666666666666</c:v>
                </c:pt>
                <c:pt idx="591">
                  <c:v>0.29333333333333333</c:v>
                </c:pt>
                <c:pt idx="592">
                  <c:v>0.19999999999999996</c:v>
                </c:pt>
                <c:pt idx="593">
                  <c:v>0.25333333333333335</c:v>
                </c:pt>
                <c:pt idx="594">
                  <c:v>0.30666666666666664</c:v>
                </c:pt>
                <c:pt idx="595">
                  <c:v>0.12666666666666668</c:v>
                </c:pt>
                <c:pt idx="596">
                  <c:v>0.13999999999999996</c:v>
                </c:pt>
                <c:pt idx="597">
                  <c:v>0.24000000000000002</c:v>
                </c:pt>
                <c:pt idx="598">
                  <c:v>0.24</c:v>
                </c:pt>
                <c:pt idx="599">
                  <c:v>0.11333333333333333</c:v>
                </c:pt>
                <c:pt idx="600">
                  <c:v>1.3333333333333345E-2</c:v>
                </c:pt>
                <c:pt idx="601">
                  <c:v>0.34</c:v>
                </c:pt>
                <c:pt idx="602">
                  <c:v>0.22666666666666666</c:v>
                </c:pt>
                <c:pt idx="603">
                  <c:v>9.3333333333333338E-2</c:v>
                </c:pt>
                <c:pt idx="604">
                  <c:v>0.11333333333333334</c:v>
                </c:pt>
                <c:pt idx="605">
                  <c:v>0.21333333333333337</c:v>
                </c:pt>
                <c:pt idx="606">
                  <c:v>0.15333333333333335</c:v>
                </c:pt>
                <c:pt idx="607">
                  <c:v>0.27333333333333332</c:v>
                </c:pt>
                <c:pt idx="608">
                  <c:v>0.12666666666666668</c:v>
                </c:pt>
                <c:pt idx="609">
                  <c:v>0.23333333333333336</c:v>
                </c:pt>
                <c:pt idx="610">
                  <c:v>0.32</c:v>
                </c:pt>
                <c:pt idx="611">
                  <c:v>0.22</c:v>
                </c:pt>
                <c:pt idx="612">
                  <c:v>0.25333333333333335</c:v>
                </c:pt>
                <c:pt idx="613">
                  <c:v>0.18666666666666668</c:v>
                </c:pt>
                <c:pt idx="614">
                  <c:v>0.36666666666666664</c:v>
                </c:pt>
                <c:pt idx="615">
                  <c:v>9.3333333333333338E-2</c:v>
                </c:pt>
                <c:pt idx="616">
                  <c:v>0.21333333333333335</c:v>
                </c:pt>
                <c:pt idx="617">
                  <c:v>0.29333333333333328</c:v>
                </c:pt>
                <c:pt idx="618">
                  <c:v>0.25333333333333335</c:v>
                </c:pt>
                <c:pt idx="619">
                  <c:v>0.10666666666666669</c:v>
                </c:pt>
                <c:pt idx="620">
                  <c:v>0.12</c:v>
                </c:pt>
                <c:pt idx="621">
                  <c:v>0.20000000000000004</c:v>
                </c:pt>
                <c:pt idx="622">
                  <c:v>0.25333333333333335</c:v>
                </c:pt>
                <c:pt idx="623">
                  <c:v>-4.6666666666666669E-2</c:v>
                </c:pt>
                <c:pt idx="624">
                  <c:v>0.25999999999999995</c:v>
                </c:pt>
                <c:pt idx="625">
                  <c:v>-0.13333333333333333</c:v>
                </c:pt>
                <c:pt idx="626">
                  <c:v>0.19999999999999998</c:v>
                </c:pt>
                <c:pt idx="627">
                  <c:v>-0.14666666666666667</c:v>
                </c:pt>
                <c:pt idx="628">
                  <c:v>-0.13333333333333333</c:v>
                </c:pt>
                <c:pt idx="629">
                  <c:v>0.29333333333333339</c:v>
                </c:pt>
                <c:pt idx="630">
                  <c:v>0.21333333333333335</c:v>
                </c:pt>
                <c:pt idx="631">
                  <c:v>0.20000000000000004</c:v>
                </c:pt>
                <c:pt idx="632">
                  <c:v>0.13333333333333333</c:v>
                </c:pt>
                <c:pt idx="633">
                  <c:v>0.64</c:v>
                </c:pt>
                <c:pt idx="634">
                  <c:v>0.5</c:v>
                </c:pt>
                <c:pt idx="635">
                  <c:v>0.6</c:v>
                </c:pt>
                <c:pt idx="636">
                  <c:v>0.66666666666666663</c:v>
                </c:pt>
                <c:pt idx="637">
                  <c:v>0.54</c:v>
                </c:pt>
                <c:pt idx="638">
                  <c:v>0.73333333333333339</c:v>
                </c:pt>
                <c:pt idx="639">
                  <c:v>0.39333333333333337</c:v>
                </c:pt>
                <c:pt idx="640">
                  <c:v>0.60666666666666669</c:v>
                </c:pt>
                <c:pt idx="641">
                  <c:v>0.32000000000000006</c:v>
                </c:pt>
                <c:pt idx="642">
                  <c:v>0.52666666666666673</c:v>
                </c:pt>
                <c:pt idx="643">
                  <c:v>0.12</c:v>
                </c:pt>
                <c:pt idx="644">
                  <c:v>0.37333333333333335</c:v>
                </c:pt>
                <c:pt idx="645">
                  <c:v>2.6666666666666672E-2</c:v>
                </c:pt>
                <c:pt idx="646">
                  <c:v>0.17333333333333334</c:v>
                </c:pt>
                <c:pt idx="647">
                  <c:v>0.3133333333333333</c:v>
                </c:pt>
                <c:pt idx="648">
                  <c:v>9.9999999999999992E-2</c:v>
                </c:pt>
                <c:pt idx="649">
                  <c:v>0.41333333333333333</c:v>
                </c:pt>
                <c:pt idx="650">
                  <c:v>0.24</c:v>
                </c:pt>
                <c:pt idx="651">
                  <c:v>0.27999999999999997</c:v>
                </c:pt>
                <c:pt idx="652">
                  <c:v>0.2466666666666667</c:v>
                </c:pt>
                <c:pt idx="653">
                  <c:v>0.34666666666666668</c:v>
                </c:pt>
                <c:pt idx="654">
                  <c:v>0.40666666666666668</c:v>
                </c:pt>
                <c:pt idx="655">
                  <c:v>0.33333333333333331</c:v>
                </c:pt>
                <c:pt idx="656">
                  <c:v>0.3066666666666667</c:v>
                </c:pt>
                <c:pt idx="657">
                  <c:v>0.34666666666666668</c:v>
                </c:pt>
                <c:pt idx="658">
                  <c:v>0.37999999999999995</c:v>
                </c:pt>
                <c:pt idx="659">
                  <c:v>0.28000000000000003</c:v>
                </c:pt>
                <c:pt idx="660">
                  <c:v>0.35333333333333328</c:v>
                </c:pt>
                <c:pt idx="661">
                  <c:v>0.19333333333333336</c:v>
                </c:pt>
                <c:pt idx="662">
                  <c:v>0.33333333333333343</c:v>
                </c:pt>
                <c:pt idx="663">
                  <c:v>0.18000000000000002</c:v>
                </c:pt>
                <c:pt idx="664">
                  <c:v>0.22666666666666668</c:v>
                </c:pt>
                <c:pt idx="665">
                  <c:v>0.37333333333333335</c:v>
                </c:pt>
                <c:pt idx="666">
                  <c:v>0.17333333333333334</c:v>
                </c:pt>
                <c:pt idx="667">
                  <c:v>0.48666666666666664</c:v>
                </c:pt>
                <c:pt idx="668">
                  <c:v>0.17333333333333334</c:v>
                </c:pt>
                <c:pt idx="669">
                  <c:v>0.51333333333333331</c:v>
                </c:pt>
                <c:pt idx="670">
                  <c:v>0.35333333333333333</c:v>
                </c:pt>
                <c:pt idx="671">
                  <c:v>0.27999999999999997</c:v>
                </c:pt>
                <c:pt idx="672">
                  <c:v>0.53333333333333333</c:v>
                </c:pt>
                <c:pt idx="673">
                  <c:v>0.15333333333333332</c:v>
                </c:pt>
                <c:pt idx="674">
                  <c:v>0.38666666666666671</c:v>
                </c:pt>
                <c:pt idx="675">
                  <c:v>0.3133333333333333</c:v>
                </c:pt>
                <c:pt idx="676">
                  <c:v>0.3066666666666667</c:v>
                </c:pt>
                <c:pt idx="677">
                  <c:v>0.40666666666666673</c:v>
                </c:pt>
                <c:pt idx="678">
                  <c:v>0.55333333333333334</c:v>
                </c:pt>
                <c:pt idx="679">
                  <c:v>0.19333333333333336</c:v>
                </c:pt>
                <c:pt idx="680">
                  <c:v>0.20666666666666669</c:v>
                </c:pt>
                <c:pt idx="681">
                  <c:v>0.55333333333333334</c:v>
                </c:pt>
                <c:pt idx="682">
                  <c:v>0.35333333333333333</c:v>
                </c:pt>
                <c:pt idx="683">
                  <c:v>0.26666666666666666</c:v>
                </c:pt>
                <c:pt idx="684">
                  <c:v>0.39333333333333331</c:v>
                </c:pt>
                <c:pt idx="685">
                  <c:v>0.3133333333333333</c:v>
                </c:pt>
                <c:pt idx="686">
                  <c:v>0.22666666666666668</c:v>
                </c:pt>
                <c:pt idx="687">
                  <c:v>0.49333333333333335</c:v>
                </c:pt>
                <c:pt idx="688">
                  <c:v>0.37999999999999995</c:v>
                </c:pt>
                <c:pt idx="689">
                  <c:v>0.33333333333333331</c:v>
                </c:pt>
                <c:pt idx="690">
                  <c:v>0.33333333333333331</c:v>
                </c:pt>
                <c:pt idx="691">
                  <c:v>0.41333333333333333</c:v>
                </c:pt>
                <c:pt idx="692">
                  <c:v>0.22666666666666666</c:v>
                </c:pt>
                <c:pt idx="693">
                  <c:v>0.52</c:v>
                </c:pt>
                <c:pt idx="694">
                  <c:v>0.36666666666666664</c:v>
                </c:pt>
                <c:pt idx="695">
                  <c:v>0.37999999999999995</c:v>
                </c:pt>
                <c:pt idx="696">
                  <c:v>0.19333333333333336</c:v>
                </c:pt>
                <c:pt idx="697">
                  <c:v>0.53333333333333333</c:v>
                </c:pt>
                <c:pt idx="698">
                  <c:v>0.58000000000000007</c:v>
                </c:pt>
                <c:pt idx="699">
                  <c:v>0.19333333333333336</c:v>
                </c:pt>
                <c:pt idx="700">
                  <c:v>0.43999999999999995</c:v>
                </c:pt>
                <c:pt idx="701">
                  <c:v>0.34000000000000008</c:v>
                </c:pt>
                <c:pt idx="702">
                  <c:v>0.5066666666666666</c:v>
                </c:pt>
                <c:pt idx="703">
                  <c:v>0.33333333333333331</c:v>
                </c:pt>
                <c:pt idx="704">
                  <c:v>0.6333333333333333</c:v>
                </c:pt>
                <c:pt idx="705">
                  <c:v>0.20000000000000004</c:v>
                </c:pt>
                <c:pt idx="706">
                  <c:v>0.28666666666666663</c:v>
                </c:pt>
                <c:pt idx="707">
                  <c:v>0.46</c:v>
                </c:pt>
                <c:pt idx="708">
                  <c:v>0.41333333333333339</c:v>
                </c:pt>
                <c:pt idx="709">
                  <c:v>0.19333333333333336</c:v>
                </c:pt>
                <c:pt idx="710">
                  <c:v>0.34</c:v>
                </c:pt>
                <c:pt idx="711">
                  <c:v>0.18000000000000005</c:v>
                </c:pt>
                <c:pt idx="712">
                  <c:v>0.23333333333333339</c:v>
                </c:pt>
                <c:pt idx="713">
                  <c:v>0.16000000000000003</c:v>
                </c:pt>
                <c:pt idx="714">
                  <c:v>0.26000000000000006</c:v>
                </c:pt>
                <c:pt idx="715">
                  <c:v>0.16666666666666666</c:v>
                </c:pt>
                <c:pt idx="716">
                  <c:v>9.3333333333333338E-2</c:v>
                </c:pt>
                <c:pt idx="717">
                  <c:v>0.44</c:v>
                </c:pt>
                <c:pt idx="718">
                  <c:v>0.22666666666666666</c:v>
                </c:pt>
                <c:pt idx="719">
                  <c:v>0.36000000000000004</c:v>
                </c:pt>
                <c:pt idx="720">
                  <c:v>0.16000000000000003</c:v>
                </c:pt>
                <c:pt idx="721">
                  <c:v>0.55333333333333334</c:v>
                </c:pt>
                <c:pt idx="722">
                  <c:v>0.38666666666666671</c:v>
                </c:pt>
                <c:pt idx="723">
                  <c:v>0.32</c:v>
                </c:pt>
                <c:pt idx="724">
                  <c:v>0.33333333333333331</c:v>
                </c:pt>
                <c:pt idx="725">
                  <c:v>0.43333333333333329</c:v>
                </c:pt>
                <c:pt idx="726">
                  <c:v>0.42666666666666669</c:v>
                </c:pt>
                <c:pt idx="727">
                  <c:v>0.32666666666666666</c:v>
                </c:pt>
                <c:pt idx="728">
                  <c:v>0.32666666666666672</c:v>
                </c:pt>
                <c:pt idx="729">
                  <c:v>0.39333333333333337</c:v>
                </c:pt>
                <c:pt idx="730">
                  <c:v>0.35333333333333333</c:v>
                </c:pt>
                <c:pt idx="731">
                  <c:v>0.41333333333333333</c:v>
                </c:pt>
                <c:pt idx="732">
                  <c:v>0.21333333333333335</c:v>
                </c:pt>
                <c:pt idx="733">
                  <c:v>0.3666666666666667</c:v>
                </c:pt>
                <c:pt idx="734">
                  <c:v>0.38666666666666671</c:v>
                </c:pt>
                <c:pt idx="735">
                  <c:v>0.27333333333333337</c:v>
                </c:pt>
                <c:pt idx="736">
                  <c:v>0.3666666666666667</c:v>
                </c:pt>
                <c:pt idx="737">
                  <c:v>0.38666666666666671</c:v>
                </c:pt>
                <c:pt idx="738">
                  <c:v>0.45999999999999996</c:v>
                </c:pt>
                <c:pt idx="739">
                  <c:v>0.21333333333333329</c:v>
                </c:pt>
                <c:pt idx="740">
                  <c:v>0.53333333333333333</c:v>
                </c:pt>
                <c:pt idx="741">
                  <c:v>0.17999999999999997</c:v>
                </c:pt>
                <c:pt idx="742">
                  <c:v>0.39333333333333331</c:v>
                </c:pt>
                <c:pt idx="743">
                  <c:v>0.29333333333333339</c:v>
                </c:pt>
                <c:pt idx="744">
                  <c:v>0.24000000000000002</c:v>
                </c:pt>
                <c:pt idx="745">
                  <c:v>0.4200000000000001</c:v>
                </c:pt>
                <c:pt idx="746">
                  <c:v>0.42666666666666669</c:v>
                </c:pt>
                <c:pt idx="747">
                  <c:v>0.31333333333333335</c:v>
                </c:pt>
                <c:pt idx="748">
                  <c:v>0.25333333333333335</c:v>
                </c:pt>
                <c:pt idx="749">
                  <c:v>0.40666666666666673</c:v>
                </c:pt>
                <c:pt idx="750">
                  <c:v>0.36000000000000004</c:v>
                </c:pt>
                <c:pt idx="751">
                  <c:v>0.26666666666666666</c:v>
                </c:pt>
                <c:pt idx="752">
                  <c:v>0.24000000000000007</c:v>
                </c:pt>
                <c:pt idx="753">
                  <c:v>0.38666666666666671</c:v>
                </c:pt>
                <c:pt idx="754">
                  <c:v>0.35333333333333333</c:v>
                </c:pt>
                <c:pt idx="755">
                  <c:v>0.29333333333333333</c:v>
                </c:pt>
                <c:pt idx="756">
                  <c:v>0.44</c:v>
                </c:pt>
                <c:pt idx="757">
                  <c:v>0.12000000000000001</c:v>
                </c:pt>
                <c:pt idx="758">
                  <c:v>0.24000000000000002</c:v>
                </c:pt>
                <c:pt idx="759">
                  <c:v>0.32</c:v>
                </c:pt>
                <c:pt idx="760">
                  <c:v>0.18666666666666668</c:v>
                </c:pt>
                <c:pt idx="761">
                  <c:v>0.22666666666666668</c:v>
                </c:pt>
                <c:pt idx="762">
                  <c:v>0.10666666666666665</c:v>
                </c:pt>
                <c:pt idx="763">
                  <c:v>0.22666666666666666</c:v>
                </c:pt>
                <c:pt idx="764">
                  <c:v>0.16666666666666666</c:v>
                </c:pt>
                <c:pt idx="765">
                  <c:v>0.06</c:v>
                </c:pt>
                <c:pt idx="766">
                  <c:v>0.1133333333333333</c:v>
                </c:pt>
                <c:pt idx="767">
                  <c:v>0.26666666666666666</c:v>
                </c:pt>
                <c:pt idx="768">
                  <c:v>0.13333333333333333</c:v>
                </c:pt>
                <c:pt idx="769">
                  <c:v>0.32666666666666666</c:v>
                </c:pt>
                <c:pt idx="770">
                  <c:v>0.42666666666666669</c:v>
                </c:pt>
                <c:pt idx="771">
                  <c:v>0.41333333333333333</c:v>
                </c:pt>
                <c:pt idx="772">
                  <c:v>0.43333333333333329</c:v>
                </c:pt>
                <c:pt idx="773">
                  <c:v>0.70666666666666655</c:v>
                </c:pt>
                <c:pt idx="774">
                  <c:v>0.74666666666666659</c:v>
                </c:pt>
                <c:pt idx="775">
                  <c:v>0.4933333333333334</c:v>
                </c:pt>
                <c:pt idx="776">
                  <c:v>0.72000000000000008</c:v>
                </c:pt>
                <c:pt idx="777">
                  <c:v>0.48666666666666664</c:v>
                </c:pt>
                <c:pt idx="778">
                  <c:v>0.43333333333333335</c:v>
                </c:pt>
                <c:pt idx="779">
                  <c:v>0.44</c:v>
                </c:pt>
                <c:pt idx="780">
                  <c:v>0.41333333333333339</c:v>
                </c:pt>
                <c:pt idx="781">
                  <c:v>0.18666666666666668</c:v>
                </c:pt>
                <c:pt idx="782">
                  <c:v>0.24666666666666673</c:v>
                </c:pt>
                <c:pt idx="783">
                  <c:v>0.11333333333333334</c:v>
                </c:pt>
                <c:pt idx="784">
                  <c:v>0.11333333333333333</c:v>
                </c:pt>
                <c:pt idx="785">
                  <c:v>0.22000000000000006</c:v>
                </c:pt>
                <c:pt idx="786">
                  <c:v>7.3333333333333306E-2</c:v>
                </c:pt>
                <c:pt idx="787">
                  <c:v>0.27999999999999997</c:v>
                </c:pt>
                <c:pt idx="788">
                  <c:v>0.06</c:v>
                </c:pt>
                <c:pt idx="789">
                  <c:v>0.4466666666666666</c:v>
                </c:pt>
                <c:pt idx="790">
                  <c:v>0.17999999999999997</c:v>
                </c:pt>
                <c:pt idx="791">
                  <c:v>0.5</c:v>
                </c:pt>
                <c:pt idx="792">
                  <c:v>0.25333333333333335</c:v>
                </c:pt>
                <c:pt idx="793">
                  <c:v>0.41333333333333339</c:v>
                </c:pt>
                <c:pt idx="794">
                  <c:v>0.46</c:v>
                </c:pt>
                <c:pt idx="795">
                  <c:v>0.18666666666666665</c:v>
                </c:pt>
                <c:pt idx="796">
                  <c:v>0.48</c:v>
                </c:pt>
                <c:pt idx="797">
                  <c:v>4.6666666666666669E-2</c:v>
                </c:pt>
                <c:pt idx="798">
                  <c:v>0.28666666666666668</c:v>
                </c:pt>
                <c:pt idx="799">
                  <c:v>0.16</c:v>
                </c:pt>
                <c:pt idx="800">
                  <c:v>0.21333333333333329</c:v>
                </c:pt>
                <c:pt idx="801">
                  <c:v>0.08</c:v>
                </c:pt>
                <c:pt idx="802">
                  <c:v>0.23333333333333331</c:v>
                </c:pt>
                <c:pt idx="803">
                  <c:v>0.08</c:v>
                </c:pt>
                <c:pt idx="804">
                  <c:v>-6.6666666666666723E-3</c:v>
                </c:pt>
                <c:pt idx="805">
                  <c:v>0.34</c:v>
                </c:pt>
                <c:pt idx="806">
                  <c:v>0.14000000000000004</c:v>
                </c:pt>
                <c:pt idx="807">
                  <c:v>0.26666666666666666</c:v>
                </c:pt>
                <c:pt idx="808">
                  <c:v>0.15333333333333332</c:v>
                </c:pt>
                <c:pt idx="809">
                  <c:v>0.41333333333333333</c:v>
                </c:pt>
                <c:pt idx="810">
                  <c:v>0.39999999999999997</c:v>
                </c:pt>
                <c:pt idx="811">
                  <c:v>0.26666666666666661</c:v>
                </c:pt>
                <c:pt idx="812">
                  <c:v>0.18666666666666662</c:v>
                </c:pt>
                <c:pt idx="813">
                  <c:v>0.45333333333333331</c:v>
                </c:pt>
                <c:pt idx="814">
                  <c:v>0.33333333333333331</c:v>
                </c:pt>
                <c:pt idx="815">
                  <c:v>0.24000000000000002</c:v>
                </c:pt>
                <c:pt idx="816">
                  <c:v>0.23333333333333331</c:v>
                </c:pt>
                <c:pt idx="817">
                  <c:v>0.31333333333333335</c:v>
                </c:pt>
                <c:pt idx="818">
                  <c:v>0.32</c:v>
                </c:pt>
                <c:pt idx="819">
                  <c:v>-3.3333333333333347E-2</c:v>
                </c:pt>
                <c:pt idx="820">
                  <c:v>-6.6666666666666541E-3</c:v>
                </c:pt>
                <c:pt idx="821">
                  <c:v>0.37999999999999995</c:v>
                </c:pt>
                <c:pt idx="822">
                  <c:v>0.15333333333333329</c:v>
                </c:pt>
                <c:pt idx="823">
                  <c:v>0.28000000000000003</c:v>
                </c:pt>
                <c:pt idx="824">
                  <c:v>3.3333333333333347E-2</c:v>
                </c:pt>
                <c:pt idx="825">
                  <c:v>0.41333333333333333</c:v>
                </c:pt>
                <c:pt idx="826">
                  <c:v>0.15333333333333338</c:v>
                </c:pt>
                <c:pt idx="827">
                  <c:v>0.37333333333333335</c:v>
                </c:pt>
                <c:pt idx="828">
                  <c:v>0.22</c:v>
                </c:pt>
                <c:pt idx="829">
                  <c:v>0.26</c:v>
                </c:pt>
                <c:pt idx="830">
                  <c:v>0.46666666666666662</c:v>
                </c:pt>
                <c:pt idx="831">
                  <c:v>4.666666666666669E-2</c:v>
                </c:pt>
                <c:pt idx="832">
                  <c:v>7.3333333333333361E-2</c:v>
                </c:pt>
                <c:pt idx="833">
                  <c:v>0.42666666666666669</c:v>
                </c:pt>
                <c:pt idx="834">
                  <c:v>0.16666666666666663</c:v>
                </c:pt>
                <c:pt idx="835">
                  <c:v>0.3133333333333333</c:v>
                </c:pt>
                <c:pt idx="836">
                  <c:v>0.35333333333333333</c:v>
                </c:pt>
                <c:pt idx="837">
                  <c:v>0.14666666666666667</c:v>
                </c:pt>
                <c:pt idx="838">
                  <c:v>0.16666666666666666</c:v>
                </c:pt>
                <c:pt idx="839">
                  <c:v>0.32666666666666672</c:v>
                </c:pt>
                <c:pt idx="840">
                  <c:v>0.30666666666666664</c:v>
                </c:pt>
                <c:pt idx="841">
                  <c:v>0.21333333333333337</c:v>
                </c:pt>
                <c:pt idx="842">
                  <c:v>0.29333333333333333</c:v>
                </c:pt>
                <c:pt idx="843">
                  <c:v>0.18666666666666668</c:v>
                </c:pt>
                <c:pt idx="844">
                  <c:v>0.24</c:v>
                </c:pt>
                <c:pt idx="845">
                  <c:v>0.22</c:v>
                </c:pt>
                <c:pt idx="846">
                  <c:v>0.30666666666666664</c:v>
                </c:pt>
                <c:pt idx="847">
                  <c:v>-0.04</c:v>
                </c:pt>
                <c:pt idx="848">
                  <c:v>8.6666666666666684E-2</c:v>
                </c:pt>
                <c:pt idx="849">
                  <c:v>0.18666666666666665</c:v>
                </c:pt>
                <c:pt idx="850">
                  <c:v>5.3333333333333365E-2</c:v>
                </c:pt>
                <c:pt idx="851">
                  <c:v>0</c:v>
                </c:pt>
                <c:pt idx="852">
                  <c:v>4.6666666666666669E-2</c:v>
                </c:pt>
                <c:pt idx="853">
                  <c:v>0.22000000000000006</c:v>
                </c:pt>
                <c:pt idx="854">
                  <c:v>0.11333333333333336</c:v>
                </c:pt>
                <c:pt idx="855">
                  <c:v>0.22</c:v>
                </c:pt>
                <c:pt idx="856">
                  <c:v>0.10000000000000002</c:v>
                </c:pt>
                <c:pt idx="857">
                  <c:v>0.22</c:v>
                </c:pt>
                <c:pt idx="858">
                  <c:v>0.10666666666666669</c:v>
                </c:pt>
                <c:pt idx="859">
                  <c:v>0.38000000000000006</c:v>
                </c:pt>
                <c:pt idx="860">
                  <c:v>0.33333333333333331</c:v>
                </c:pt>
                <c:pt idx="861">
                  <c:v>0.18666666666666668</c:v>
                </c:pt>
                <c:pt idx="862">
                  <c:v>0.16</c:v>
                </c:pt>
                <c:pt idx="863">
                  <c:v>0.33333333333333331</c:v>
                </c:pt>
                <c:pt idx="864">
                  <c:v>9.3333333333333338E-2</c:v>
                </c:pt>
                <c:pt idx="865">
                  <c:v>0.23333333333333331</c:v>
                </c:pt>
                <c:pt idx="866">
                  <c:v>0.24</c:v>
                </c:pt>
                <c:pt idx="867">
                  <c:v>0.14666666666666667</c:v>
                </c:pt>
                <c:pt idx="868">
                  <c:v>0.10666666666666667</c:v>
                </c:pt>
                <c:pt idx="869">
                  <c:v>0.18666666666666668</c:v>
                </c:pt>
                <c:pt idx="870">
                  <c:v>0.17333333333333334</c:v>
                </c:pt>
                <c:pt idx="871">
                  <c:v>0.10000000000000002</c:v>
                </c:pt>
                <c:pt idx="872">
                  <c:v>0.24666666666666667</c:v>
                </c:pt>
                <c:pt idx="873">
                  <c:v>0.06</c:v>
                </c:pt>
                <c:pt idx="874">
                  <c:v>8.6666666666666711E-2</c:v>
                </c:pt>
                <c:pt idx="875">
                  <c:v>0.22666666666666666</c:v>
                </c:pt>
                <c:pt idx="876">
                  <c:v>0.23333333333333331</c:v>
                </c:pt>
                <c:pt idx="877">
                  <c:v>0.26666666666666666</c:v>
                </c:pt>
                <c:pt idx="878">
                  <c:v>0.21333333333333329</c:v>
                </c:pt>
                <c:pt idx="879">
                  <c:v>0.35333333333333333</c:v>
                </c:pt>
                <c:pt idx="880">
                  <c:v>0.46666666666666662</c:v>
                </c:pt>
                <c:pt idx="881">
                  <c:v>8.0000000000000016E-2</c:v>
                </c:pt>
                <c:pt idx="882">
                  <c:v>0.22</c:v>
                </c:pt>
                <c:pt idx="883">
                  <c:v>0.34</c:v>
                </c:pt>
                <c:pt idx="884">
                  <c:v>0.23333333333333339</c:v>
                </c:pt>
                <c:pt idx="885">
                  <c:v>0.34666666666666668</c:v>
                </c:pt>
                <c:pt idx="886">
                  <c:v>0.30000000000000004</c:v>
                </c:pt>
                <c:pt idx="887">
                  <c:v>1.3333333333333327E-2</c:v>
                </c:pt>
                <c:pt idx="888">
                  <c:v>0.32666666666666666</c:v>
                </c:pt>
                <c:pt idx="889">
                  <c:v>2.6666666666666655E-2</c:v>
                </c:pt>
                <c:pt idx="890">
                  <c:v>7.3333333333333348E-2</c:v>
                </c:pt>
                <c:pt idx="891">
                  <c:v>0.35333333333333333</c:v>
                </c:pt>
                <c:pt idx="892">
                  <c:v>0.10666666666666669</c:v>
                </c:pt>
                <c:pt idx="893">
                  <c:v>0.20000000000000004</c:v>
                </c:pt>
                <c:pt idx="894">
                  <c:v>0.22666666666666666</c:v>
                </c:pt>
                <c:pt idx="895">
                  <c:v>0.16</c:v>
                </c:pt>
                <c:pt idx="896">
                  <c:v>0.19999999999999998</c:v>
                </c:pt>
                <c:pt idx="897">
                  <c:v>6.6666666666666666E-2</c:v>
                </c:pt>
                <c:pt idx="898">
                  <c:v>0.2533333333333333</c:v>
                </c:pt>
                <c:pt idx="899">
                  <c:v>0.11333333333333333</c:v>
                </c:pt>
                <c:pt idx="900">
                  <c:v>0.24000000000000002</c:v>
                </c:pt>
                <c:pt idx="901">
                  <c:v>0.14000000000000001</c:v>
                </c:pt>
                <c:pt idx="902">
                  <c:v>0.21999999999999997</c:v>
                </c:pt>
                <c:pt idx="903">
                  <c:v>0.11333333333333334</c:v>
                </c:pt>
                <c:pt idx="904">
                  <c:v>0.08</c:v>
                </c:pt>
                <c:pt idx="905">
                  <c:v>0.26666666666666666</c:v>
                </c:pt>
                <c:pt idx="906">
                  <c:v>8.666666666666667E-2</c:v>
                </c:pt>
                <c:pt idx="907">
                  <c:v>0.19333333333333336</c:v>
                </c:pt>
                <c:pt idx="908">
                  <c:v>0.32</c:v>
                </c:pt>
                <c:pt idx="909">
                  <c:v>-6.6666666666666666E-2</c:v>
                </c:pt>
                <c:pt idx="910">
                  <c:v>0.19333333333333336</c:v>
                </c:pt>
                <c:pt idx="911">
                  <c:v>7.3333333333333334E-2</c:v>
                </c:pt>
                <c:pt idx="912">
                  <c:v>-2.6666666666666661E-2</c:v>
                </c:pt>
                <c:pt idx="913">
                  <c:v>0.27999999999999997</c:v>
                </c:pt>
                <c:pt idx="914">
                  <c:v>0.13333333333333333</c:v>
                </c:pt>
                <c:pt idx="915">
                  <c:v>4.6666666666666655E-2</c:v>
                </c:pt>
                <c:pt idx="916">
                  <c:v>5.3333333333333337E-2</c:v>
                </c:pt>
                <c:pt idx="917">
                  <c:v>0.18000000000000002</c:v>
                </c:pt>
                <c:pt idx="918">
                  <c:v>0.25333333333333335</c:v>
                </c:pt>
                <c:pt idx="919">
                  <c:v>-0.06</c:v>
                </c:pt>
                <c:pt idx="920">
                  <c:v>2.6666666666666672E-2</c:v>
                </c:pt>
                <c:pt idx="921">
                  <c:v>0.19999999999999998</c:v>
                </c:pt>
                <c:pt idx="922">
                  <c:v>0.12666666666666668</c:v>
                </c:pt>
                <c:pt idx="923">
                  <c:v>5.3333333333333344E-2</c:v>
                </c:pt>
                <c:pt idx="924">
                  <c:v>9.9999999999999992E-2</c:v>
                </c:pt>
                <c:pt idx="925">
                  <c:v>0.08</c:v>
                </c:pt>
                <c:pt idx="926">
                  <c:v>9.9999999999999992E-2</c:v>
                </c:pt>
                <c:pt idx="927">
                  <c:v>-0.06</c:v>
                </c:pt>
                <c:pt idx="928">
                  <c:v>0</c:v>
                </c:pt>
                <c:pt idx="929">
                  <c:v>6.6666666666666666E-2</c:v>
                </c:pt>
                <c:pt idx="930">
                  <c:v>9.9999999999999992E-2</c:v>
                </c:pt>
                <c:pt idx="931">
                  <c:v>-6.6666666666666723E-3</c:v>
                </c:pt>
                <c:pt idx="932">
                  <c:v>6.6666666666666541E-3</c:v>
                </c:pt>
                <c:pt idx="933">
                  <c:v>5.3333333333333323E-2</c:v>
                </c:pt>
                <c:pt idx="934">
                  <c:v>8.6666666666666656E-2</c:v>
                </c:pt>
                <c:pt idx="935">
                  <c:v>-6.6666666666666636E-3</c:v>
                </c:pt>
                <c:pt idx="936">
                  <c:v>0.08</c:v>
                </c:pt>
                <c:pt idx="937">
                  <c:v>-2.6666666666666672E-2</c:v>
                </c:pt>
                <c:pt idx="938">
                  <c:v>6.6666666666666666E-2</c:v>
                </c:pt>
                <c:pt idx="939">
                  <c:v>-3.3333333333333326E-2</c:v>
                </c:pt>
                <c:pt idx="940">
                  <c:v>-0.17333333333333334</c:v>
                </c:pt>
                <c:pt idx="941">
                  <c:v>0.23333333333333336</c:v>
                </c:pt>
                <c:pt idx="942">
                  <c:v>6.6666666666666666E-2</c:v>
                </c:pt>
                <c:pt idx="943">
                  <c:v>-0.04</c:v>
                </c:pt>
                <c:pt idx="944">
                  <c:v>9.3333333333333338E-2</c:v>
                </c:pt>
                <c:pt idx="945">
                  <c:v>-8.666666666666667E-2</c:v>
                </c:pt>
                <c:pt idx="946">
                  <c:v>0.04</c:v>
                </c:pt>
                <c:pt idx="947">
                  <c:v>-6.6666666666666723E-3</c:v>
                </c:pt>
                <c:pt idx="948">
                  <c:v>0.22</c:v>
                </c:pt>
                <c:pt idx="949">
                  <c:v>-0.18000000000000002</c:v>
                </c:pt>
                <c:pt idx="950">
                  <c:v>-2.6666666666666668E-2</c:v>
                </c:pt>
                <c:pt idx="951">
                  <c:v>7.3333333333333334E-2</c:v>
                </c:pt>
                <c:pt idx="952">
                  <c:v>-0.17333333333333334</c:v>
                </c:pt>
                <c:pt idx="953">
                  <c:v>0.19333333333333333</c:v>
                </c:pt>
                <c:pt idx="954">
                  <c:v>-3.3333333333333305E-2</c:v>
                </c:pt>
                <c:pt idx="955">
                  <c:v>2.6666666666666672E-2</c:v>
                </c:pt>
                <c:pt idx="956">
                  <c:v>-9.3333333333333365E-2</c:v>
                </c:pt>
                <c:pt idx="957">
                  <c:v>0.02</c:v>
                </c:pt>
                <c:pt idx="958">
                  <c:v>-0.16666666666666666</c:v>
                </c:pt>
                <c:pt idx="959">
                  <c:v>0.12666666666666668</c:v>
                </c:pt>
                <c:pt idx="960">
                  <c:v>-8.666666666666667E-2</c:v>
                </c:pt>
                <c:pt idx="961">
                  <c:v>1.3333333333333345E-2</c:v>
                </c:pt>
                <c:pt idx="962">
                  <c:v>6.6666666666666666E-2</c:v>
                </c:pt>
                <c:pt idx="963">
                  <c:v>-0.23333333333333331</c:v>
                </c:pt>
                <c:pt idx="964">
                  <c:v>-6.6666666666666693E-2</c:v>
                </c:pt>
                <c:pt idx="965">
                  <c:v>0</c:v>
                </c:pt>
                <c:pt idx="966">
                  <c:v>0.08</c:v>
                </c:pt>
                <c:pt idx="967">
                  <c:v>-0.24</c:v>
                </c:pt>
                <c:pt idx="968">
                  <c:v>4.0000000000000008E-2</c:v>
                </c:pt>
                <c:pt idx="969">
                  <c:v>-6.6666666666666693E-2</c:v>
                </c:pt>
                <c:pt idx="970">
                  <c:v>0</c:v>
                </c:pt>
                <c:pt idx="971">
                  <c:v>-6.6666666666666666E-2</c:v>
                </c:pt>
                <c:pt idx="972">
                  <c:v>-0.11333333333333336</c:v>
                </c:pt>
                <c:pt idx="973">
                  <c:v>0.06</c:v>
                </c:pt>
                <c:pt idx="974">
                  <c:v>-7.3333333333333334E-2</c:v>
                </c:pt>
                <c:pt idx="975">
                  <c:v>0.02</c:v>
                </c:pt>
                <c:pt idx="976">
                  <c:v>0</c:v>
                </c:pt>
                <c:pt idx="977">
                  <c:v>-5.3333333333333337E-2</c:v>
                </c:pt>
                <c:pt idx="978">
                  <c:v>4.6666666666666655E-2</c:v>
                </c:pt>
                <c:pt idx="979">
                  <c:v>-5.9999999999999991E-2</c:v>
                </c:pt>
                <c:pt idx="980">
                  <c:v>-0.10666666666666667</c:v>
                </c:pt>
                <c:pt idx="981">
                  <c:v>6.0000000000000019E-2</c:v>
                </c:pt>
                <c:pt idx="982">
                  <c:v>-0.19999999999999998</c:v>
                </c:pt>
                <c:pt idx="983">
                  <c:v>0.15333333333333335</c:v>
                </c:pt>
                <c:pt idx="984">
                  <c:v>-0.08</c:v>
                </c:pt>
                <c:pt idx="985">
                  <c:v>0</c:v>
                </c:pt>
                <c:pt idx="986">
                  <c:v>1.3333333333333345E-2</c:v>
                </c:pt>
                <c:pt idx="987">
                  <c:v>-0.12666666666666668</c:v>
                </c:pt>
                <c:pt idx="988">
                  <c:v>-2.0000000000000007E-2</c:v>
                </c:pt>
                <c:pt idx="989">
                  <c:v>-0.10666666666666667</c:v>
                </c:pt>
                <c:pt idx="990">
                  <c:v>-0.11333333333333333</c:v>
                </c:pt>
                <c:pt idx="991">
                  <c:v>2.6666666666666658E-2</c:v>
                </c:pt>
                <c:pt idx="992">
                  <c:v>-0.04</c:v>
                </c:pt>
                <c:pt idx="993">
                  <c:v>5.3333333333333337E-2</c:v>
                </c:pt>
                <c:pt idx="994">
                  <c:v>-6.6666666666666666E-2</c:v>
                </c:pt>
                <c:pt idx="995">
                  <c:v>6.6666666666666636E-3</c:v>
                </c:pt>
                <c:pt idx="996">
                  <c:v>-9.3333333333333338E-2</c:v>
                </c:pt>
                <c:pt idx="997">
                  <c:v>5.3333333333333323E-2</c:v>
                </c:pt>
                <c:pt idx="998">
                  <c:v>-0.18000000000000002</c:v>
                </c:pt>
                <c:pt idx="999">
                  <c:v>0.16</c:v>
                </c:pt>
                <c:pt idx="1000">
                  <c:v>-0.17333333333333334</c:v>
                </c:pt>
                <c:pt idx="1001">
                  <c:v>0.18000000000000002</c:v>
                </c:pt>
                <c:pt idx="1002">
                  <c:v>-1.3333333333333336E-2</c:v>
                </c:pt>
                <c:pt idx="1003">
                  <c:v>4.6666666666666662E-2</c:v>
                </c:pt>
                <c:pt idx="1004">
                  <c:v>-1.3333333333333327E-2</c:v>
                </c:pt>
                <c:pt idx="1005">
                  <c:v>-0.15333333333333335</c:v>
                </c:pt>
                <c:pt idx="1006">
                  <c:v>-2.6666666666666655E-2</c:v>
                </c:pt>
                <c:pt idx="1007">
                  <c:v>-0.10666666666666667</c:v>
                </c:pt>
                <c:pt idx="1008">
                  <c:v>-0.14666666666666664</c:v>
                </c:pt>
                <c:pt idx="1009">
                  <c:v>-5.3333333333333344E-2</c:v>
                </c:pt>
                <c:pt idx="1010">
                  <c:v>-0.02</c:v>
                </c:pt>
                <c:pt idx="1011">
                  <c:v>-0.11333333333333333</c:v>
                </c:pt>
                <c:pt idx="1012">
                  <c:v>-9.3333333333333324E-2</c:v>
                </c:pt>
                <c:pt idx="1013">
                  <c:v>-6.6666666666666541E-3</c:v>
                </c:pt>
                <c:pt idx="1014">
                  <c:v>3.3333333333333326E-2</c:v>
                </c:pt>
                <c:pt idx="1015">
                  <c:v>-1.333333333333332E-2</c:v>
                </c:pt>
                <c:pt idx="1016">
                  <c:v>0.02</c:v>
                </c:pt>
                <c:pt idx="1017">
                  <c:v>8.6666666666666656E-2</c:v>
                </c:pt>
                <c:pt idx="1018">
                  <c:v>0.17333333333333334</c:v>
                </c:pt>
                <c:pt idx="1019">
                  <c:v>-0.12666666666666668</c:v>
                </c:pt>
                <c:pt idx="1020">
                  <c:v>-9.3333333333333338E-2</c:v>
                </c:pt>
                <c:pt idx="1021">
                  <c:v>0.11333333333333333</c:v>
                </c:pt>
                <c:pt idx="1022">
                  <c:v>0.08</c:v>
                </c:pt>
                <c:pt idx="1023">
                  <c:v>-0.06</c:v>
                </c:pt>
                <c:pt idx="1024">
                  <c:v>5.9999999999999977E-2</c:v>
                </c:pt>
                <c:pt idx="1025">
                  <c:v>-7.3333333333333348E-2</c:v>
                </c:pt>
                <c:pt idx="1026">
                  <c:v>4.6666666666666655E-2</c:v>
                </c:pt>
                <c:pt idx="1027">
                  <c:v>-0.16</c:v>
                </c:pt>
                <c:pt idx="1028">
                  <c:v>-0.20666666666666667</c:v>
                </c:pt>
                <c:pt idx="1029">
                  <c:v>0.12</c:v>
                </c:pt>
                <c:pt idx="1030">
                  <c:v>-7.333333333333332E-2</c:v>
                </c:pt>
                <c:pt idx="1031">
                  <c:v>-6.6666666666666723E-3</c:v>
                </c:pt>
                <c:pt idx="1032">
                  <c:v>-0.04</c:v>
                </c:pt>
                <c:pt idx="1033">
                  <c:v>1.3333333333333327E-2</c:v>
                </c:pt>
                <c:pt idx="1034">
                  <c:v>4.6666666666666655E-2</c:v>
                </c:pt>
                <c:pt idx="1035">
                  <c:v>-9.3333333333333338E-2</c:v>
                </c:pt>
                <c:pt idx="1036">
                  <c:v>-0.15333333333333332</c:v>
                </c:pt>
                <c:pt idx="1037">
                  <c:v>0.18000000000000002</c:v>
                </c:pt>
                <c:pt idx="1038">
                  <c:v>1.999999999999999E-2</c:v>
                </c:pt>
                <c:pt idx="1039">
                  <c:v>0.12666666666666668</c:v>
                </c:pt>
                <c:pt idx="1040">
                  <c:v>0.18000000000000002</c:v>
                </c:pt>
                <c:pt idx="1041">
                  <c:v>3.3333333333333333E-2</c:v>
                </c:pt>
                <c:pt idx="1042">
                  <c:v>0.10666666666666667</c:v>
                </c:pt>
                <c:pt idx="1043">
                  <c:v>0.22666666666666666</c:v>
                </c:pt>
                <c:pt idx="1044">
                  <c:v>0.20666666666666667</c:v>
                </c:pt>
                <c:pt idx="1045">
                  <c:v>0.06</c:v>
                </c:pt>
                <c:pt idx="1046">
                  <c:v>0.10666666666666667</c:v>
                </c:pt>
                <c:pt idx="1047">
                  <c:v>5.3333333333333344E-2</c:v>
                </c:pt>
                <c:pt idx="1048">
                  <c:v>3.999999999999998E-2</c:v>
                </c:pt>
                <c:pt idx="1049">
                  <c:v>-0.39333333333333331</c:v>
                </c:pt>
                <c:pt idx="1050">
                  <c:v>-0.22666666666666668</c:v>
                </c:pt>
                <c:pt idx="1051">
                  <c:v>-0.42</c:v>
                </c:pt>
                <c:pt idx="1052">
                  <c:v>-0.27333333333333337</c:v>
                </c:pt>
                <c:pt idx="1053">
                  <c:v>-0.56666666666666665</c:v>
                </c:pt>
                <c:pt idx="1054">
                  <c:v>-0.57999999999999996</c:v>
                </c:pt>
                <c:pt idx="1055">
                  <c:v>-0.27333333333333337</c:v>
                </c:pt>
                <c:pt idx="1056">
                  <c:v>-0.30666666666666664</c:v>
                </c:pt>
                <c:pt idx="1057">
                  <c:v>-0.34666666666666668</c:v>
                </c:pt>
                <c:pt idx="1058">
                  <c:v>-0.25333333333333335</c:v>
                </c:pt>
                <c:pt idx="1059">
                  <c:v>-0.12666666666666668</c:v>
                </c:pt>
                <c:pt idx="1060">
                  <c:v>-0.24</c:v>
                </c:pt>
                <c:pt idx="1061">
                  <c:v>9.3333333333333324E-2</c:v>
                </c:pt>
                <c:pt idx="1062">
                  <c:v>-0.19999999999999998</c:v>
                </c:pt>
                <c:pt idx="1063">
                  <c:v>0.17333333333333334</c:v>
                </c:pt>
                <c:pt idx="1064">
                  <c:v>8.6666666666666656E-2</c:v>
                </c:pt>
                <c:pt idx="1065">
                  <c:v>-0.14666666666666667</c:v>
                </c:pt>
                <c:pt idx="1066">
                  <c:v>-0.08</c:v>
                </c:pt>
                <c:pt idx="1067">
                  <c:v>-8.6666666666666711E-2</c:v>
                </c:pt>
                <c:pt idx="1068">
                  <c:v>-0.19333333333333336</c:v>
                </c:pt>
                <c:pt idx="1069">
                  <c:v>-5.9999999999999977E-2</c:v>
                </c:pt>
                <c:pt idx="1070">
                  <c:v>-0.22666666666666666</c:v>
                </c:pt>
                <c:pt idx="1071">
                  <c:v>-6.0000000000000053E-2</c:v>
                </c:pt>
                <c:pt idx="1072">
                  <c:v>-0.19333333333333336</c:v>
                </c:pt>
                <c:pt idx="1073">
                  <c:v>-0.13999999999999996</c:v>
                </c:pt>
                <c:pt idx="1074">
                  <c:v>-0.19333333333333336</c:v>
                </c:pt>
                <c:pt idx="1075">
                  <c:v>-4.6666666666666655E-2</c:v>
                </c:pt>
                <c:pt idx="1076">
                  <c:v>-0.13999999999999999</c:v>
                </c:pt>
                <c:pt idx="1077">
                  <c:v>-5.9999999999999977E-2</c:v>
                </c:pt>
                <c:pt idx="1078">
                  <c:v>7.9999999999999974E-2</c:v>
                </c:pt>
                <c:pt idx="1079">
                  <c:v>-0.29333333333333333</c:v>
                </c:pt>
                <c:pt idx="1080">
                  <c:v>0.11333333333333334</c:v>
                </c:pt>
                <c:pt idx="1081">
                  <c:v>-0.31333333333333335</c:v>
                </c:pt>
                <c:pt idx="1082">
                  <c:v>-0.24666666666666667</c:v>
                </c:pt>
                <c:pt idx="1083">
                  <c:v>0.06</c:v>
                </c:pt>
                <c:pt idx="1084">
                  <c:v>-8.666666666666667E-2</c:v>
                </c:pt>
                <c:pt idx="1085">
                  <c:v>-0.04</c:v>
                </c:pt>
                <c:pt idx="1086">
                  <c:v>-0.22</c:v>
                </c:pt>
                <c:pt idx="1087">
                  <c:v>4.6666666666666669E-2</c:v>
                </c:pt>
                <c:pt idx="1088">
                  <c:v>-0.16000000000000003</c:v>
                </c:pt>
                <c:pt idx="1089">
                  <c:v>-0.10000000000000002</c:v>
                </c:pt>
                <c:pt idx="1090">
                  <c:v>-0.3066666666666667</c:v>
                </c:pt>
                <c:pt idx="1091">
                  <c:v>-6.6666666666666723E-3</c:v>
                </c:pt>
                <c:pt idx="1092">
                  <c:v>-0.04</c:v>
                </c:pt>
                <c:pt idx="1093">
                  <c:v>-0.32666666666666666</c:v>
                </c:pt>
                <c:pt idx="1094">
                  <c:v>-0.20666666666666667</c:v>
                </c:pt>
                <c:pt idx="1095">
                  <c:v>-8.666666666666667E-2</c:v>
                </c:pt>
                <c:pt idx="1096">
                  <c:v>-0.26666666666666666</c:v>
                </c:pt>
                <c:pt idx="1097">
                  <c:v>2.6666666666666672E-2</c:v>
                </c:pt>
                <c:pt idx="1098">
                  <c:v>-0.20000000000000004</c:v>
                </c:pt>
                <c:pt idx="1099">
                  <c:v>-6.0000000000000019E-2</c:v>
                </c:pt>
                <c:pt idx="1100">
                  <c:v>-9.3333333333333338E-2</c:v>
                </c:pt>
                <c:pt idx="1101">
                  <c:v>-0.18000000000000005</c:v>
                </c:pt>
                <c:pt idx="1102">
                  <c:v>-0.17333333333333331</c:v>
                </c:pt>
                <c:pt idx="1103">
                  <c:v>-7.3333333333333361E-2</c:v>
                </c:pt>
                <c:pt idx="1104">
                  <c:v>0.02</c:v>
                </c:pt>
                <c:pt idx="1105">
                  <c:v>-0.38000000000000006</c:v>
                </c:pt>
                <c:pt idx="1106">
                  <c:v>1.3333333333333345E-2</c:v>
                </c:pt>
                <c:pt idx="1107">
                  <c:v>-0.34</c:v>
                </c:pt>
                <c:pt idx="1108">
                  <c:v>-0.32000000000000006</c:v>
                </c:pt>
                <c:pt idx="1109">
                  <c:v>1.3333333333333327E-2</c:v>
                </c:pt>
                <c:pt idx="1110">
                  <c:v>-0.10666666666666669</c:v>
                </c:pt>
                <c:pt idx="1111">
                  <c:v>-0.24</c:v>
                </c:pt>
                <c:pt idx="1112">
                  <c:v>-0.04</c:v>
                </c:pt>
                <c:pt idx="1113">
                  <c:v>-0.34</c:v>
                </c:pt>
                <c:pt idx="1114">
                  <c:v>-0.26666666666666677</c:v>
                </c:pt>
                <c:pt idx="1115">
                  <c:v>-3.9999999999999987E-2</c:v>
                </c:pt>
                <c:pt idx="1116">
                  <c:v>-0.1466666666666667</c:v>
                </c:pt>
                <c:pt idx="1117">
                  <c:v>-0.25333333333333335</c:v>
                </c:pt>
                <c:pt idx="1118">
                  <c:v>-0.24000000000000002</c:v>
                </c:pt>
                <c:pt idx="1119">
                  <c:v>-0.14666666666666664</c:v>
                </c:pt>
                <c:pt idx="1120">
                  <c:v>-0.35333333333333333</c:v>
                </c:pt>
                <c:pt idx="1121">
                  <c:v>-6.6666666666666541E-3</c:v>
                </c:pt>
                <c:pt idx="1122">
                  <c:v>-0.32666666666666672</c:v>
                </c:pt>
                <c:pt idx="1123">
                  <c:v>-2.6666666666666689E-2</c:v>
                </c:pt>
                <c:pt idx="1124">
                  <c:v>-0.3133333333333333</c:v>
                </c:pt>
                <c:pt idx="1125">
                  <c:v>-6.6666666666666723E-3</c:v>
                </c:pt>
                <c:pt idx="1126">
                  <c:v>-9.3333333333333324E-2</c:v>
                </c:pt>
                <c:pt idx="1127">
                  <c:v>-2.6666666666666655E-2</c:v>
                </c:pt>
                <c:pt idx="1128">
                  <c:v>-9.3333333333333379E-2</c:v>
                </c:pt>
                <c:pt idx="1129">
                  <c:v>-4.0000000000000036E-2</c:v>
                </c:pt>
                <c:pt idx="1130">
                  <c:v>8.6666666666666628E-2</c:v>
                </c:pt>
                <c:pt idx="1131">
                  <c:v>-0.16</c:v>
                </c:pt>
                <c:pt idx="1132">
                  <c:v>-8.6666666666666711E-2</c:v>
                </c:pt>
                <c:pt idx="1133">
                  <c:v>3.3333333333333305E-2</c:v>
                </c:pt>
                <c:pt idx="1134">
                  <c:v>2.6666666666666655E-2</c:v>
                </c:pt>
                <c:pt idx="1135">
                  <c:v>-0.28000000000000003</c:v>
                </c:pt>
                <c:pt idx="1136">
                  <c:v>-0.1333333333333333</c:v>
                </c:pt>
                <c:pt idx="1137">
                  <c:v>-0.22666666666666666</c:v>
                </c:pt>
                <c:pt idx="1138">
                  <c:v>-0.16</c:v>
                </c:pt>
                <c:pt idx="1139">
                  <c:v>-0.20666666666666664</c:v>
                </c:pt>
                <c:pt idx="1140">
                  <c:v>-0.18000000000000002</c:v>
                </c:pt>
                <c:pt idx="1141">
                  <c:v>-0.24</c:v>
                </c:pt>
                <c:pt idx="1142">
                  <c:v>-0.32000000000000006</c:v>
                </c:pt>
                <c:pt idx="1143">
                  <c:v>3.3333333333333347E-2</c:v>
                </c:pt>
                <c:pt idx="1144">
                  <c:v>-0.21333333333333337</c:v>
                </c:pt>
                <c:pt idx="1145">
                  <c:v>-9.3333333333333338E-2</c:v>
                </c:pt>
                <c:pt idx="1146">
                  <c:v>-0.16666666666666666</c:v>
                </c:pt>
                <c:pt idx="1147">
                  <c:v>-0.12666666666666662</c:v>
                </c:pt>
                <c:pt idx="1148">
                  <c:v>-7.333333333333332E-2</c:v>
                </c:pt>
                <c:pt idx="1149">
                  <c:v>-0.16666666666666666</c:v>
                </c:pt>
                <c:pt idx="1150">
                  <c:v>-0.20666666666666664</c:v>
                </c:pt>
                <c:pt idx="1151">
                  <c:v>-5.9999999999999977E-2</c:v>
                </c:pt>
                <c:pt idx="1152">
                  <c:v>-0.10000000000000003</c:v>
                </c:pt>
                <c:pt idx="1153">
                  <c:v>-0.22</c:v>
                </c:pt>
                <c:pt idx="1154">
                  <c:v>-7.333333333333332E-2</c:v>
                </c:pt>
                <c:pt idx="1155">
                  <c:v>-0.21333333333333337</c:v>
                </c:pt>
                <c:pt idx="1156">
                  <c:v>-0.16666666666666666</c:v>
                </c:pt>
                <c:pt idx="1157">
                  <c:v>-0.12</c:v>
                </c:pt>
                <c:pt idx="1158">
                  <c:v>-0.10000000000000002</c:v>
                </c:pt>
                <c:pt idx="1159">
                  <c:v>-0.13999999999999999</c:v>
                </c:pt>
                <c:pt idx="1160">
                  <c:v>-0.33333333333333343</c:v>
                </c:pt>
                <c:pt idx="1161">
                  <c:v>0.04</c:v>
                </c:pt>
                <c:pt idx="1162">
                  <c:v>-0.14000000000000001</c:v>
                </c:pt>
                <c:pt idx="1163">
                  <c:v>-9.9999999999999978E-2</c:v>
                </c:pt>
                <c:pt idx="1164">
                  <c:v>-9.3333333333333338E-2</c:v>
                </c:pt>
                <c:pt idx="1165">
                  <c:v>-0.18666666666666668</c:v>
                </c:pt>
                <c:pt idx="1166">
                  <c:v>-0.19333333333333336</c:v>
                </c:pt>
                <c:pt idx="1167">
                  <c:v>-4.6666666666666655E-2</c:v>
                </c:pt>
                <c:pt idx="1168">
                  <c:v>-0.34</c:v>
                </c:pt>
                <c:pt idx="1169">
                  <c:v>0</c:v>
                </c:pt>
                <c:pt idx="1170">
                  <c:v>-6.0000000000000019E-2</c:v>
                </c:pt>
                <c:pt idx="1171">
                  <c:v>-9.9999999999999992E-2</c:v>
                </c:pt>
                <c:pt idx="1172">
                  <c:v>-8.666666666666667E-2</c:v>
                </c:pt>
                <c:pt idx="1173">
                  <c:v>-0.23333333333333331</c:v>
                </c:pt>
                <c:pt idx="1174">
                  <c:v>-0.26</c:v>
                </c:pt>
                <c:pt idx="1175">
                  <c:v>6.6666666666666652E-2</c:v>
                </c:pt>
                <c:pt idx="1176">
                  <c:v>-4.6666666666666669E-2</c:v>
                </c:pt>
                <c:pt idx="1177">
                  <c:v>-7.333333333333332E-2</c:v>
                </c:pt>
                <c:pt idx="1178">
                  <c:v>-0.02</c:v>
                </c:pt>
                <c:pt idx="1179">
                  <c:v>6.6666666666666652E-2</c:v>
                </c:pt>
                <c:pt idx="1180">
                  <c:v>3.3333333333333333E-2</c:v>
                </c:pt>
                <c:pt idx="1181">
                  <c:v>0.16666666666666666</c:v>
                </c:pt>
                <c:pt idx="1182">
                  <c:v>0.16</c:v>
                </c:pt>
                <c:pt idx="1183">
                  <c:v>-0.04</c:v>
                </c:pt>
                <c:pt idx="1184">
                  <c:v>-6.6666666666666723E-3</c:v>
                </c:pt>
                <c:pt idx="1185">
                  <c:v>-7.3333333333333361E-2</c:v>
                </c:pt>
                <c:pt idx="1186">
                  <c:v>6.6666666666666652E-2</c:v>
                </c:pt>
                <c:pt idx="1187">
                  <c:v>-0.45333333333333331</c:v>
                </c:pt>
                <c:pt idx="1188">
                  <c:v>-0.23999999999999996</c:v>
                </c:pt>
                <c:pt idx="1189">
                  <c:v>-0.4333333333333334</c:v>
                </c:pt>
                <c:pt idx="1190">
                  <c:v>-0.33333333333333331</c:v>
                </c:pt>
                <c:pt idx="1191">
                  <c:v>-0.53333333333333333</c:v>
                </c:pt>
                <c:pt idx="1192">
                  <c:v>-0.6133333333333334</c:v>
                </c:pt>
                <c:pt idx="1193">
                  <c:v>-0.24</c:v>
                </c:pt>
                <c:pt idx="1194">
                  <c:v>-0.42666666666666658</c:v>
                </c:pt>
                <c:pt idx="1195">
                  <c:v>-0.17333333333333334</c:v>
                </c:pt>
                <c:pt idx="1196">
                  <c:v>-0.38666666666666666</c:v>
                </c:pt>
                <c:pt idx="1197">
                  <c:v>9.3333333333333324E-2</c:v>
                </c:pt>
                <c:pt idx="1198">
                  <c:v>-0.19999999999999996</c:v>
                </c:pt>
                <c:pt idx="1199">
                  <c:v>0.19333333333333333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70D9-4A8F-968D-AE6B78A0E2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93965416"/>
        <c:axId val="693960496"/>
      </c:scatterChart>
      <c:valAx>
        <c:axId val="693965416"/>
        <c:scaling>
          <c:orientation val="minMax"/>
          <c:max val="12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Time (s)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93960496"/>
        <c:crosses val="autoZero"/>
        <c:crossBetween val="midCat"/>
      </c:valAx>
      <c:valAx>
        <c:axId val="693960496"/>
        <c:scaling>
          <c:orientation val="minMax"/>
          <c:max val="0.70000000000000007"/>
          <c:min val="-0.70000000000000007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Voltage (V)</a:t>
                </a:r>
              </a:p>
            </c:rich>
          </c:tx>
          <c:layout>
            <c:manualLayout>
              <c:xMode val="edge"/>
              <c:yMode val="edge"/>
              <c:x val="1.2648895046980481E-2"/>
              <c:y val="0.3490844963581675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939654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2993047687058933E-2"/>
          <c:y val="2.1212125429914387E-2"/>
          <c:w val="0.89999998195215913"/>
          <c:h val="9.15971310739543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746967433775314"/>
          <c:y val="0.16628397652784252"/>
          <c:w val="0.760078668881911"/>
          <c:h val="0.71085464614451299"/>
        </c:manualLayout>
      </c:layout>
      <c:scatterChart>
        <c:scatterStyle val="lineMarker"/>
        <c:varyColors val="0"/>
        <c:ser>
          <c:idx val="0"/>
          <c:order val="0"/>
          <c:tx>
            <c:strRef>
              <c:f>Brittany!$S$1</c:f>
              <c:strCache>
                <c:ptCount val="1"/>
                <c:pt idx="0">
                  <c:v>Tensive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Brittany!$I$2:$I$1201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Brittany!$S$2:$S$1201</c:f>
              <c:numCache>
                <c:formatCode>General</c:formatCode>
                <c:ptCount val="1200"/>
                <c:pt idx="0">
                  <c:v>0.19333333333333333</c:v>
                </c:pt>
                <c:pt idx="1">
                  <c:v>6.0000000000000005E-2</c:v>
                </c:pt>
                <c:pt idx="2">
                  <c:v>0.11333333333333334</c:v>
                </c:pt>
                <c:pt idx="3">
                  <c:v>0.20666666666666667</c:v>
                </c:pt>
                <c:pt idx="4">
                  <c:v>0.11333333333333333</c:v>
                </c:pt>
                <c:pt idx="5">
                  <c:v>0.25333333333333335</c:v>
                </c:pt>
                <c:pt idx="6">
                  <c:v>0.13333333333333333</c:v>
                </c:pt>
                <c:pt idx="7">
                  <c:v>0.18666666666666668</c:v>
                </c:pt>
                <c:pt idx="8">
                  <c:v>9.3333333333333338E-2</c:v>
                </c:pt>
                <c:pt idx="9">
                  <c:v>0.18000000000000002</c:v>
                </c:pt>
                <c:pt idx="10">
                  <c:v>0.19999999999999998</c:v>
                </c:pt>
                <c:pt idx="11">
                  <c:v>5.3333333333333337E-2</c:v>
                </c:pt>
                <c:pt idx="12">
                  <c:v>0.11333333333333334</c:v>
                </c:pt>
                <c:pt idx="13">
                  <c:v>0.22666666666666668</c:v>
                </c:pt>
                <c:pt idx="14">
                  <c:v>8.666666666666667E-2</c:v>
                </c:pt>
                <c:pt idx="15">
                  <c:v>0.25333333333333335</c:v>
                </c:pt>
                <c:pt idx="16">
                  <c:v>0.18666666666666668</c:v>
                </c:pt>
                <c:pt idx="17">
                  <c:v>9.9999999999999992E-2</c:v>
                </c:pt>
                <c:pt idx="18">
                  <c:v>0.18666666666666668</c:v>
                </c:pt>
                <c:pt idx="19">
                  <c:v>8.666666666666667E-2</c:v>
                </c:pt>
                <c:pt idx="20">
                  <c:v>4.6666666666666662E-2</c:v>
                </c:pt>
                <c:pt idx="21">
                  <c:v>0.18666666666666668</c:v>
                </c:pt>
                <c:pt idx="22">
                  <c:v>9.9999999999999992E-2</c:v>
                </c:pt>
                <c:pt idx="23">
                  <c:v>0.20666666666666669</c:v>
                </c:pt>
                <c:pt idx="24">
                  <c:v>0.22666666666666668</c:v>
                </c:pt>
                <c:pt idx="25">
                  <c:v>2.6666666666666668E-2</c:v>
                </c:pt>
                <c:pt idx="26">
                  <c:v>0.22666666666666666</c:v>
                </c:pt>
                <c:pt idx="27">
                  <c:v>0.10000000000000002</c:v>
                </c:pt>
                <c:pt idx="28">
                  <c:v>0.24</c:v>
                </c:pt>
                <c:pt idx="29">
                  <c:v>3.3333333333333333E-2</c:v>
                </c:pt>
                <c:pt idx="30">
                  <c:v>0.21333333333333335</c:v>
                </c:pt>
                <c:pt idx="31">
                  <c:v>8.666666666666667E-2</c:v>
                </c:pt>
                <c:pt idx="32">
                  <c:v>0.08</c:v>
                </c:pt>
                <c:pt idx="33">
                  <c:v>0.28666666666666668</c:v>
                </c:pt>
                <c:pt idx="34">
                  <c:v>5.3333333333333337E-2</c:v>
                </c:pt>
                <c:pt idx="35">
                  <c:v>0.21333333333333335</c:v>
                </c:pt>
                <c:pt idx="36">
                  <c:v>0.10000000000000002</c:v>
                </c:pt>
                <c:pt idx="37">
                  <c:v>0.26666666666666666</c:v>
                </c:pt>
                <c:pt idx="38">
                  <c:v>0.23333333333333331</c:v>
                </c:pt>
                <c:pt idx="39">
                  <c:v>5.3333333333333337E-2</c:v>
                </c:pt>
                <c:pt idx="40">
                  <c:v>0.18666666666666668</c:v>
                </c:pt>
                <c:pt idx="41">
                  <c:v>9.3333333333333338E-2</c:v>
                </c:pt>
                <c:pt idx="42">
                  <c:v>0.18666666666666668</c:v>
                </c:pt>
                <c:pt idx="43">
                  <c:v>8.666666666666667E-2</c:v>
                </c:pt>
                <c:pt idx="44">
                  <c:v>0.12666666666666668</c:v>
                </c:pt>
                <c:pt idx="45">
                  <c:v>0.26666666666666666</c:v>
                </c:pt>
                <c:pt idx="46">
                  <c:v>0.28666666666666668</c:v>
                </c:pt>
                <c:pt idx="47">
                  <c:v>6.6666666666666666E-2</c:v>
                </c:pt>
                <c:pt idx="48">
                  <c:v>0.20666666666666667</c:v>
                </c:pt>
                <c:pt idx="49">
                  <c:v>0.12</c:v>
                </c:pt>
                <c:pt idx="50">
                  <c:v>0.14666666666666664</c:v>
                </c:pt>
                <c:pt idx="51">
                  <c:v>0.21333333333333335</c:v>
                </c:pt>
                <c:pt idx="52">
                  <c:v>0.15333333333333332</c:v>
                </c:pt>
                <c:pt idx="53">
                  <c:v>0.23333333333333331</c:v>
                </c:pt>
                <c:pt idx="54">
                  <c:v>0.14666666666666664</c:v>
                </c:pt>
                <c:pt idx="55">
                  <c:v>0.18666666666666668</c:v>
                </c:pt>
                <c:pt idx="56">
                  <c:v>0.23333333333333331</c:v>
                </c:pt>
                <c:pt idx="57">
                  <c:v>6.6666666666666666E-2</c:v>
                </c:pt>
                <c:pt idx="58">
                  <c:v>0.12</c:v>
                </c:pt>
                <c:pt idx="59">
                  <c:v>0.25999999999999995</c:v>
                </c:pt>
                <c:pt idx="60">
                  <c:v>0.06</c:v>
                </c:pt>
                <c:pt idx="61">
                  <c:v>0.19333333333333336</c:v>
                </c:pt>
                <c:pt idx="62">
                  <c:v>0.2466666666666667</c:v>
                </c:pt>
                <c:pt idx="63">
                  <c:v>7.3333333333333334E-2</c:v>
                </c:pt>
                <c:pt idx="64">
                  <c:v>0.20666666666666667</c:v>
                </c:pt>
                <c:pt idx="65">
                  <c:v>5.3333333333333337E-2</c:v>
                </c:pt>
                <c:pt idx="66">
                  <c:v>0.12666666666666668</c:v>
                </c:pt>
                <c:pt idx="67">
                  <c:v>0.23333333333333331</c:v>
                </c:pt>
                <c:pt idx="68">
                  <c:v>7.3333333333333334E-2</c:v>
                </c:pt>
                <c:pt idx="69">
                  <c:v>0.20000000000000004</c:v>
                </c:pt>
                <c:pt idx="70">
                  <c:v>0.23333333333333331</c:v>
                </c:pt>
                <c:pt idx="71">
                  <c:v>7.3333333333333334E-2</c:v>
                </c:pt>
                <c:pt idx="72">
                  <c:v>0.08</c:v>
                </c:pt>
                <c:pt idx="73">
                  <c:v>0.24</c:v>
                </c:pt>
                <c:pt idx="74">
                  <c:v>6.6666666666666666E-2</c:v>
                </c:pt>
                <c:pt idx="75">
                  <c:v>0.22</c:v>
                </c:pt>
                <c:pt idx="76">
                  <c:v>0.20666666666666669</c:v>
                </c:pt>
                <c:pt idx="77">
                  <c:v>5.3333333333333337E-2</c:v>
                </c:pt>
                <c:pt idx="78">
                  <c:v>7.3333333333333334E-2</c:v>
                </c:pt>
                <c:pt idx="79">
                  <c:v>0.21333333333333335</c:v>
                </c:pt>
                <c:pt idx="80">
                  <c:v>0.16666666666666666</c:v>
                </c:pt>
                <c:pt idx="81">
                  <c:v>3.3333333333333333E-2</c:v>
                </c:pt>
                <c:pt idx="82">
                  <c:v>0.08</c:v>
                </c:pt>
                <c:pt idx="83">
                  <c:v>0.22</c:v>
                </c:pt>
                <c:pt idx="84">
                  <c:v>9.9999999999999992E-2</c:v>
                </c:pt>
                <c:pt idx="85">
                  <c:v>0.24666666666666667</c:v>
                </c:pt>
                <c:pt idx="86">
                  <c:v>0.04</c:v>
                </c:pt>
                <c:pt idx="87">
                  <c:v>0.19333333333333336</c:v>
                </c:pt>
                <c:pt idx="88">
                  <c:v>0.22</c:v>
                </c:pt>
                <c:pt idx="89">
                  <c:v>6.6666666666666666E-2</c:v>
                </c:pt>
                <c:pt idx="90">
                  <c:v>0.24</c:v>
                </c:pt>
                <c:pt idx="91">
                  <c:v>9.3333333333333338E-2</c:v>
                </c:pt>
                <c:pt idx="92">
                  <c:v>0.12666666666666668</c:v>
                </c:pt>
                <c:pt idx="93">
                  <c:v>0.22</c:v>
                </c:pt>
                <c:pt idx="94">
                  <c:v>0.19333333333333336</c:v>
                </c:pt>
                <c:pt idx="95">
                  <c:v>7.3333333333333334E-2</c:v>
                </c:pt>
                <c:pt idx="96">
                  <c:v>0.12666666666666668</c:v>
                </c:pt>
                <c:pt idx="97">
                  <c:v>0.24</c:v>
                </c:pt>
                <c:pt idx="98">
                  <c:v>0.18666666666666668</c:v>
                </c:pt>
                <c:pt idx="99">
                  <c:v>1.3333333333333331E-2</c:v>
                </c:pt>
                <c:pt idx="100">
                  <c:v>0.21333333333333337</c:v>
                </c:pt>
                <c:pt idx="101">
                  <c:v>6.6666666666666666E-2</c:v>
                </c:pt>
                <c:pt idx="102">
                  <c:v>4.6666666666666669E-2</c:v>
                </c:pt>
                <c:pt idx="103">
                  <c:v>0.26</c:v>
                </c:pt>
                <c:pt idx="104">
                  <c:v>0.23333333333333336</c:v>
                </c:pt>
                <c:pt idx="105">
                  <c:v>2.6666666666666661E-2</c:v>
                </c:pt>
                <c:pt idx="106">
                  <c:v>0.21333333333333335</c:v>
                </c:pt>
                <c:pt idx="107">
                  <c:v>6.6666666666666666E-2</c:v>
                </c:pt>
                <c:pt idx="108">
                  <c:v>0.25333333333333335</c:v>
                </c:pt>
                <c:pt idx="109">
                  <c:v>6.0000000000000005E-2</c:v>
                </c:pt>
                <c:pt idx="110">
                  <c:v>7.3333333333333334E-2</c:v>
                </c:pt>
                <c:pt idx="111">
                  <c:v>0.16</c:v>
                </c:pt>
                <c:pt idx="112">
                  <c:v>0.23333333333333336</c:v>
                </c:pt>
                <c:pt idx="113">
                  <c:v>5.3333333333333337E-2</c:v>
                </c:pt>
                <c:pt idx="114">
                  <c:v>6.6666666666666666E-2</c:v>
                </c:pt>
                <c:pt idx="115">
                  <c:v>0.23333333333333331</c:v>
                </c:pt>
                <c:pt idx="116">
                  <c:v>0.08</c:v>
                </c:pt>
                <c:pt idx="117">
                  <c:v>0.23333333333333336</c:v>
                </c:pt>
                <c:pt idx="118">
                  <c:v>5.3333333333333337E-2</c:v>
                </c:pt>
                <c:pt idx="119">
                  <c:v>0.22666666666666668</c:v>
                </c:pt>
                <c:pt idx="120">
                  <c:v>0.22</c:v>
                </c:pt>
                <c:pt idx="121">
                  <c:v>5.3333333333333337E-2</c:v>
                </c:pt>
                <c:pt idx="122">
                  <c:v>1.3333333333333334E-2</c:v>
                </c:pt>
                <c:pt idx="123">
                  <c:v>0.19333333333333336</c:v>
                </c:pt>
                <c:pt idx="124">
                  <c:v>0.26</c:v>
                </c:pt>
                <c:pt idx="125">
                  <c:v>0.08</c:v>
                </c:pt>
                <c:pt idx="126">
                  <c:v>4.6666666666666669E-2</c:v>
                </c:pt>
                <c:pt idx="127">
                  <c:v>0.22666666666666668</c:v>
                </c:pt>
                <c:pt idx="128">
                  <c:v>8.666666666666667E-2</c:v>
                </c:pt>
                <c:pt idx="129">
                  <c:v>0.22</c:v>
                </c:pt>
                <c:pt idx="130">
                  <c:v>0.12666666666666668</c:v>
                </c:pt>
                <c:pt idx="131">
                  <c:v>0.16</c:v>
                </c:pt>
                <c:pt idx="132">
                  <c:v>8.666666666666667E-2</c:v>
                </c:pt>
                <c:pt idx="133">
                  <c:v>0.22</c:v>
                </c:pt>
                <c:pt idx="134">
                  <c:v>0.13333333333333333</c:v>
                </c:pt>
                <c:pt idx="135">
                  <c:v>0.20666666666666667</c:v>
                </c:pt>
                <c:pt idx="136">
                  <c:v>0.22666666666666668</c:v>
                </c:pt>
                <c:pt idx="137">
                  <c:v>7.3333333333333334E-2</c:v>
                </c:pt>
                <c:pt idx="138">
                  <c:v>0.16666666666666666</c:v>
                </c:pt>
                <c:pt idx="139">
                  <c:v>4.6666666666666669E-2</c:v>
                </c:pt>
                <c:pt idx="140">
                  <c:v>0.25999999999999995</c:v>
                </c:pt>
                <c:pt idx="141">
                  <c:v>4.6666666666666669E-2</c:v>
                </c:pt>
                <c:pt idx="142">
                  <c:v>0.23333333333333336</c:v>
                </c:pt>
                <c:pt idx="143">
                  <c:v>1.3333333333333334E-2</c:v>
                </c:pt>
                <c:pt idx="144">
                  <c:v>0.06</c:v>
                </c:pt>
                <c:pt idx="145">
                  <c:v>0.23333333333333331</c:v>
                </c:pt>
                <c:pt idx="146">
                  <c:v>0.23333333333333336</c:v>
                </c:pt>
                <c:pt idx="147">
                  <c:v>2.6666666666666668E-2</c:v>
                </c:pt>
                <c:pt idx="148">
                  <c:v>0.21333333333333335</c:v>
                </c:pt>
                <c:pt idx="149">
                  <c:v>4.6666666666666669E-2</c:v>
                </c:pt>
                <c:pt idx="150">
                  <c:v>7.333333333333332E-2</c:v>
                </c:pt>
                <c:pt idx="151">
                  <c:v>0.18666666666666668</c:v>
                </c:pt>
                <c:pt idx="152">
                  <c:v>0.22</c:v>
                </c:pt>
                <c:pt idx="153">
                  <c:v>0.04</c:v>
                </c:pt>
                <c:pt idx="154">
                  <c:v>0.24666666666666667</c:v>
                </c:pt>
                <c:pt idx="155">
                  <c:v>1.3333333333333336E-2</c:v>
                </c:pt>
                <c:pt idx="156">
                  <c:v>0.23333333333333336</c:v>
                </c:pt>
                <c:pt idx="157">
                  <c:v>3.3333333333333333E-2</c:v>
                </c:pt>
                <c:pt idx="158">
                  <c:v>6.6666666666666666E-2</c:v>
                </c:pt>
                <c:pt idx="159">
                  <c:v>0.20666666666666667</c:v>
                </c:pt>
                <c:pt idx="160">
                  <c:v>9.3333333333333338E-2</c:v>
                </c:pt>
                <c:pt idx="161">
                  <c:v>0.15333333333333335</c:v>
                </c:pt>
                <c:pt idx="162">
                  <c:v>0.27333333333333332</c:v>
                </c:pt>
                <c:pt idx="163">
                  <c:v>-1.3333333333333331E-2</c:v>
                </c:pt>
                <c:pt idx="164">
                  <c:v>0.12</c:v>
                </c:pt>
                <c:pt idx="165">
                  <c:v>0.16666666666666666</c:v>
                </c:pt>
                <c:pt idx="166">
                  <c:v>0.17333333333333334</c:v>
                </c:pt>
                <c:pt idx="167">
                  <c:v>0</c:v>
                </c:pt>
                <c:pt idx="168">
                  <c:v>9.3333333333333338E-2</c:v>
                </c:pt>
                <c:pt idx="169">
                  <c:v>0.18666666666666668</c:v>
                </c:pt>
                <c:pt idx="170">
                  <c:v>4.6666666666666669E-2</c:v>
                </c:pt>
                <c:pt idx="171">
                  <c:v>0.11333333333333334</c:v>
                </c:pt>
                <c:pt idx="172">
                  <c:v>0.36000000000000004</c:v>
                </c:pt>
                <c:pt idx="173">
                  <c:v>-0.08</c:v>
                </c:pt>
                <c:pt idx="174">
                  <c:v>0.12666666666666668</c:v>
                </c:pt>
                <c:pt idx="175">
                  <c:v>9.9999999999999992E-2</c:v>
                </c:pt>
                <c:pt idx="176">
                  <c:v>9.9999999999999992E-2</c:v>
                </c:pt>
                <c:pt idx="177">
                  <c:v>0.19333333333333336</c:v>
                </c:pt>
                <c:pt idx="178">
                  <c:v>0.12</c:v>
                </c:pt>
                <c:pt idx="179">
                  <c:v>0.18000000000000002</c:v>
                </c:pt>
                <c:pt idx="180">
                  <c:v>5.3333333333333337E-2</c:v>
                </c:pt>
                <c:pt idx="181">
                  <c:v>0.19333333333333336</c:v>
                </c:pt>
                <c:pt idx="182">
                  <c:v>0</c:v>
                </c:pt>
                <c:pt idx="183">
                  <c:v>0.23333333333333336</c:v>
                </c:pt>
                <c:pt idx="184">
                  <c:v>2.6666666666666668E-2</c:v>
                </c:pt>
                <c:pt idx="185">
                  <c:v>0.21333333333333335</c:v>
                </c:pt>
                <c:pt idx="186">
                  <c:v>3.333333333333334E-2</c:v>
                </c:pt>
                <c:pt idx="187">
                  <c:v>0.20666666666666667</c:v>
                </c:pt>
                <c:pt idx="188">
                  <c:v>0.04</c:v>
                </c:pt>
                <c:pt idx="189">
                  <c:v>0.21333333333333335</c:v>
                </c:pt>
                <c:pt idx="190">
                  <c:v>2.6666666666666668E-2</c:v>
                </c:pt>
                <c:pt idx="191">
                  <c:v>0.20000000000000004</c:v>
                </c:pt>
                <c:pt idx="192">
                  <c:v>9.3333333333333338E-2</c:v>
                </c:pt>
                <c:pt idx="193">
                  <c:v>0.16666666666666666</c:v>
                </c:pt>
                <c:pt idx="194">
                  <c:v>0.04</c:v>
                </c:pt>
                <c:pt idx="195">
                  <c:v>0.16666666666666666</c:v>
                </c:pt>
                <c:pt idx="196">
                  <c:v>6.0000000000000005E-2</c:v>
                </c:pt>
                <c:pt idx="197">
                  <c:v>0.19333333333333336</c:v>
                </c:pt>
                <c:pt idx="198">
                  <c:v>6.6666666666666706E-3</c:v>
                </c:pt>
                <c:pt idx="199">
                  <c:v>0.20666666666666667</c:v>
                </c:pt>
                <c:pt idx="200">
                  <c:v>3.3333333333333333E-2</c:v>
                </c:pt>
                <c:pt idx="201">
                  <c:v>0.20000000000000004</c:v>
                </c:pt>
                <c:pt idx="202">
                  <c:v>0.13333333333333333</c:v>
                </c:pt>
                <c:pt idx="203">
                  <c:v>0.04</c:v>
                </c:pt>
                <c:pt idx="204">
                  <c:v>0.06</c:v>
                </c:pt>
                <c:pt idx="205">
                  <c:v>0.22</c:v>
                </c:pt>
                <c:pt idx="206">
                  <c:v>0.06</c:v>
                </c:pt>
                <c:pt idx="207">
                  <c:v>0.21333333333333335</c:v>
                </c:pt>
                <c:pt idx="208">
                  <c:v>9.3333333333333338E-2</c:v>
                </c:pt>
                <c:pt idx="209">
                  <c:v>0.20000000000000004</c:v>
                </c:pt>
                <c:pt idx="210">
                  <c:v>3.3333333333333333E-2</c:v>
                </c:pt>
                <c:pt idx="211">
                  <c:v>0.17333333333333334</c:v>
                </c:pt>
                <c:pt idx="212">
                  <c:v>2.6666666666666668E-2</c:v>
                </c:pt>
                <c:pt idx="213">
                  <c:v>0.14666666666666667</c:v>
                </c:pt>
                <c:pt idx="214">
                  <c:v>0.10000000000000002</c:v>
                </c:pt>
                <c:pt idx="215">
                  <c:v>0.17333333333333334</c:v>
                </c:pt>
                <c:pt idx="216">
                  <c:v>0.14000000000000001</c:v>
                </c:pt>
                <c:pt idx="217">
                  <c:v>2.6666666666666672E-2</c:v>
                </c:pt>
                <c:pt idx="218">
                  <c:v>-5.9999999999999991E-2</c:v>
                </c:pt>
                <c:pt idx="219">
                  <c:v>0.34666666666666668</c:v>
                </c:pt>
                <c:pt idx="220">
                  <c:v>0</c:v>
                </c:pt>
                <c:pt idx="221">
                  <c:v>0.21999999999999997</c:v>
                </c:pt>
                <c:pt idx="222">
                  <c:v>0.16</c:v>
                </c:pt>
                <c:pt idx="223">
                  <c:v>6.6666666666666666E-2</c:v>
                </c:pt>
                <c:pt idx="224">
                  <c:v>0.19333333333333333</c:v>
                </c:pt>
                <c:pt idx="225">
                  <c:v>0.04</c:v>
                </c:pt>
                <c:pt idx="226">
                  <c:v>2.6666666666666668E-2</c:v>
                </c:pt>
                <c:pt idx="227">
                  <c:v>0.19333333333333336</c:v>
                </c:pt>
                <c:pt idx="228">
                  <c:v>6.0000000000000005E-2</c:v>
                </c:pt>
                <c:pt idx="229">
                  <c:v>0.13333333333333333</c:v>
                </c:pt>
                <c:pt idx="230">
                  <c:v>1.3333333333333336E-2</c:v>
                </c:pt>
                <c:pt idx="231">
                  <c:v>0.24000000000000002</c:v>
                </c:pt>
                <c:pt idx="232">
                  <c:v>0.16666666666666666</c:v>
                </c:pt>
                <c:pt idx="233">
                  <c:v>-2.0000000000000004E-2</c:v>
                </c:pt>
                <c:pt idx="234">
                  <c:v>2.6666666666666668E-2</c:v>
                </c:pt>
                <c:pt idx="235">
                  <c:v>0.19333333333333336</c:v>
                </c:pt>
                <c:pt idx="236">
                  <c:v>0.16666666666666666</c:v>
                </c:pt>
                <c:pt idx="237">
                  <c:v>6.666666666666668E-3</c:v>
                </c:pt>
                <c:pt idx="238">
                  <c:v>0.02</c:v>
                </c:pt>
                <c:pt idx="239">
                  <c:v>0.16666666666666666</c:v>
                </c:pt>
                <c:pt idx="240">
                  <c:v>0.12666666666666668</c:v>
                </c:pt>
                <c:pt idx="241">
                  <c:v>1.9999999999999997E-2</c:v>
                </c:pt>
                <c:pt idx="242">
                  <c:v>0.06</c:v>
                </c:pt>
                <c:pt idx="243">
                  <c:v>0.11333333333333334</c:v>
                </c:pt>
                <c:pt idx="244">
                  <c:v>0.15333333333333332</c:v>
                </c:pt>
                <c:pt idx="245">
                  <c:v>-2.0000000000000004E-2</c:v>
                </c:pt>
                <c:pt idx="246">
                  <c:v>7.333333333333332E-2</c:v>
                </c:pt>
                <c:pt idx="247">
                  <c:v>9.9999999999999992E-2</c:v>
                </c:pt>
                <c:pt idx="248">
                  <c:v>0.15333333333333335</c:v>
                </c:pt>
                <c:pt idx="249">
                  <c:v>6.666666666666661E-3</c:v>
                </c:pt>
                <c:pt idx="250">
                  <c:v>0.13999999999999999</c:v>
                </c:pt>
                <c:pt idx="251">
                  <c:v>-6.6666666666666654E-3</c:v>
                </c:pt>
                <c:pt idx="252">
                  <c:v>0.02</c:v>
                </c:pt>
                <c:pt idx="253">
                  <c:v>9.9999999999999992E-2</c:v>
                </c:pt>
                <c:pt idx="254">
                  <c:v>0.02</c:v>
                </c:pt>
                <c:pt idx="255">
                  <c:v>0.13333333333333333</c:v>
                </c:pt>
                <c:pt idx="256">
                  <c:v>4.6666666666666669E-2</c:v>
                </c:pt>
                <c:pt idx="257">
                  <c:v>0.16666666666666666</c:v>
                </c:pt>
                <c:pt idx="258">
                  <c:v>4.6666666666666662E-2</c:v>
                </c:pt>
                <c:pt idx="259">
                  <c:v>9.3333333333333338E-2</c:v>
                </c:pt>
                <c:pt idx="260">
                  <c:v>0.16666666666666666</c:v>
                </c:pt>
                <c:pt idx="261">
                  <c:v>0</c:v>
                </c:pt>
                <c:pt idx="262">
                  <c:v>0.16666666666666666</c:v>
                </c:pt>
                <c:pt idx="263">
                  <c:v>2.6666666666666661E-2</c:v>
                </c:pt>
                <c:pt idx="264">
                  <c:v>0.11333333333333333</c:v>
                </c:pt>
                <c:pt idx="265">
                  <c:v>0</c:v>
                </c:pt>
                <c:pt idx="266">
                  <c:v>0.15333333333333332</c:v>
                </c:pt>
                <c:pt idx="267">
                  <c:v>1.3333333333333334E-2</c:v>
                </c:pt>
                <c:pt idx="268">
                  <c:v>0.16</c:v>
                </c:pt>
                <c:pt idx="269">
                  <c:v>6.6666666666666636E-3</c:v>
                </c:pt>
                <c:pt idx="270">
                  <c:v>0.12666666666666668</c:v>
                </c:pt>
                <c:pt idx="271">
                  <c:v>-0.02</c:v>
                </c:pt>
                <c:pt idx="272">
                  <c:v>0.16</c:v>
                </c:pt>
                <c:pt idx="273">
                  <c:v>-1.3333333333333331E-2</c:v>
                </c:pt>
                <c:pt idx="274">
                  <c:v>9.3333333333333338E-2</c:v>
                </c:pt>
                <c:pt idx="275">
                  <c:v>0.02</c:v>
                </c:pt>
                <c:pt idx="276">
                  <c:v>-2.6666666666666668E-2</c:v>
                </c:pt>
                <c:pt idx="277">
                  <c:v>0.15333333333333332</c:v>
                </c:pt>
                <c:pt idx="278">
                  <c:v>0.12666666666666665</c:v>
                </c:pt>
                <c:pt idx="279">
                  <c:v>-6.6666666666666636E-3</c:v>
                </c:pt>
                <c:pt idx="280">
                  <c:v>0.15333333333333332</c:v>
                </c:pt>
                <c:pt idx="281">
                  <c:v>0</c:v>
                </c:pt>
                <c:pt idx="282">
                  <c:v>0.14666666666666667</c:v>
                </c:pt>
                <c:pt idx="283">
                  <c:v>-6.6666666666666645E-3</c:v>
                </c:pt>
                <c:pt idx="284">
                  <c:v>0.14000000000000001</c:v>
                </c:pt>
                <c:pt idx="285">
                  <c:v>0.04</c:v>
                </c:pt>
                <c:pt idx="286">
                  <c:v>0.14666666666666667</c:v>
                </c:pt>
                <c:pt idx="287">
                  <c:v>2.0000000000000004E-2</c:v>
                </c:pt>
                <c:pt idx="288">
                  <c:v>-1.3333333333333334E-2</c:v>
                </c:pt>
                <c:pt idx="289">
                  <c:v>0.13333333333333333</c:v>
                </c:pt>
                <c:pt idx="290">
                  <c:v>6.666666666666668E-3</c:v>
                </c:pt>
                <c:pt idx="291">
                  <c:v>0.16</c:v>
                </c:pt>
                <c:pt idx="292">
                  <c:v>9.3333333333333338E-2</c:v>
                </c:pt>
                <c:pt idx="293">
                  <c:v>6.666666666666661E-3</c:v>
                </c:pt>
                <c:pt idx="294">
                  <c:v>-1.3333333333333327E-2</c:v>
                </c:pt>
                <c:pt idx="295">
                  <c:v>9.9999999999999992E-2</c:v>
                </c:pt>
                <c:pt idx="296">
                  <c:v>0.16666666666666666</c:v>
                </c:pt>
                <c:pt idx="297">
                  <c:v>-6.666666666666668E-3</c:v>
                </c:pt>
                <c:pt idx="298">
                  <c:v>0.12</c:v>
                </c:pt>
                <c:pt idx="299">
                  <c:v>-3.3333333333333333E-2</c:v>
                </c:pt>
                <c:pt idx="300">
                  <c:v>0.15333333333333335</c:v>
                </c:pt>
                <c:pt idx="301">
                  <c:v>-2.6666666666666672E-2</c:v>
                </c:pt>
                <c:pt idx="302">
                  <c:v>-5.3333333333333337E-2</c:v>
                </c:pt>
                <c:pt idx="303">
                  <c:v>0.15333333333333335</c:v>
                </c:pt>
                <c:pt idx="304">
                  <c:v>0.10666666666666667</c:v>
                </c:pt>
                <c:pt idx="305">
                  <c:v>-6.6666666666666723E-3</c:v>
                </c:pt>
                <c:pt idx="306">
                  <c:v>1.3333333333333331E-2</c:v>
                </c:pt>
                <c:pt idx="307">
                  <c:v>0.11333333333333333</c:v>
                </c:pt>
                <c:pt idx="308">
                  <c:v>-3.3333333333333333E-2</c:v>
                </c:pt>
                <c:pt idx="309">
                  <c:v>0.13333333333333333</c:v>
                </c:pt>
                <c:pt idx="310">
                  <c:v>0.12666666666666668</c:v>
                </c:pt>
                <c:pt idx="311">
                  <c:v>-6.6666666666666636E-3</c:v>
                </c:pt>
                <c:pt idx="312">
                  <c:v>-2.0000000000000004E-2</c:v>
                </c:pt>
                <c:pt idx="313">
                  <c:v>0.17333333333333334</c:v>
                </c:pt>
                <c:pt idx="314">
                  <c:v>0.12000000000000001</c:v>
                </c:pt>
                <c:pt idx="315">
                  <c:v>-2.6666666666666672E-2</c:v>
                </c:pt>
                <c:pt idx="316">
                  <c:v>-2.0000000000000004E-2</c:v>
                </c:pt>
                <c:pt idx="317">
                  <c:v>0.12666666666666668</c:v>
                </c:pt>
                <c:pt idx="318">
                  <c:v>3.3333333333333333E-2</c:v>
                </c:pt>
                <c:pt idx="319">
                  <c:v>9.9999999999999992E-2</c:v>
                </c:pt>
                <c:pt idx="320">
                  <c:v>7.3333333333333348E-2</c:v>
                </c:pt>
                <c:pt idx="321">
                  <c:v>-1.3333333333333327E-2</c:v>
                </c:pt>
                <c:pt idx="322">
                  <c:v>0.13333333333333333</c:v>
                </c:pt>
                <c:pt idx="323">
                  <c:v>3.3333333333333333E-2</c:v>
                </c:pt>
                <c:pt idx="324">
                  <c:v>-4.6666666666666669E-2</c:v>
                </c:pt>
                <c:pt idx="325">
                  <c:v>0.16</c:v>
                </c:pt>
                <c:pt idx="326">
                  <c:v>0.10000000000000002</c:v>
                </c:pt>
                <c:pt idx="327">
                  <c:v>-3.3333333333333333E-2</c:v>
                </c:pt>
                <c:pt idx="328">
                  <c:v>-6.666666666666668E-3</c:v>
                </c:pt>
                <c:pt idx="329">
                  <c:v>0.12666666666666668</c:v>
                </c:pt>
                <c:pt idx="330">
                  <c:v>3.333333333333334E-2</c:v>
                </c:pt>
                <c:pt idx="331">
                  <c:v>0.13333333333333333</c:v>
                </c:pt>
                <c:pt idx="332">
                  <c:v>-6.6666666666666541E-3</c:v>
                </c:pt>
                <c:pt idx="333">
                  <c:v>0.10666666666666667</c:v>
                </c:pt>
                <c:pt idx="334">
                  <c:v>0.10666666666666667</c:v>
                </c:pt>
                <c:pt idx="335">
                  <c:v>-6.6666666666666584E-3</c:v>
                </c:pt>
                <c:pt idx="336">
                  <c:v>8.666666666666667E-2</c:v>
                </c:pt>
                <c:pt idx="337">
                  <c:v>0</c:v>
                </c:pt>
                <c:pt idx="338">
                  <c:v>-2.6666666666666672E-2</c:v>
                </c:pt>
                <c:pt idx="339">
                  <c:v>0.12000000000000001</c:v>
                </c:pt>
                <c:pt idx="340">
                  <c:v>-1.3333333333333336E-2</c:v>
                </c:pt>
                <c:pt idx="341">
                  <c:v>0.14666666666666667</c:v>
                </c:pt>
                <c:pt idx="342">
                  <c:v>9.3333333333333338E-2</c:v>
                </c:pt>
                <c:pt idx="343">
                  <c:v>6.6666666666666636E-3</c:v>
                </c:pt>
                <c:pt idx="344">
                  <c:v>-0.16</c:v>
                </c:pt>
                <c:pt idx="345">
                  <c:v>0.3066666666666667</c:v>
                </c:pt>
                <c:pt idx="346">
                  <c:v>0.25333333333333335</c:v>
                </c:pt>
                <c:pt idx="347">
                  <c:v>-0.12666666666666668</c:v>
                </c:pt>
                <c:pt idx="348">
                  <c:v>0.11333333333333334</c:v>
                </c:pt>
                <c:pt idx="349">
                  <c:v>-0.04</c:v>
                </c:pt>
                <c:pt idx="350">
                  <c:v>0.02</c:v>
                </c:pt>
                <c:pt idx="351">
                  <c:v>0.12666666666666665</c:v>
                </c:pt>
                <c:pt idx="352">
                  <c:v>-6.6666666666666654E-3</c:v>
                </c:pt>
                <c:pt idx="353">
                  <c:v>0.10666666666666667</c:v>
                </c:pt>
                <c:pt idx="354">
                  <c:v>0.13333333333333333</c:v>
                </c:pt>
                <c:pt idx="355">
                  <c:v>6.666666666666668E-3</c:v>
                </c:pt>
                <c:pt idx="356">
                  <c:v>0.12666666666666665</c:v>
                </c:pt>
                <c:pt idx="357">
                  <c:v>-1.3333333333333336E-2</c:v>
                </c:pt>
                <c:pt idx="358">
                  <c:v>0.12666666666666668</c:v>
                </c:pt>
                <c:pt idx="359">
                  <c:v>0</c:v>
                </c:pt>
                <c:pt idx="360">
                  <c:v>0.12666666666666668</c:v>
                </c:pt>
                <c:pt idx="361">
                  <c:v>0</c:v>
                </c:pt>
                <c:pt idx="362">
                  <c:v>0.12666666666666668</c:v>
                </c:pt>
                <c:pt idx="363">
                  <c:v>-7.3333333333333334E-2</c:v>
                </c:pt>
                <c:pt idx="364">
                  <c:v>0.12666666666666668</c:v>
                </c:pt>
                <c:pt idx="365">
                  <c:v>-2.6666666666666675E-2</c:v>
                </c:pt>
                <c:pt idx="366">
                  <c:v>-6.0000000000000005E-2</c:v>
                </c:pt>
                <c:pt idx="367">
                  <c:v>5.3333333333333337E-2</c:v>
                </c:pt>
                <c:pt idx="368">
                  <c:v>-6.6666666666666723E-3</c:v>
                </c:pt>
                <c:pt idx="369">
                  <c:v>3.3333333333333333E-2</c:v>
                </c:pt>
                <c:pt idx="370">
                  <c:v>0.11333333333333333</c:v>
                </c:pt>
                <c:pt idx="371">
                  <c:v>-9.3333333333333338E-2</c:v>
                </c:pt>
                <c:pt idx="372">
                  <c:v>0</c:v>
                </c:pt>
                <c:pt idx="373">
                  <c:v>5.3333333333333337E-2</c:v>
                </c:pt>
                <c:pt idx="374">
                  <c:v>1.3333333333333336E-2</c:v>
                </c:pt>
                <c:pt idx="375">
                  <c:v>6.6666666666666666E-2</c:v>
                </c:pt>
                <c:pt idx="376">
                  <c:v>2.6666666666666661E-2</c:v>
                </c:pt>
                <c:pt idx="377">
                  <c:v>0.08</c:v>
                </c:pt>
                <c:pt idx="378">
                  <c:v>9.3333333333333338E-2</c:v>
                </c:pt>
                <c:pt idx="379">
                  <c:v>-4.6666666666666662E-2</c:v>
                </c:pt>
                <c:pt idx="380">
                  <c:v>0.12</c:v>
                </c:pt>
                <c:pt idx="381">
                  <c:v>-2.6666666666666675E-2</c:v>
                </c:pt>
                <c:pt idx="382">
                  <c:v>0.10666666666666667</c:v>
                </c:pt>
                <c:pt idx="383">
                  <c:v>-5.3333333333333337E-2</c:v>
                </c:pt>
                <c:pt idx="384">
                  <c:v>6.6666666666666666E-2</c:v>
                </c:pt>
                <c:pt idx="385">
                  <c:v>-0.04</c:v>
                </c:pt>
                <c:pt idx="386">
                  <c:v>0.10666666666666667</c:v>
                </c:pt>
                <c:pt idx="387">
                  <c:v>-0.04</c:v>
                </c:pt>
                <c:pt idx="388">
                  <c:v>0.10666666666666667</c:v>
                </c:pt>
                <c:pt idx="389">
                  <c:v>-7.3333333333333348E-2</c:v>
                </c:pt>
                <c:pt idx="390">
                  <c:v>-7.333333333333332E-2</c:v>
                </c:pt>
                <c:pt idx="391">
                  <c:v>0.16</c:v>
                </c:pt>
                <c:pt idx="392">
                  <c:v>0.15333333333333332</c:v>
                </c:pt>
                <c:pt idx="393">
                  <c:v>-8.666666666666667E-2</c:v>
                </c:pt>
                <c:pt idx="394">
                  <c:v>0.10000000000000002</c:v>
                </c:pt>
                <c:pt idx="395">
                  <c:v>-5.3333333333333323E-2</c:v>
                </c:pt>
                <c:pt idx="396">
                  <c:v>-4.6666666666666669E-2</c:v>
                </c:pt>
                <c:pt idx="397">
                  <c:v>7.3333333333333334E-2</c:v>
                </c:pt>
                <c:pt idx="398">
                  <c:v>-2.6666666666666672E-2</c:v>
                </c:pt>
                <c:pt idx="399">
                  <c:v>9.3333333333333338E-2</c:v>
                </c:pt>
                <c:pt idx="400">
                  <c:v>0.08</c:v>
                </c:pt>
                <c:pt idx="401">
                  <c:v>-5.3333333333333323E-2</c:v>
                </c:pt>
                <c:pt idx="402">
                  <c:v>0.02</c:v>
                </c:pt>
                <c:pt idx="403">
                  <c:v>-0.02</c:v>
                </c:pt>
                <c:pt idx="404">
                  <c:v>-2.0000000000000004E-2</c:v>
                </c:pt>
                <c:pt idx="405">
                  <c:v>0.14666666666666667</c:v>
                </c:pt>
                <c:pt idx="406">
                  <c:v>-4.6666666666666662E-2</c:v>
                </c:pt>
                <c:pt idx="407">
                  <c:v>0.12000000000000001</c:v>
                </c:pt>
                <c:pt idx="408">
                  <c:v>-6.6666666666666666E-2</c:v>
                </c:pt>
                <c:pt idx="409">
                  <c:v>6.6666666666666666E-2</c:v>
                </c:pt>
                <c:pt idx="410">
                  <c:v>8.666666666666667E-2</c:v>
                </c:pt>
                <c:pt idx="411">
                  <c:v>-9.3333333333333338E-2</c:v>
                </c:pt>
                <c:pt idx="412">
                  <c:v>6.6666666666666666E-2</c:v>
                </c:pt>
                <c:pt idx="413">
                  <c:v>-5.9999999999999991E-2</c:v>
                </c:pt>
                <c:pt idx="414">
                  <c:v>-1.3333333333333327E-2</c:v>
                </c:pt>
                <c:pt idx="415">
                  <c:v>0.11333333333333333</c:v>
                </c:pt>
                <c:pt idx="416">
                  <c:v>1.3333333333333327E-2</c:v>
                </c:pt>
                <c:pt idx="417">
                  <c:v>4.6666666666666669E-2</c:v>
                </c:pt>
                <c:pt idx="418">
                  <c:v>0.08</c:v>
                </c:pt>
                <c:pt idx="419">
                  <c:v>-8.666666666666667E-2</c:v>
                </c:pt>
                <c:pt idx="420">
                  <c:v>-6.6666666666666723E-3</c:v>
                </c:pt>
                <c:pt idx="421">
                  <c:v>5.3333333333333337E-2</c:v>
                </c:pt>
                <c:pt idx="422">
                  <c:v>0.11333333333333334</c:v>
                </c:pt>
                <c:pt idx="423">
                  <c:v>-0.08</c:v>
                </c:pt>
                <c:pt idx="424">
                  <c:v>-3.3333333333333326E-2</c:v>
                </c:pt>
                <c:pt idx="425">
                  <c:v>3.3333333333333333E-2</c:v>
                </c:pt>
                <c:pt idx="426">
                  <c:v>-5.3333333333333323E-2</c:v>
                </c:pt>
                <c:pt idx="427">
                  <c:v>0.12666666666666668</c:v>
                </c:pt>
                <c:pt idx="428">
                  <c:v>0.12666666666666668</c:v>
                </c:pt>
                <c:pt idx="429">
                  <c:v>-8.666666666666667E-2</c:v>
                </c:pt>
                <c:pt idx="430">
                  <c:v>-4.6666666666666669E-2</c:v>
                </c:pt>
                <c:pt idx="431">
                  <c:v>6.6666666666666666E-2</c:v>
                </c:pt>
                <c:pt idx="432">
                  <c:v>-0.02</c:v>
                </c:pt>
                <c:pt idx="433">
                  <c:v>8.666666666666667E-2</c:v>
                </c:pt>
                <c:pt idx="434">
                  <c:v>-6.6666666666666666E-2</c:v>
                </c:pt>
                <c:pt idx="435">
                  <c:v>0.10666666666666669</c:v>
                </c:pt>
                <c:pt idx="436">
                  <c:v>0.10666666666666667</c:v>
                </c:pt>
                <c:pt idx="437">
                  <c:v>-5.3333333333333323E-2</c:v>
                </c:pt>
                <c:pt idx="438">
                  <c:v>0.10666666666666669</c:v>
                </c:pt>
                <c:pt idx="439">
                  <c:v>-0.10000000000000002</c:v>
                </c:pt>
                <c:pt idx="440">
                  <c:v>9.3333333333333324E-2</c:v>
                </c:pt>
                <c:pt idx="441">
                  <c:v>-5.3333333333333323E-2</c:v>
                </c:pt>
                <c:pt idx="442">
                  <c:v>2.6666666666666661E-2</c:v>
                </c:pt>
                <c:pt idx="443">
                  <c:v>-2.6666666666666655E-2</c:v>
                </c:pt>
                <c:pt idx="444">
                  <c:v>-7.333333333333332E-2</c:v>
                </c:pt>
                <c:pt idx="445">
                  <c:v>0.08</c:v>
                </c:pt>
                <c:pt idx="446">
                  <c:v>0.02</c:v>
                </c:pt>
                <c:pt idx="447">
                  <c:v>0.06</c:v>
                </c:pt>
                <c:pt idx="448">
                  <c:v>5.3333333333333337E-2</c:v>
                </c:pt>
                <c:pt idx="449">
                  <c:v>-0.08</c:v>
                </c:pt>
                <c:pt idx="450">
                  <c:v>2.6666666666666661E-2</c:v>
                </c:pt>
                <c:pt idx="451">
                  <c:v>9.3333333333333324E-2</c:v>
                </c:pt>
                <c:pt idx="452">
                  <c:v>2.6666666666666668E-2</c:v>
                </c:pt>
                <c:pt idx="453">
                  <c:v>-3.3333333333333347E-2</c:v>
                </c:pt>
                <c:pt idx="454">
                  <c:v>2.6666666666666661E-2</c:v>
                </c:pt>
                <c:pt idx="455">
                  <c:v>0.08</c:v>
                </c:pt>
                <c:pt idx="456">
                  <c:v>-2.6666666666666672E-2</c:v>
                </c:pt>
                <c:pt idx="457">
                  <c:v>0.14000000000000001</c:v>
                </c:pt>
                <c:pt idx="458">
                  <c:v>5.3333333333333337E-2</c:v>
                </c:pt>
                <c:pt idx="459">
                  <c:v>-6.0000000000000005E-2</c:v>
                </c:pt>
                <c:pt idx="460">
                  <c:v>0.10666666666666667</c:v>
                </c:pt>
                <c:pt idx="461">
                  <c:v>-5.3333333333333323E-2</c:v>
                </c:pt>
                <c:pt idx="462">
                  <c:v>-6.6666666666666666E-2</c:v>
                </c:pt>
                <c:pt idx="463">
                  <c:v>0.11333333333333333</c:v>
                </c:pt>
                <c:pt idx="464">
                  <c:v>-5.3333333333333337E-2</c:v>
                </c:pt>
                <c:pt idx="465">
                  <c:v>0.10000000000000002</c:v>
                </c:pt>
                <c:pt idx="466">
                  <c:v>0.12</c:v>
                </c:pt>
                <c:pt idx="467">
                  <c:v>-4.6666666666666662E-2</c:v>
                </c:pt>
                <c:pt idx="468">
                  <c:v>0.11333333333333333</c:v>
                </c:pt>
                <c:pt idx="469">
                  <c:v>-0.04</c:v>
                </c:pt>
                <c:pt idx="470">
                  <c:v>-0.04</c:v>
                </c:pt>
                <c:pt idx="471">
                  <c:v>8.666666666666667E-2</c:v>
                </c:pt>
                <c:pt idx="472">
                  <c:v>0.13333333333333333</c:v>
                </c:pt>
                <c:pt idx="473">
                  <c:v>-0.08</c:v>
                </c:pt>
                <c:pt idx="474">
                  <c:v>-5.3333333333333337E-2</c:v>
                </c:pt>
                <c:pt idx="475">
                  <c:v>5.3333333333333323E-2</c:v>
                </c:pt>
                <c:pt idx="476">
                  <c:v>0</c:v>
                </c:pt>
                <c:pt idx="477">
                  <c:v>0.10000000000000002</c:v>
                </c:pt>
                <c:pt idx="478">
                  <c:v>-5.3333333333333337E-2</c:v>
                </c:pt>
                <c:pt idx="479">
                  <c:v>0.10666666666666667</c:v>
                </c:pt>
                <c:pt idx="480">
                  <c:v>-5.3333333333333337E-2</c:v>
                </c:pt>
                <c:pt idx="481">
                  <c:v>6.6666666666666666E-2</c:v>
                </c:pt>
                <c:pt idx="482">
                  <c:v>-6.666666666666668E-2</c:v>
                </c:pt>
                <c:pt idx="483">
                  <c:v>0.12</c:v>
                </c:pt>
                <c:pt idx="484">
                  <c:v>2.6666666666666668E-2</c:v>
                </c:pt>
                <c:pt idx="485">
                  <c:v>-1.3333333333333336E-2</c:v>
                </c:pt>
                <c:pt idx="486">
                  <c:v>0.04</c:v>
                </c:pt>
                <c:pt idx="487">
                  <c:v>-1.3333333333333336E-2</c:v>
                </c:pt>
                <c:pt idx="488">
                  <c:v>0.04</c:v>
                </c:pt>
                <c:pt idx="489">
                  <c:v>-2.6666666666666661E-2</c:v>
                </c:pt>
                <c:pt idx="490">
                  <c:v>-1.3333333333333331E-2</c:v>
                </c:pt>
                <c:pt idx="491">
                  <c:v>0.10666666666666667</c:v>
                </c:pt>
                <c:pt idx="492">
                  <c:v>6.6666666666666666E-2</c:v>
                </c:pt>
                <c:pt idx="493">
                  <c:v>-0.04</c:v>
                </c:pt>
                <c:pt idx="494">
                  <c:v>-0.04</c:v>
                </c:pt>
                <c:pt idx="495">
                  <c:v>9.3333333333333338E-2</c:v>
                </c:pt>
                <c:pt idx="496">
                  <c:v>7.3333333333333334E-2</c:v>
                </c:pt>
                <c:pt idx="497">
                  <c:v>-1.999999999999999E-2</c:v>
                </c:pt>
                <c:pt idx="498">
                  <c:v>0.16666666666666666</c:v>
                </c:pt>
                <c:pt idx="499">
                  <c:v>-7.3333333333333334E-2</c:v>
                </c:pt>
                <c:pt idx="500">
                  <c:v>8.666666666666667E-2</c:v>
                </c:pt>
                <c:pt idx="501">
                  <c:v>-7.3333333333333334E-2</c:v>
                </c:pt>
                <c:pt idx="502">
                  <c:v>8.666666666666667E-2</c:v>
                </c:pt>
                <c:pt idx="503">
                  <c:v>-9.9999999999999992E-2</c:v>
                </c:pt>
                <c:pt idx="504">
                  <c:v>-6.0000000000000005E-2</c:v>
                </c:pt>
                <c:pt idx="505">
                  <c:v>7.3333333333333334E-2</c:v>
                </c:pt>
                <c:pt idx="506">
                  <c:v>4.6666666666666669E-2</c:v>
                </c:pt>
                <c:pt idx="507">
                  <c:v>-9.9999999999999978E-2</c:v>
                </c:pt>
                <c:pt idx="508">
                  <c:v>-7.3333333333333334E-2</c:v>
                </c:pt>
                <c:pt idx="509">
                  <c:v>9.3333333333333324E-2</c:v>
                </c:pt>
                <c:pt idx="510">
                  <c:v>8.666666666666667E-2</c:v>
                </c:pt>
                <c:pt idx="511">
                  <c:v>-7.3333333333333334E-2</c:v>
                </c:pt>
                <c:pt idx="512">
                  <c:v>-3.3333333333333326E-2</c:v>
                </c:pt>
                <c:pt idx="513">
                  <c:v>5.3333333333333337E-2</c:v>
                </c:pt>
                <c:pt idx="514">
                  <c:v>7.3333333333333334E-2</c:v>
                </c:pt>
                <c:pt idx="515">
                  <c:v>-0.04</c:v>
                </c:pt>
                <c:pt idx="516">
                  <c:v>8.666666666666667E-2</c:v>
                </c:pt>
                <c:pt idx="517">
                  <c:v>-0.02</c:v>
                </c:pt>
                <c:pt idx="518">
                  <c:v>0</c:v>
                </c:pt>
                <c:pt idx="519">
                  <c:v>0.12</c:v>
                </c:pt>
                <c:pt idx="520">
                  <c:v>-7.9999999999999988E-2</c:v>
                </c:pt>
                <c:pt idx="521">
                  <c:v>9.3333333333333338E-2</c:v>
                </c:pt>
                <c:pt idx="522">
                  <c:v>-3.3333333333333347E-2</c:v>
                </c:pt>
                <c:pt idx="523">
                  <c:v>0.08</c:v>
                </c:pt>
                <c:pt idx="524">
                  <c:v>-0.06</c:v>
                </c:pt>
                <c:pt idx="525">
                  <c:v>0.12666666666666668</c:v>
                </c:pt>
                <c:pt idx="526">
                  <c:v>0.06</c:v>
                </c:pt>
                <c:pt idx="527">
                  <c:v>-5.3333333333333323E-2</c:v>
                </c:pt>
                <c:pt idx="528">
                  <c:v>-2.6666666666666672E-2</c:v>
                </c:pt>
                <c:pt idx="529">
                  <c:v>0.15333333333333335</c:v>
                </c:pt>
                <c:pt idx="530">
                  <c:v>0.10000000000000002</c:v>
                </c:pt>
                <c:pt idx="531">
                  <c:v>-7.3333333333333334E-2</c:v>
                </c:pt>
                <c:pt idx="532">
                  <c:v>0.14666666666666667</c:v>
                </c:pt>
                <c:pt idx="533">
                  <c:v>-0.02</c:v>
                </c:pt>
                <c:pt idx="534">
                  <c:v>0</c:v>
                </c:pt>
                <c:pt idx="535">
                  <c:v>0.08</c:v>
                </c:pt>
                <c:pt idx="536">
                  <c:v>2.6666666666666661E-2</c:v>
                </c:pt>
                <c:pt idx="537">
                  <c:v>9.3333333333333338E-2</c:v>
                </c:pt>
                <c:pt idx="538">
                  <c:v>9.9999999999999992E-2</c:v>
                </c:pt>
                <c:pt idx="539">
                  <c:v>-2.0000000000000007E-2</c:v>
                </c:pt>
                <c:pt idx="540">
                  <c:v>0.12666666666666668</c:v>
                </c:pt>
                <c:pt idx="541">
                  <c:v>-7.3333333333333334E-2</c:v>
                </c:pt>
                <c:pt idx="542">
                  <c:v>0</c:v>
                </c:pt>
                <c:pt idx="543">
                  <c:v>9.9999999999999992E-2</c:v>
                </c:pt>
                <c:pt idx="544">
                  <c:v>0.10666666666666667</c:v>
                </c:pt>
                <c:pt idx="545">
                  <c:v>-4.6666666666666669E-2</c:v>
                </c:pt>
                <c:pt idx="546">
                  <c:v>0.12666666666666668</c:v>
                </c:pt>
                <c:pt idx="547">
                  <c:v>-7.3333333333333334E-2</c:v>
                </c:pt>
                <c:pt idx="548">
                  <c:v>-5.3333333333333323E-2</c:v>
                </c:pt>
                <c:pt idx="549">
                  <c:v>0.11333333333333334</c:v>
                </c:pt>
                <c:pt idx="550">
                  <c:v>-0.02</c:v>
                </c:pt>
                <c:pt idx="551">
                  <c:v>0.12666666666666668</c:v>
                </c:pt>
                <c:pt idx="552">
                  <c:v>-1.3333333333333327E-2</c:v>
                </c:pt>
                <c:pt idx="553">
                  <c:v>9.9999999999999992E-2</c:v>
                </c:pt>
                <c:pt idx="554">
                  <c:v>0.13999999999999999</c:v>
                </c:pt>
                <c:pt idx="555">
                  <c:v>6.666666666666668E-3</c:v>
                </c:pt>
                <c:pt idx="556">
                  <c:v>0.12</c:v>
                </c:pt>
                <c:pt idx="557">
                  <c:v>-3.3333333333333333E-2</c:v>
                </c:pt>
                <c:pt idx="558">
                  <c:v>-4.6666666666666669E-2</c:v>
                </c:pt>
                <c:pt idx="559">
                  <c:v>0.16</c:v>
                </c:pt>
                <c:pt idx="560">
                  <c:v>9.3333333333333338E-2</c:v>
                </c:pt>
                <c:pt idx="561">
                  <c:v>-4.6666666666666662E-2</c:v>
                </c:pt>
                <c:pt idx="562">
                  <c:v>-6.6666666666666723E-3</c:v>
                </c:pt>
                <c:pt idx="563">
                  <c:v>0.1466666666666667</c:v>
                </c:pt>
                <c:pt idx="564">
                  <c:v>-9.9999999999999992E-2</c:v>
                </c:pt>
                <c:pt idx="565">
                  <c:v>0.19999999999999998</c:v>
                </c:pt>
                <c:pt idx="566">
                  <c:v>2.6666666666666672E-2</c:v>
                </c:pt>
                <c:pt idx="567">
                  <c:v>0.16666666666666666</c:v>
                </c:pt>
                <c:pt idx="568">
                  <c:v>1.3333333333333331E-2</c:v>
                </c:pt>
                <c:pt idx="569">
                  <c:v>9.3333333333333324E-2</c:v>
                </c:pt>
                <c:pt idx="570">
                  <c:v>0.16</c:v>
                </c:pt>
                <c:pt idx="571">
                  <c:v>2.6666666666666668E-2</c:v>
                </c:pt>
                <c:pt idx="572">
                  <c:v>-6.6666666666666723E-3</c:v>
                </c:pt>
                <c:pt idx="573">
                  <c:v>6.6666666666666666E-2</c:v>
                </c:pt>
                <c:pt idx="574">
                  <c:v>0.13333333333333333</c:v>
                </c:pt>
                <c:pt idx="575">
                  <c:v>-6.666666666666668E-2</c:v>
                </c:pt>
                <c:pt idx="576">
                  <c:v>3.3333333333333333E-2</c:v>
                </c:pt>
                <c:pt idx="577">
                  <c:v>0.13333333333333333</c:v>
                </c:pt>
                <c:pt idx="578">
                  <c:v>0.06</c:v>
                </c:pt>
                <c:pt idx="579">
                  <c:v>3.3333333333333326E-2</c:v>
                </c:pt>
                <c:pt idx="580">
                  <c:v>0.12</c:v>
                </c:pt>
                <c:pt idx="581">
                  <c:v>-5.3333333333333337E-2</c:v>
                </c:pt>
                <c:pt idx="582">
                  <c:v>0.16666666666666666</c:v>
                </c:pt>
                <c:pt idx="583">
                  <c:v>0</c:v>
                </c:pt>
                <c:pt idx="584">
                  <c:v>-5.3333333333333344E-2</c:v>
                </c:pt>
                <c:pt idx="585">
                  <c:v>0.17333333333333334</c:v>
                </c:pt>
                <c:pt idx="586">
                  <c:v>-1.3333333333333327E-2</c:v>
                </c:pt>
                <c:pt idx="587">
                  <c:v>0.18000000000000002</c:v>
                </c:pt>
                <c:pt idx="588">
                  <c:v>-5.3333333333333344E-2</c:v>
                </c:pt>
                <c:pt idx="589">
                  <c:v>0.16</c:v>
                </c:pt>
                <c:pt idx="590">
                  <c:v>0.18000000000000002</c:v>
                </c:pt>
                <c:pt idx="591">
                  <c:v>0</c:v>
                </c:pt>
                <c:pt idx="592">
                  <c:v>0.12</c:v>
                </c:pt>
                <c:pt idx="593">
                  <c:v>-3.3333333333333333E-2</c:v>
                </c:pt>
                <c:pt idx="594">
                  <c:v>0.14666666666666664</c:v>
                </c:pt>
                <c:pt idx="595">
                  <c:v>-2.6666666666666675E-2</c:v>
                </c:pt>
                <c:pt idx="596">
                  <c:v>0.04</c:v>
                </c:pt>
                <c:pt idx="597">
                  <c:v>0.12666666666666668</c:v>
                </c:pt>
                <c:pt idx="598">
                  <c:v>0</c:v>
                </c:pt>
                <c:pt idx="599">
                  <c:v>0.10000000000000002</c:v>
                </c:pt>
                <c:pt idx="600">
                  <c:v>0</c:v>
                </c:pt>
                <c:pt idx="601">
                  <c:v>0.08</c:v>
                </c:pt>
                <c:pt idx="602">
                  <c:v>0.02</c:v>
                </c:pt>
                <c:pt idx="603">
                  <c:v>9.3333333333333338E-2</c:v>
                </c:pt>
                <c:pt idx="604">
                  <c:v>0.08</c:v>
                </c:pt>
                <c:pt idx="605">
                  <c:v>-6.6666666666666723E-3</c:v>
                </c:pt>
                <c:pt idx="606">
                  <c:v>0.16666666666666666</c:v>
                </c:pt>
                <c:pt idx="607">
                  <c:v>1.3333333333333336E-2</c:v>
                </c:pt>
                <c:pt idx="608">
                  <c:v>0.15333333333333332</c:v>
                </c:pt>
                <c:pt idx="609">
                  <c:v>-4.6666666666666662E-2</c:v>
                </c:pt>
                <c:pt idx="610">
                  <c:v>0.10000000000000002</c:v>
                </c:pt>
                <c:pt idx="611">
                  <c:v>1.3333333333333334E-2</c:v>
                </c:pt>
                <c:pt idx="612">
                  <c:v>8.666666666666667E-2</c:v>
                </c:pt>
                <c:pt idx="613">
                  <c:v>-2.6666666666666672E-2</c:v>
                </c:pt>
                <c:pt idx="614">
                  <c:v>0.04</c:v>
                </c:pt>
                <c:pt idx="615">
                  <c:v>0.11333333333333333</c:v>
                </c:pt>
                <c:pt idx="616">
                  <c:v>0.10000000000000002</c:v>
                </c:pt>
                <c:pt idx="617">
                  <c:v>-1.9999999999999993E-2</c:v>
                </c:pt>
                <c:pt idx="618">
                  <c:v>0.10666666666666667</c:v>
                </c:pt>
                <c:pt idx="619">
                  <c:v>-3.333333333333334E-2</c:v>
                </c:pt>
                <c:pt idx="620">
                  <c:v>0.16666666666666666</c:v>
                </c:pt>
                <c:pt idx="621">
                  <c:v>-1.9999999999999993E-2</c:v>
                </c:pt>
                <c:pt idx="622">
                  <c:v>0.15333333333333335</c:v>
                </c:pt>
                <c:pt idx="623">
                  <c:v>6.666666666666668E-3</c:v>
                </c:pt>
                <c:pt idx="624">
                  <c:v>0.15333333333333335</c:v>
                </c:pt>
                <c:pt idx="625">
                  <c:v>0</c:v>
                </c:pt>
                <c:pt idx="626">
                  <c:v>0.15333333333333335</c:v>
                </c:pt>
                <c:pt idx="627">
                  <c:v>-1.9999999999999993E-2</c:v>
                </c:pt>
                <c:pt idx="628">
                  <c:v>0</c:v>
                </c:pt>
                <c:pt idx="629">
                  <c:v>0.17333333333333334</c:v>
                </c:pt>
                <c:pt idx="630">
                  <c:v>9.9999999999999992E-2</c:v>
                </c:pt>
                <c:pt idx="631">
                  <c:v>-1.3333333333333327E-2</c:v>
                </c:pt>
                <c:pt idx="632">
                  <c:v>0.13999999999999999</c:v>
                </c:pt>
                <c:pt idx="633">
                  <c:v>-1.3333333333333327E-2</c:v>
                </c:pt>
                <c:pt idx="634">
                  <c:v>0.16</c:v>
                </c:pt>
                <c:pt idx="635">
                  <c:v>0</c:v>
                </c:pt>
                <c:pt idx="636">
                  <c:v>-2.0000000000000004E-2</c:v>
                </c:pt>
                <c:pt idx="637">
                  <c:v>0.19333333333333336</c:v>
                </c:pt>
                <c:pt idx="638">
                  <c:v>0</c:v>
                </c:pt>
                <c:pt idx="639">
                  <c:v>0.13333333333333333</c:v>
                </c:pt>
                <c:pt idx="640">
                  <c:v>3.3333333333333333E-2</c:v>
                </c:pt>
                <c:pt idx="641">
                  <c:v>0.18666666666666668</c:v>
                </c:pt>
                <c:pt idx="642">
                  <c:v>9.9999999999999992E-2</c:v>
                </c:pt>
                <c:pt idx="643">
                  <c:v>2.6666666666666672E-2</c:v>
                </c:pt>
                <c:pt idx="644">
                  <c:v>0.12000000000000001</c:v>
                </c:pt>
                <c:pt idx="645">
                  <c:v>1.3333333333333336E-2</c:v>
                </c:pt>
                <c:pt idx="646">
                  <c:v>0.14000000000000001</c:v>
                </c:pt>
                <c:pt idx="647">
                  <c:v>-6.666666666666668E-3</c:v>
                </c:pt>
                <c:pt idx="648">
                  <c:v>5.3333333333333337E-2</c:v>
                </c:pt>
                <c:pt idx="649">
                  <c:v>0.17333333333333334</c:v>
                </c:pt>
                <c:pt idx="650">
                  <c:v>3.3333333333333333E-2</c:v>
                </c:pt>
                <c:pt idx="651">
                  <c:v>0.16</c:v>
                </c:pt>
                <c:pt idx="652">
                  <c:v>0.12000000000000001</c:v>
                </c:pt>
                <c:pt idx="653">
                  <c:v>3.3333333333333333E-2</c:v>
                </c:pt>
                <c:pt idx="654">
                  <c:v>0.14000000000000001</c:v>
                </c:pt>
                <c:pt idx="655">
                  <c:v>-2.0000000000000004E-2</c:v>
                </c:pt>
                <c:pt idx="656">
                  <c:v>0.10666666666666667</c:v>
                </c:pt>
                <c:pt idx="657">
                  <c:v>4.0000000000000008E-2</c:v>
                </c:pt>
                <c:pt idx="658">
                  <c:v>0.19333333333333336</c:v>
                </c:pt>
                <c:pt idx="659">
                  <c:v>2.6666666666666668E-2</c:v>
                </c:pt>
                <c:pt idx="660">
                  <c:v>0.16</c:v>
                </c:pt>
                <c:pt idx="661">
                  <c:v>0.08</c:v>
                </c:pt>
                <c:pt idx="662">
                  <c:v>2.6666666666666672E-2</c:v>
                </c:pt>
                <c:pt idx="663">
                  <c:v>0.17333333333333334</c:v>
                </c:pt>
                <c:pt idx="664">
                  <c:v>0.16666666666666666</c:v>
                </c:pt>
                <c:pt idx="665">
                  <c:v>0.04</c:v>
                </c:pt>
                <c:pt idx="666">
                  <c:v>1.3333333333333336E-2</c:v>
                </c:pt>
                <c:pt idx="667">
                  <c:v>0.18000000000000002</c:v>
                </c:pt>
                <c:pt idx="668">
                  <c:v>0.12000000000000001</c:v>
                </c:pt>
                <c:pt idx="669">
                  <c:v>7.3333333333333348E-2</c:v>
                </c:pt>
                <c:pt idx="670">
                  <c:v>0.18666666666666668</c:v>
                </c:pt>
                <c:pt idx="671">
                  <c:v>3.333333333333334E-2</c:v>
                </c:pt>
                <c:pt idx="672">
                  <c:v>0.19333333333333336</c:v>
                </c:pt>
                <c:pt idx="673">
                  <c:v>2.6666666666666672E-2</c:v>
                </c:pt>
                <c:pt idx="674">
                  <c:v>6.6666666666666666E-2</c:v>
                </c:pt>
                <c:pt idx="675">
                  <c:v>0.18000000000000002</c:v>
                </c:pt>
                <c:pt idx="676">
                  <c:v>8.666666666666667E-2</c:v>
                </c:pt>
                <c:pt idx="677">
                  <c:v>0.16666666666666666</c:v>
                </c:pt>
                <c:pt idx="678">
                  <c:v>0.06</c:v>
                </c:pt>
                <c:pt idx="679">
                  <c:v>0.15333333333333332</c:v>
                </c:pt>
                <c:pt idx="680">
                  <c:v>0.06</c:v>
                </c:pt>
                <c:pt idx="681">
                  <c:v>0.16</c:v>
                </c:pt>
                <c:pt idx="682">
                  <c:v>4.6666666666666669E-2</c:v>
                </c:pt>
                <c:pt idx="683">
                  <c:v>0.18000000000000002</c:v>
                </c:pt>
                <c:pt idx="684">
                  <c:v>0.12000000000000001</c:v>
                </c:pt>
                <c:pt idx="685">
                  <c:v>0.08</c:v>
                </c:pt>
                <c:pt idx="686">
                  <c:v>8.666666666666667E-2</c:v>
                </c:pt>
                <c:pt idx="687">
                  <c:v>0.17333333333333334</c:v>
                </c:pt>
                <c:pt idx="688">
                  <c:v>0.15333333333333332</c:v>
                </c:pt>
                <c:pt idx="689">
                  <c:v>0.04</c:v>
                </c:pt>
                <c:pt idx="690">
                  <c:v>9.3333333333333338E-2</c:v>
                </c:pt>
                <c:pt idx="691">
                  <c:v>0.16666666666666666</c:v>
                </c:pt>
                <c:pt idx="692">
                  <c:v>0.31333333333333335</c:v>
                </c:pt>
                <c:pt idx="693">
                  <c:v>-0.08</c:v>
                </c:pt>
                <c:pt idx="694">
                  <c:v>0.35333333333333333</c:v>
                </c:pt>
                <c:pt idx="695">
                  <c:v>-7.3333333333333334E-2</c:v>
                </c:pt>
                <c:pt idx="696">
                  <c:v>0.08</c:v>
                </c:pt>
                <c:pt idx="697">
                  <c:v>0.17333333333333334</c:v>
                </c:pt>
                <c:pt idx="698">
                  <c:v>0.19333333333333336</c:v>
                </c:pt>
                <c:pt idx="699">
                  <c:v>6.6666666666666666E-2</c:v>
                </c:pt>
                <c:pt idx="700">
                  <c:v>0.18000000000000002</c:v>
                </c:pt>
                <c:pt idx="701">
                  <c:v>3.3333333333333333E-2</c:v>
                </c:pt>
                <c:pt idx="702">
                  <c:v>3.3333333333333333E-2</c:v>
                </c:pt>
                <c:pt idx="703">
                  <c:v>0.26</c:v>
                </c:pt>
                <c:pt idx="704">
                  <c:v>9.3333333333333338E-2</c:v>
                </c:pt>
                <c:pt idx="705">
                  <c:v>0.12666666666666668</c:v>
                </c:pt>
                <c:pt idx="706">
                  <c:v>0.23333333333333336</c:v>
                </c:pt>
                <c:pt idx="707">
                  <c:v>6.6666666666666706E-3</c:v>
                </c:pt>
                <c:pt idx="708">
                  <c:v>7.333333333333332E-2</c:v>
                </c:pt>
                <c:pt idx="709">
                  <c:v>0.16666666666666666</c:v>
                </c:pt>
                <c:pt idx="710">
                  <c:v>8.666666666666667E-2</c:v>
                </c:pt>
                <c:pt idx="711">
                  <c:v>0.14000000000000001</c:v>
                </c:pt>
                <c:pt idx="712">
                  <c:v>7.3333333333333334E-2</c:v>
                </c:pt>
                <c:pt idx="713">
                  <c:v>0.16666666666666666</c:v>
                </c:pt>
                <c:pt idx="714">
                  <c:v>0.08</c:v>
                </c:pt>
                <c:pt idx="715">
                  <c:v>0.21333333333333335</c:v>
                </c:pt>
                <c:pt idx="716">
                  <c:v>4.6666666666666669E-2</c:v>
                </c:pt>
                <c:pt idx="717">
                  <c:v>0.20666666666666667</c:v>
                </c:pt>
                <c:pt idx="718">
                  <c:v>7.3333333333333334E-2</c:v>
                </c:pt>
                <c:pt idx="719">
                  <c:v>0.18000000000000002</c:v>
                </c:pt>
                <c:pt idx="720">
                  <c:v>0.20666666666666669</c:v>
                </c:pt>
                <c:pt idx="721">
                  <c:v>5.3333333333333337E-2</c:v>
                </c:pt>
                <c:pt idx="722">
                  <c:v>0.12666666666666668</c:v>
                </c:pt>
                <c:pt idx="723">
                  <c:v>0.14000000000000001</c:v>
                </c:pt>
                <c:pt idx="724">
                  <c:v>0.15333333333333335</c:v>
                </c:pt>
                <c:pt idx="725">
                  <c:v>0.04</c:v>
                </c:pt>
                <c:pt idx="726">
                  <c:v>0.15333333333333335</c:v>
                </c:pt>
                <c:pt idx="727">
                  <c:v>4.6666666666666662E-2</c:v>
                </c:pt>
                <c:pt idx="728">
                  <c:v>5.3333333333333337E-2</c:v>
                </c:pt>
                <c:pt idx="729">
                  <c:v>0.14666666666666667</c:v>
                </c:pt>
                <c:pt idx="730">
                  <c:v>9.3333333333333338E-2</c:v>
                </c:pt>
                <c:pt idx="731">
                  <c:v>0.18000000000000002</c:v>
                </c:pt>
                <c:pt idx="732">
                  <c:v>0.12</c:v>
                </c:pt>
                <c:pt idx="733">
                  <c:v>0.14666666666666667</c:v>
                </c:pt>
                <c:pt idx="734">
                  <c:v>0.15333333333333335</c:v>
                </c:pt>
                <c:pt idx="735">
                  <c:v>0.06</c:v>
                </c:pt>
                <c:pt idx="736">
                  <c:v>-0.08</c:v>
                </c:pt>
                <c:pt idx="737">
                  <c:v>0.3666666666666667</c:v>
                </c:pt>
                <c:pt idx="738">
                  <c:v>0.11333333333333334</c:v>
                </c:pt>
                <c:pt idx="739">
                  <c:v>0.22</c:v>
                </c:pt>
                <c:pt idx="740">
                  <c:v>5.3333333333333337E-2</c:v>
                </c:pt>
                <c:pt idx="741">
                  <c:v>0.26</c:v>
                </c:pt>
                <c:pt idx="742">
                  <c:v>0.18000000000000002</c:v>
                </c:pt>
                <c:pt idx="743">
                  <c:v>8.666666666666667E-2</c:v>
                </c:pt>
                <c:pt idx="744">
                  <c:v>0.16</c:v>
                </c:pt>
                <c:pt idx="745">
                  <c:v>7.3333333333333348E-2</c:v>
                </c:pt>
                <c:pt idx="746">
                  <c:v>8.666666666666667E-2</c:v>
                </c:pt>
                <c:pt idx="747">
                  <c:v>0.19333333333333333</c:v>
                </c:pt>
                <c:pt idx="748">
                  <c:v>0.17333333333333334</c:v>
                </c:pt>
                <c:pt idx="749">
                  <c:v>9.3333333333333338E-2</c:v>
                </c:pt>
                <c:pt idx="750">
                  <c:v>6.6666666666666666E-2</c:v>
                </c:pt>
                <c:pt idx="751">
                  <c:v>0.2466666666666667</c:v>
                </c:pt>
                <c:pt idx="752">
                  <c:v>0.16666666666666666</c:v>
                </c:pt>
                <c:pt idx="753">
                  <c:v>0.10666666666666667</c:v>
                </c:pt>
                <c:pt idx="754">
                  <c:v>0.10000000000000002</c:v>
                </c:pt>
                <c:pt idx="755">
                  <c:v>0.15333333333333335</c:v>
                </c:pt>
                <c:pt idx="756">
                  <c:v>0.06</c:v>
                </c:pt>
                <c:pt idx="757">
                  <c:v>0.23333333333333336</c:v>
                </c:pt>
                <c:pt idx="758">
                  <c:v>8.666666666666667E-2</c:v>
                </c:pt>
                <c:pt idx="759">
                  <c:v>0.19333333333333333</c:v>
                </c:pt>
                <c:pt idx="760">
                  <c:v>0.04</c:v>
                </c:pt>
                <c:pt idx="761">
                  <c:v>0.22</c:v>
                </c:pt>
                <c:pt idx="762">
                  <c:v>3.3333333333333333E-2</c:v>
                </c:pt>
                <c:pt idx="763">
                  <c:v>0.20000000000000004</c:v>
                </c:pt>
                <c:pt idx="764">
                  <c:v>0.18000000000000002</c:v>
                </c:pt>
                <c:pt idx="765">
                  <c:v>0.08</c:v>
                </c:pt>
                <c:pt idx="766">
                  <c:v>0.19333333333333336</c:v>
                </c:pt>
                <c:pt idx="767">
                  <c:v>0.08</c:v>
                </c:pt>
                <c:pt idx="768">
                  <c:v>0.11333333333333334</c:v>
                </c:pt>
                <c:pt idx="769">
                  <c:v>0.19999999999999998</c:v>
                </c:pt>
                <c:pt idx="770">
                  <c:v>0.10000000000000002</c:v>
                </c:pt>
                <c:pt idx="771">
                  <c:v>0.23333333333333331</c:v>
                </c:pt>
                <c:pt idx="772">
                  <c:v>0.11333333333333333</c:v>
                </c:pt>
                <c:pt idx="773">
                  <c:v>0.16</c:v>
                </c:pt>
                <c:pt idx="774">
                  <c:v>7.3333333333333334E-2</c:v>
                </c:pt>
                <c:pt idx="775">
                  <c:v>0.19333333333333336</c:v>
                </c:pt>
                <c:pt idx="776">
                  <c:v>0.02</c:v>
                </c:pt>
                <c:pt idx="777">
                  <c:v>0.19999999999999998</c:v>
                </c:pt>
                <c:pt idx="778">
                  <c:v>0.20666666666666669</c:v>
                </c:pt>
                <c:pt idx="779">
                  <c:v>6.6666666666666666E-2</c:v>
                </c:pt>
                <c:pt idx="780">
                  <c:v>6.6666666666666666E-2</c:v>
                </c:pt>
                <c:pt idx="781">
                  <c:v>0.27999999999999997</c:v>
                </c:pt>
                <c:pt idx="782">
                  <c:v>0.13333333333333333</c:v>
                </c:pt>
                <c:pt idx="783">
                  <c:v>0.22666666666666668</c:v>
                </c:pt>
                <c:pt idx="784">
                  <c:v>0.21333333333333329</c:v>
                </c:pt>
                <c:pt idx="785">
                  <c:v>0.14666666666666667</c:v>
                </c:pt>
                <c:pt idx="786">
                  <c:v>0.12666666666666668</c:v>
                </c:pt>
                <c:pt idx="787">
                  <c:v>0.24</c:v>
                </c:pt>
                <c:pt idx="788">
                  <c:v>0.10666666666666667</c:v>
                </c:pt>
                <c:pt idx="789">
                  <c:v>0.22666666666666668</c:v>
                </c:pt>
                <c:pt idx="790">
                  <c:v>0.13999999999999999</c:v>
                </c:pt>
                <c:pt idx="791">
                  <c:v>0.23333333333333331</c:v>
                </c:pt>
                <c:pt idx="792">
                  <c:v>0.18666666666666668</c:v>
                </c:pt>
                <c:pt idx="793">
                  <c:v>6.6666666666666666E-2</c:v>
                </c:pt>
                <c:pt idx="794">
                  <c:v>9.9999999999999992E-2</c:v>
                </c:pt>
                <c:pt idx="795">
                  <c:v>0.20000000000000004</c:v>
                </c:pt>
                <c:pt idx="796">
                  <c:v>6.6666666666666666E-2</c:v>
                </c:pt>
                <c:pt idx="797">
                  <c:v>0.22</c:v>
                </c:pt>
                <c:pt idx="798">
                  <c:v>9.9999999999999992E-2</c:v>
                </c:pt>
                <c:pt idx="799">
                  <c:v>0.20666666666666667</c:v>
                </c:pt>
                <c:pt idx="800">
                  <c:v>8.666666666666667E-2</c:v>
                </c:pt>
                <c:pt idx="801">
                  <c:v>0.18666666666666668</c:v>
                </c:pt>
                <c:pt idx="802">
                  <c:v>0.20666666666666667</c:v>
                </c:pt>
                <c:pt idx="803">
                  <c:v>5.3333333333333337E-2</c:v>
                </c:pt>
                <c:pt idx="804">
                  <c:v>0.12666666666666665</c:v>
                </c:pt>
                <c:pt idx="805">
                  <c:v>0.24666666666666667</c:v>
                </c:pt>
                <c:pt idx="806">
                  <c:v>0.14666666666666664</c:v>
                </c:pt>
                <c:pt idx="807">
                  <c:v>0.19333333333333336</c:v>
                </c:pt>
                <c:pt idx="808">
                  <c:v>0.26666666666666666</c:v>
                </c:pt>
                <c:pt idx="809">
                  <c:v>6.0000000000000005E-2</c:v>
                </c:pt>
                <c:pt idx="810">
                  <c:v>0.13333333333333333</c:v>
                </c:pt>
                <c:pt idx="811">
                  <c:v>0.18000000000000002</c:v>
                </c:pt>
                <c:pt idx="812">
                  <c:v>0.10666666666666667</c:v>
                </c:pt>
                <c:pt idx="813">
                  <c:v>0.18000000000000002</c:v>
                </c:pt>
                <c:pt idx="814">
                  <c:v>8.666666666666667E-2</c:v>
                </c:pt>
                <c:pt idx="815">
                  <c:v>0.17333333333333334</c:v>
                </c:pt>
                <c:pt idx="816">
                  <c:v>0.21333333333333335</c:v>
                </c:pt>
                <c:pt idx="817">
                  <c:v>0.08</c:v>
                </c:pt>
                <c:pt idx="818">
                  <c:v>0.18000000000000002</c:v>
                </c:pt>
                <c:pt idx="819">
                  <c:v>8.666666666666667E-2</c:v>
                </c:pt>
                <c:pt idx="820">
                  <c:v>7.3333333333333334E-2</c:v>
                </c:pt>
                <c:pt idx="821">
                  <c:v>0.24</c:v>
                </c:pt>
                <c:pt idx="822">
                  <c:v>0.10666666666666667</c:v>
                </c:pt>
                <c:pt idx="823">
                  <c:v>0.20666666666666667</c:v>
                </c:pt>
                <c:pt idx="824">
                  <c:v>0.04</c:v>
                </c:pt>
                <c:pt idx="825">
                  <c:v>0.25999999999999995</c:v>
                </c:pt>
                <c:pt idx="826">
                  <c:v>0.12</c:v>
                </c:pt>
                <c:pt idx="827">
                  <c:v>0.18000000000000002</c:v>
                </c:pt>
                <c:pt idx="828">
                  <c:v>6.6666666666666666E-2</c:v>
                </c:pt>
                <c:pt idx="829">
                  <c:v>0.22666666666666666</c:v>
                </c:pt>
                <c:pt idx="830">
                  <c:v>0.08</c:v>
                </c:pt>
                <c:pt idx="831">
                  <c:v>0.20000000000000004</c:v>
                </c:pt>
                <c:pt idx="832">
                  <c:v>9.9999999999999992E-2</c:v>
                </c:pt>
                <c:pt idx="833">
                  <c:v>0.25333333333333335</c:v>
                </c:pt>
                <c:pt idx="834">
                  <c:v>9.9999999999999992E-2</c:v>
                </c:pt>
                <c:pt idx="835">
                  <c:v>0.24</c:v>
                </c:pt>
                <c:pt idx="836">
                  <c:v>0.17333333333333334</c:v>
                </c:pt>
                <c:pt idx="837">
                  <c:v>7.3333333333333348E-2</c:v>
                </c:pt>
                <c:pt idx="838">
                  <c:v>0.10000000000000002</c:v>
                </c:pt>
                <c:pt idx="839">
                  <c:v>0.17333333333333334</c:v>
                </c:pt>
                <c:pt idx="840">
                  <c:v>0.24</c:v>
                </c:pt>
                <c:pt idx="841">
                  <c:v>0.08</c:v>
                </c:pt>
                <c:pt idx="842">
                  <c:v>0.06</c:v>
                </c:pt>
                <c:pt idx="843">
                  <c:v>0.18666666666666668</c:v>
                </c:pt>
                <c:pt idx="844">
                  <c:v>0.27333333333333332</c:v>
                </c:pt>
                <c:pt idx="845">
                  <c:v>9.3333333333333338E-2</c:v>
                </c:pt>
                <c:pt idx="846">
                  <c:v>8.666666666666667E-2</c:v>
                </c:pt>
                <c:pt idx="847">
                  <c:v>0.21333333333333337</c:v>
                </c:pt>
                <c:pt idx="848">
                  <c:v>8.666666666666667E-2</c:v>
                </c:pt>
                <c:pt idx="849">
                  <c:v>0.23333333333333336</c:v>
                </c:pt>
                <c:pt idx="850">
                  <c:v>0.1466666666666667</c:v>
                </c:pt>
                <c:pt idx="851">
                  <c:v>0.18666666666666668</c:v>
                </c:pt>
                <c:pt idx="852">
                  <c:v>0.21333333333333335</c:v>
                </c:pt>
                <c:pt idx="853">
                  <c:v>5.3333333333333337E-2</c:v>
                </c:pt>
                <c:pt idx="854">
                  <c:v>9.9999999999999992E-2</c:v>
                </c:pt>
                <c:pt idx="855">
                  <c:v>0.20666666666666667</c:v>
                </c:pt>
                <c:pt idx="856">
                  <c:v>0.24000000000000002</c:v>
                </c:pt>
                <c:pt idx="857">
                  <c:v>0.11333333333333334</c:v>
                </c:pt>
                <c:pt idx="858">
                  <c:v>8.666666666666667E-2</c:v>
                </c:pt>
                <c:pt idx="859">
                  <c:v>0.18666666666666668</c:v>
                </c:pt>
                <c:pt idx="860">
                  <c:v>0.04</c:v>
                </c:pt>
                <c:pt idx="861">
                  <c:v>0.25333333333333335</c:v>
                </c:pt>
                <c:pt idx="862">
                  <c:v>0.21333333333333335</c:v>
                </c:pt>
                <c:pt idx="863">
                  <c:v>6.6666666666666666E-2</c:v>
                </c:pt>
                <c:pt idx="864">
                  <c:v>0.21333333333333335</c:v>
                </c:pt>
                <c:pt idx="865">
                  <c:v>0.08</c:v>
                </c:pt>
                <c:pt idx="866">
                  <c:v>-4.6666666666666669E-2</c:v>
                </c:pt>
                <c:pt idx="867">
                  <c:v>0.39333333333333337</c:v>
                </c:pt>
                <c:pt idx="868">
                  <c:v>0.23333333333333336</c:v>
                </c:pt>
                <c:pt idx="869">
                  <c:v>0.02</c:v>
                </c:pt>
                <c:pt idx="870">
                  <c:v>0.24</c:v>
                </c:pt>
                <c:pt idx="871">
                  <c:v>0.13333333333333333</c:v>
                </c:pt>
                <c:pt idx="872">
                  <c:v>0.19999999999999998</c:v>
                </c:pt>
                <c:pt idx="873">
                  <c:v>0.10666666666666669</c:v>
                </c:pt>
                <c:pt idx="874">
                  <c:v>0.23333333333333331</c:v>
                </c:pt>
                <c:pt idx="875">
                  <c:v>7.3333333333333334E-2</c:v>
                </c:pt>
                <c:pt idx="876">
                  <c:v>6.6666666666666666E-2</c:v>
                </c:pt>
                <c:pt idx="877">
                  <c:v>0.22666666666666668</c:v>
                </c:pt>
                <c:pt idx="878">
                  <c:v>6.6666666666666666E-2</c:v>
                </c:pt>
                <c:pt idx="879">
                  <c:v>0.22666666666666668</c:v>
                </c:pt>
                <c:pt idx="880">
                  <c:v>0.10666666666666667</c:v>
                </c:pt>
                <c:pt idx="881">
                  <c:v>0.24666666666666667</c:v>
                </c:pt>
                <c:pt idx="882">
                  <c:v>0.19999999999999998</c:v>
                </c:pt>
                <c:pt idx="883">
                  <c:v>7.3333333333333348E-2</c:v>
                </c:pt>
                <c:pt idx="884">
                  <c:v>0.10666666666666667</c:v>
                </c:pt>
                <c:pt idx="885">
                  <c:v>0.28000000000000003</c:v>
                </c:pt>
                <c:pt idx="886">
                  <c:v>0.12666666666666668</c:v>
                </c:pt>
                <c:pt idx="887">
                  <c:v>0.21333333333333335</c:v>
                </c:pt>
                <c:pt idx="888">
                  <c:v>0.17333333333333334</c:v>
                </c:pt>
                <c:pt idx="889">
                  <c:v>8.666666666666667E-2</c:v>
                </c:pt>
                <c:pt idx="890">
                  <c:v>0.29333333333333333</c:v>
                </c:pt>
                <c:pt idx="891">
                  <c:v>9.9999999999999992E-2</c:v>
                </c:pt>
                <c:pt idx="892">
                  <c:v>0.21333333333333335</c:v>
                </c:pt>
                <c:pt idx="893">
                  <c:v>0.04</c:v>
                </c:pt>
                <c:pt idx="894">
                  <c:v>0.23333333333333331</c:v>
                </c:pt>
                <c:pt idx="895">
                  <c:v>0.10666666666666667</c:v>
                </c:pt>
                <c:pt idx="896">
                  <c:v>0.19333333333333333</c:v>
                </c:pt>
                <c:pt idx="897">
                  <c:v>7.3333333333333334E-2</c:v>
                </c:pt>
                <c:pt idx="898">
                  <c:v>0.21333333333333335</c:v>
                </c:pt>
                <c:pt idx="899">
                  <c:v>5.3333333333333337E-2</c:v>
                </c:pt>
                <c:pt idx="900">
                  <c:v>0.12666666666666668</c:v>
                </c:pt>
                <c:pt idx="901">
                  <c:v>0.22</c:v>
                </c:pt>
                <c:pt idx="902">
                  <c:v>7.3333333333333334E-2</c:v>
                </c:pt>
                <c:pt idx="903">
                  <c:v>0.23333333333333331</c:v>
                </c:pt>
                <c:pt idx="904">
                  <c:v>0.22666666666666666</c:v>
                </c:pt>
                <c:pt idx="905">
                  <c:v>7.3333333333333334E-2</c:v>
                </c:pt>
                <c:pt idx="906">
                  <c:v>0.13333333333333333</c:v>
                </c:pt>
                <c:pt idx="907">
                  <c:v>0.22</c:v>
                </c:pt>
                <c:pt idx="908">
                  <c:v>5.3333333333333309E-2</c:v>
                </c:pt>
                <c:pt idx="909">
                  <c:v>0.26666666666666666</c:v>
                </c:pt>
                <c:pt idx="910">
                  <c:v>0.26666666666666666</c:v>
                </c:pt>
                <c:pt idx="911">
                  <c:v>4.6666666666666662E-2</c:v>
                </c:pt>
                <c:pt idx="912">
                  <c:v>3.3333333333333333E-2</c:v>
                </c:pt>
                <c:pt idx="913">
                  <c:v>0.20000000000000004</c:v>
                </c:pt>
                <c:pt idx="914">
                  <c:v>0.23333333333333336</c:v>
                </c:pt>
                <c:pt idx="915">
                  <c:v>2.6666666666666668E-2</c:v>
                </c:pt>
                <c:pt idx="916">
                  <c:v>0.23333333333333331</c:v>
                </c:pt>
                <c:pt idx="917">
                  <c:v>0.10000000000000002</c:v>
                </c:pt>
                <c:pt idx="918">
                  <c:v>0.11333333333333334</c:v>
                </c:pt>
                <c:pt idx="919">
                  <c:v>0.16</c:v>
                </c:pt>
                <c:pt idx="920">
                  <c:v>6.6666666666666666E-2</c:v>
                </c:pt>
                <c:pt idx="921">
                  <c:v>0.25999999999999995</c:v>
                </c:pt>
                <c:pt idx="922">
                  <c:v>0.13333333333333333</c:v>
                </c:pt>
                <c:pt idx="923">
                  <c:v>0.29333333333333333</c:v>
                </c:pt>
                <c:pt idx="924">
                  <c:v>0.22</c:v>
                </c:pt>
                <c:pt idx="925">
                  <c:v>0.16666666666666666</c:v>
                </c:pt>
                <c:pt idx="926">
                  <c:v>9.3333333333333338E-2</c:v>
                </c:pt>
                <c:pt idx="927">
                  <c:v>0.29333333333333333</c:v>
                </c:pt>
                <c:pt idx="928">
                  <c:v>6.6666666666666666E-2</c:v>
                </c:pt>
                <c:pt idx="929">
                  <c:v>0.24666666666666667</c:v>
                </c:pt>
                <c:pt idx="930">
                  <c:v>0.19333333333333333</c:v>
                </c:pt>
                <c:pt idx="931">
                  <c:v>2.6666666666666668E-2</c:v>
                </c:pt>
                <c:pt idx="932">
                  <c:v>0.15333333333333335</c:v>
                </c:pt>
                <c:pt idx="933">
                  <c:v>6.6666666666666666E-2</c:v>
                </c:pt>
                <c:pt idx="934">
                  <c:v>8.666666666666667E-2</c:v>
                </c:pt>
                <c:pt idx="935">
                  <c:v>0.20000000000000004</c:v>
                </c:pt>
                <c:pt idx="936">
                  <c:v>0.06</c:v>
                </c:pt>
                <c:pt idx="937">
                  <c:v>0.18000000000000002</c:v>
                </c:pt>
                <c:pt idx="938">
                  <c:v>8.666666666666667E-2</c:v>
                </c:pt>
                <c:pt idx="939">
                  <c:v>0.19333333333333336</c:v>
                </c:pt>
                <c:pt idx="940">
                  <c:v>0.04</c:v>
                </c:pt>
                <c:pt idx="941">
                  <c:v>0.20666666666666667</c:v>
                </c:pt>
                <c:pt idx="942">
                  <c:v>0.26666666666666666</c:v>
                </c:pt>
                <c:pt idx="943">
                  <c:v>5.3333333333333337E-2</c:v>
                </c:pt>
                <c:pt idx="944">
                  <c:v>0.08</c:v>
                </c:pt>
                <c:pt idx="945">
                  <c:v>0.19333333333333333</c:v>
                </c:pt>
                <c:pt idx="946">
                  <c:v>6.6666666666666666E-2</c:v>
                </c:pt>
                <c:pt idx="947">
                  <c:v>0.22</c:v>
                </c:pt>
                <c:pt idx="948">
                  <c:v>0.19333333333333336</c:v>
                </c:pt>
                <c:pt idx="949">
                  <c:v>3.3333333333333333E-2</c:v>
                </c:pt>
                <c:pt idx="950">
                  <c:v>8.666666666666667E-2</c:v>
                </c:pt>
                <c:pt idx="951">
                  <c:v>0.15333333333333332</c:v>
                </c:pt>
                <c:pt idx="952">
                  <c:v>0.21333333333333335</c:v>
                </c:pt>
                <c:pt idx="953">
                  <c:v>0.04</c:v>
                </c:pt>
                <c:pt idx="954">
                  <c:v>0.02</c:v>
                </c:pt>
                <c:pt idx="955">
                  <c:v>0.24000000000000002</c:v>
                </c:pt>
                <c:pt idx="956">
                  <c:v>0.21333333333333335</c:v>
                </c:pt>
                <c:pt idx="957">
                  <c:v>0.02</c:v>
                </c:pt>
                <c:pt idx="958">
                  <c:v>9.3333333333333338E-2</c:v>
                </c:pt>
                <c:pt idx="959">
                  <c:v>0.17333333333333334</c:v>
                </c:pt>
                <c:pt idx="960">
                  <c:v>0.06</c:v>
                </c:pt>
                <c:pt idx="961">
                  <c:v>0.17333333333333334</c:v>
                </c:pt>
                <c:pt idx="962">
                  <c:v>0.12</c:v>
                </c:pt>
                <c:pt idx="963">
                  <c:v>0.18666666666666668</c:v>
                </c:pt>
                <c:pt idx="964">
                  <c:v>0.17333333333333334</c:v>
                </c:pt>
                <c:pt idx="965">
                  <c:v>0.04</c:v>
                </c:pt>
                <c:pt idx="966">
                  <c:v>8.666666666666667E-2</c:v>
                </c:pt>
                <c:pt idx="967">
                  <c:v>0.15333333333333332</c:v>
                </c:pt>
                <c:pt idx="968">
                  <c:v>0.17333333333333334</c:v>
                </c:pt>
                <c:pt idx="969">
                  <c:v>1.3333333333333331E-2</c:v>
                </c:pt>
                <c:pt idx="970">
                  <c:v>0.17333333333333334</c:v>
                </c:pt>
                <c:pt idx="971">
                  <c:v>0.02</c:v>
                </c:pt>
                <c:pt idx="972">
                  <c:v>0.22666666666666668</c:v>
                </c:pt>
                <c:pt idx="973">
                  <c:v>8.666666666666667E-2</c:v>
                </c:pt>
                <c:pt idx="974">
                  <c:v>0.22</c:v>
                </c:pt>
                <c:pt idx="975">
                  <c:v>2.6666666666666668E-2</c:v>
                </c:pt>
                <c:pt idx="976">
                  <c:v>0.10000000000000002</c:v>
                </c:pt>
                <c:pt idx="977">
                  <c:v>0.18666666666666668</c:v>
                </c:pt>
                <c:pt idx="978">
                  <c:v>0.04</c:v>
                </c:pt>
                <c:pt idx="979">
                  <c:v>0.22666666666666668</c:v>
                </c:pt>
                <c:pt idx="980">
                  <c:v>0.22</c:v>
                </c:pt>
                <c:pt idx="981">
                  <c:v>0.04</c:v>
                </c:pt>
                <c:pt idx="982">
                  <c:v>0</c:v>
                </c:pt>
                <c:pt idx="983">
                  <c:v>0.22666666666666668</c:v>
                </c:pt>
                <c:pt idx="984">
                  <c:v>0.21999999999999997</c:v>
                </c:pt>
                <c:pt idx="985">
                  <c:v>2.6666666666666661E-2</c:v>
                </c:pt>
                <c:pt idx="986">
                  <c:v>0.04</c:v>
                </c:pt>
                <c:pt idx="987">
                  <c:v>0.18000000000000002</c:v>
                </c:pt>
                <c:pt idx="988">
                  <c:v>0.02</c:v>
                </c:pt>
                <c:pt idx="989">
                  <c:v>0.25333333333333335</c:v>
                </c:pt>
                <c:pt idx="990">
                  <c:v>0.18666666666666668</c:v>
                </c:pt>
                <c:pt idx="991">
                  <c:v>5.3333333333333337E-2</c:v>
                </c:pt>
                <c:pt idx="992">
                  <c:v>9.9999999999999992E-2</c:v>
                </c:pt>
                <c:pt idx="993">
                  <c:v>0.16</c:v>
                </c:pt>
                <c:pt idx="994">
                  <c:v>0.20000000000000004</c:v>
                </c:pt>
                <c:pt idx="995">
                  <c:v>0.06</c:v>
                </c:pt>
                <c:pt idx="996">
                  <c:v>0.19333333333333336</c:v>
                </c:pt>
                <c:pt idx="997">
                  <c:v>0.08</c:v>
                </c:pt>
                <c:pt idx="998">
                  <c:v>0.18666666666666668</c:v>
                </c:pt>
                <c:pt idx="999">
                  <c:v>5.3333333333333337E-2</c:v>
                </c:pt>
                <c:pt idx="1000">
                  <c:v>0.22666666666666668</c:v>
                </c:pt>
                <c:pt idx="1001">
                  <c:v>2.6666666666666668E-2</c:v>
                </c:pt>
                <c:pt idx="1002">
                  <c:v>6.6666666666666666E-2</c:v>
                </c:pt>
                <c:pt idx="1003">
                  <c:v>0.18666666666666668</c:v>
                </c:pt>
                <c:pt idx="1004">
                  <c:v>5.3333333333333337E-2</c:v>
                </c:pt>
                <c:pt idx="1005">
                  <c:v>0.20666666666666667</c:v>
                </c:pt>
                <c:pt idx="1006">
                  <c:v>6.6666666666666666E-2</c:v>
                </c:pt>
                <c:pt idx="1007">
                  <c:v>0.21333333333333335</c:v>
                </c:pt>
                <c:pt idx="1008">
                  <c:v>9.3333333333333338E-2</c:v>
                </c:pt>
                <c:pt idx="1009">
                  <c:v>0.17333333333333334</c:v>
                </c:pt>
                <c:pt idx="1010">
                  <c:v>7.3333333333333334E-2</c:v>
                </c:pt>
                <c:pt idx="1011">
                  <c:v>0.12</c:v>
                </c:pt>
                <c:pt idx="1012">
                  <c:v>0.08</c:v>
                </c:pt>
                <c:pt idx="1013">
                  <c:v>0.14666666666666667</c:v>
                </c:pt>
                <c:pt idx="1014">
                  <c:v>0.13999999999999999</c:v>
                </c:pt>
                <c:pt idx="1015">
                  <c:v>0.10666666666666667</c:v>
                </c:pt>
                <c:pt idx="1016">
                  <c:v>0.20666666666666667</c:v>
                </c:pt>
                <c:pt idx="1017">
                  <c:v>0.06</c:v>
                </c:pt>
                <c:pt idx="1018">
                  <c:v>0.06</c:v>
                </c:pt>
                <c:pt idx="1019">
                  <c:v>0.18666666666666668</c:v>
                </c:pt>
                <c:pt idx="1020">
                  <c:v>8.666666666666667E-2</c:v>
                </c:pt>
                <c:pt idx="1021">
                  <c:v>0.12000000000000001</c:v>
                </c:pt>
                <c:pt idx="1022">
                  <c:v>0.22666666666666668</c:v>
                </c:pt>
                <c:pt idx="1023">
                  <c:v>6.6666666666666671E-3</c:v>
                </c:pt>
                <c:pt idx="1024">
                  <c:v>2.6666666666666672E-2</c:v>
                </c:pt>
                <c:pt idx="1025">
                  <c:v>0.18666666666666668</c:v>
                </c:pt>
                <c:pt idx="1026">
                  <c:v>5.3333333333333337E-2</c:v>
                </c:pt>
                <c:pt idx="1027">
                  <c:v>0.21333333333333335</c:v>
                </c:pt>
                <c:pt idx="1028">
                  <c:v>5.3333333333333337E-2</c:v>
                </c:pt>
                <c:pt idx="1029">
                  <c:v>0.16666666666666666</c:v>
                </c:pt>
                <c:pt idx="1030">
                  <c:v>0.04</c:v>
                </c:pt>
                <c:pt idx="1031">
                  <c:v>0.15333333333333335</c:v>
                </c:pt>
                <c:pt idx="1032">
                  <c:v>0.19999999999999998</c:v>
                </c:pt>
                <c:pt idx="1033">
                  <c:v>0.04</c:v>
                </c:pt>
                <c:pt idx="1034">
                  <c:v>0.06</c:v>
                </c:pt>
                <c:pt idx="1035">
                  <c:v>0.14000000000000001</c:v>
                </c:pt>
                <c:pt idx="1036">
                  <c:v>8.666666666666667E-2</c:v>
                </c:pt>
                <c:pt idx="1037">
                  <c:v>0.12666666666666668</c:v>
                </c:pt>
                <c:pt idx="1038">
                  <c:v>0.06</c:v>
                </c:pt>
                <c:pt idx="1039">
                  <c:v>0.12666666666666668</c:v>
                </c:pt>
                <c:pt idx="1040">
                  <c:v>6.6666666666666818E-3</c:v>
                </c:pt>
                <c:pt idx="1041">
                  <c:v>0.16666666666666666</c:v>
                </c:pt>
                <c:pt idx="1042">
                  <c:v>0.22</c:v>
                </c:pt>
                <c:pt idx="1043">
                  <c:v>0.02</c:v>
                </c:pt>
                <c:pt idx="1044">
                  <c:v>0.12666666666666668</c:v>
                </c:pt>
                <c:pt idx="1045">
                  <c:v>2.6666666666666668E-2</c:v>
                </c:pt>
                <c:pt idx="1046">
                  <c:v>0.10666666666666667</c:v>
                </c:pt>
                <c:pt idx="1047">
                  <c:v>0.12000000000000001</c:v>
                </c:pt>
                <c:pt idx="1048">
                  <c:v>0.13333333333333333</c:v>
                </c:pt>
                <c:pt idx="1049">
                  <c:v>7.3333333333333334E-2</c:v>
                </c:pt>
                <c:pt idx="1050">
                  <c:v>0.19333333333333336</c:v>
                </c:pt>
                <c:pt idx="1051">
                  <c:v>0.08</c:v>
                </c:pt>
                <c:pt idx="1052">
                  <c:v>0.12666666666666668</c:v>
                </c:pt>
                <c:pt idx="1053">
                  <c:v>0.10666666666666667</c:v>
                </c:pt>
                <c:pt idx="1054">
                  <c:v>0.12</c:v>
                </c:pt>
                <c:pt idx="1055">
                  <c:v>2.6666666666666668E-2</c:v>
                </c:pt>
                <c:pt idx="1056">
                  <c:v>0.13333333333333333</c:v>
                </c:pt>
                <c:pt idx="1057">
                  <c:v>2.6666666666666672E-2</c:v>
                </c:pt>
                <c:pt idx="1058">
                  <c:v>2.6666666666666668E-2</c:v>
                </c:pt>
                <c:pt idx="1059">
                  <c:v>0.16666666666666666</c:v>
                </c:pt>
                <c:pt idx="1060">
                  <c:v>0.17333333333333334</c:v>
                </c:pt>
                <c:pt idx="1061">
                  <c:v>3.3333333333333333E-2</c:v>
                </c:pt>
                <c:pt idx="1062">
                  <c:v>0.13999999999999999</c:v>
                </c:pt>
                <c:pt idx="1063">
                  <c:v>-6.6666666666666654E-3</c:v>
                </c:pt>
                <c:pt idx="1064">
                  <c:v>0.16666666666666666</c:v>
                </c:pt>
                <c:pt idx="1065">
                  <c:v>0</c:v>
                </c:pt>
                <c:pt idx="1066">
                  <c:v>5.3333333333333323E-2</c:v>
                </c:pt>
                <c:pt idx="1067">
                  <c:v>0.13333333333333333</c:v>
                </c:pt>
                <c:pt idx="1068">
                  <c:v>6.6666666666666636E-3</c:v>
                </c:pt>
                <c:pt idx="1069">
                  <c:v>0.17333333333333334</c:v>
                </c:pt>
                <c:pt idx="1070">
                  <c:v>0.20666666666666667</c:v>
                </c:pt>
                <c:pt idx="1071">
                  <c:v>-0.02</c:v>
                </c:pt>
                <c:pt idx="1072">
                  <c:v>0.13333333333333333</c:v>
                </c:pt>
                <c:pt idx="1073">
                  <c:v>0.02</c:v>
                </c:pt>
                <c:pt idx="1074">
                  <c:v>0.13333333333333333</c:v>
                </c:pt>
                <c:pt idx="1075">
                  <c:v>4.6666666666666662E-2</c:v>
                </c:pt>
                <c:pt idx="1076">
                  <c:v>0.19999999999999998</c:v>
                </c:pt>
                <c:pt idx="1077">
                  <c:v>-2.6666666666666668E-2</c:v>
                </c:pt>
                <c:pt idx="1078">
                  <c:v>-9.3333333333333324E-2</c:v>
                </c:pt>
                <c:pt idx="1079">
                  <c:v>0.3</c:v>
                </c:pt>
                <c:pt idx="1080">
                  <c:v>0</c:v>
                </c:pt>
                <c:pt idx="1081">
                  <c:v>0.13333333333333333</c:v>
                </c:pt>
                <c:pt idx="1082">
                  <c:v>-0.02</c:v>
                </c:pt>
                <c:pt idx="1083">
                  <c:v>0.15333333333333335</c:v>
                </c:pt>
                <c:pt idx="1084">
                  <c:v>0.12666666666666668</c:v>
                </c:pt>
                <c:pt idx="1085">
                  <c:v>0.04</c:v>
                </c:pt>
                <c:pt idx="1086">
                  <c:v>0.08</c:v>
                </c:pt>
                <c:pt idx="1087">
                  <c:v>3.3333333333333333E-2</c:v>
                </c:pt>
                <c:pt idx="1088">
                  <c:v>-1.3333333333333336E-2</c:v>
                </c:pt>
                <c:pt idx="1089">
                  <c:v>0.17333333333333334</c:v>
                </c:pt>
                <c:pt idx="1090">
                  <c:v>0.12666666666666668</c:v>
                </c:pt>
                <c:pt idx="1091">
                  <c:v>7.3333333333333348E-2</c:v>
                </c:pt>
                <c:pt idx="1092">
                  <c:v>0.02</c:v>
                </c:pt>
                <c:pt idx="1093">
                  <c:v>0.17333333333333334</c:v>
                </c:pt>
                <c:pt idx="1094">
                  <c:v>0.12000000000000001</c:v>
                </c:pt>
                <c:pt idx="1095">
                  <c:v>0.02</c:v>
                </c:pt>
                <c:pt idx="1096">
                  <c:v>0.02</c:v>
                </c:pt>
                <c:pt idx="1097">
                  <c:v>0.18000000000000002</c:v>
                </c:pt>
                <c:pt idx="1098">
                  <c:v>9.3333333333333338E-2</c:v>
                </c:pt>
                <c:pt idx="1099">
                  <c:v>7.3333333333333348E-2</c:v>
                </c:pt>
                <c:pt idx="1100">
                  <c:v>0.1466666666666667</c:v>
                </c:pt>
                <c:pt idx="1101">
                  <c:v>3.3333333333333333E-2</c:v>
                </c:pt>
                <c:pt idx="1102">
                  <c:v>1.3333333333333336E-2</c:v>
                </c:pt>
                <c:pt idx="1103">
                  <c:v>0.20000000000000004</c:v>
                </c:pt>
                <c:pt idx="1104">
                  <c:v>0.15333333333333335</c:v>
                </c:pt>
                <c:pt idx="1105">
                  <c:v>-2.6666666666666658E-2</c:v>
                </c:pt>
                <c:pt idx="1106">
                  <c:v>6.666666666666668E-3</c:v>
                </c:pt>
                <c:pt idx="1107">
                  <c:v>0.14666666666666667</c:v>
                </c:pt>
                <c:pt idx="1108">
                  <c:v>0.16</c:v>
                </c:pt>
                <c:pt idx="1109">
                  <c:v>-1.3333333333333336E-2</c:v>
                </c:pt>
                <c:pt idx="1110">
                  <c:v>0.16</c:v>
                </c:pt>
                <c:pt idx="1111">
                  <c:v>-2.6666666666666672E-2</c:v>
                </c:pt>
                <c:pt idx="1112">
                  <c:v>3.3333333333333326E-2</c:v>
                </c:pt>
                <c:pt idx="1113">
                  <c:v>0.12</c:v>
                </c:pt>
                <c:pt idx="1114">
                  <c:v>0.13333333333333333</c:v>
                </c:pt>
                <c:pt idx="1115">
                  <c:v>-3.9999999999999987E-2</c:v>
                </c:pt>
                <c:pt idx="1116">
                  <c:v>-1.3333333333333334E-2</c:v>
                </c:pt>
                <c:pt idx="1117">
                  <c:v>0.15333333333333332</c:v>
                </c:pt>
                <c:pt idx="1118">
                  <c:v>0.10666666666666667</c:v>
                </c:pt>
                <c:pt idx="1119">
                  <c:v>-1.3333333333333331E-2</c:v>
                </c:pt>
                <c:pt idx="1120">
                  <c:v>0.02</c:v>
                </c:pt>
                <c:pt idx="1121">
                  <c:v>0.12666666666666665</c:v>
                </c:pt>
                <c:pt idx="1122">
                  <c:v>3.3333333333333333E-2</c:v>
                </c:pt>
                <c:pt idx="1123">
                  <c:v>0.15333333333333332</c:v>
                </c:pt>
                <c:pt idx="1124">
                  <c:v>0.12666666666666665</c:v>
                </c:pt>
                <c:pt idx="1125">
                  <c:v>6.6666666666666636E-3</c:v>
                </c:pt>
                <c:pt idx="1126">
                  <c:v>0.12</c:v>
                </c:pt>
                <c:pt idx="1127">
                  <c:v>2.0000000000000007E-2</c:v>
                </c:pt>
                <c:pt idx="1128">
                  <c:v>0.12666666666666668</c:v>
                </c:pt>
                <c:pt idx="1129">
                  <c:v>-0.02</c:v>
                </c:pt>
                <c:pt idx="1130">
                  <c:v>6.6666666666666666E-2</c:v>
                </c:pt>
                <c:pt idx="1131">
                  <c:v>8.666666666666667E-2</c:v>
                </c:pt>
                <c:pt idx="1132">
                  <c:v>0.13333333333333333</c:v>
                </c:pt>
                <c:pt idx="1133">
                  <c:v>-2.6666666666666672E-2</c:v>
                </c:pt>
                <c:pt idx="1134">
                  <c:v>0.14666666666666664</c:v>
                </c:pt>
                <c:pt idx="1135">
                  <c:v>-6.6666666666666654E-3</c:v>
                </c:pt>
                <c:pt idx="1136">
                  <c:v>-3.3333333333333333E-2</c:v>
                </c:pt>
                <c:pt idx="1137">
                  <c:v>8.666666666666667E-2</c:v>
                </c:pt>
                <c:pt idx="1138">
                  <c:v>7.3333333333333334E-2</c:v>
                </c:pt>
                <c:pt idx="1139">
                  <c:v>-1.999999999999999E-2</c:v>
                </c:pt>
                <c:pt idx="1140">
                  <c:v>-5.3333333333333337E-2</c:v>
                </c:pt>
                <c:pt idx="1141">
                  <c:v>0.16666666666666666</c:v>
                </c:pt>
                <c:pt idx="1142">
                  <c:v>0.10000000000000002</c:v>
                </c:pt>
                <c:pt idx="1143">
                  <c:v>-1.3333333333333327E-2</c:v>
                </c:pt>
                <c:pt idx="1144">
                  <c:v>0.12</c:v>
                </c:pt>
                <c:pt idx="1145">
                  <c:v>-2.0000000000000004E-2</c:v>
                </c:pt>
                <c:pt idx="1146">
                  <c:v>1.3333333333333336E-2</c:v>
                </c:pt>
                <c:pt idx="1147">
                  <c:v>0.12666666666666665</c:v>
                </c:pt>
                <c:pt idx="1148">
                  <c:v>9.3333333333333338E-2</c:v>
                </c:pt>
                <c:pt idx="1149">
                  <c:v>-2.0000000000000007E-2</c:v>
                </c:pt>
                <c:pt idx="1150">
                  <c:v>0.10000000000000002</c:v>
                </c:pt>
                <c:pt idx="1151">
                  <c:v>-2.0000000000000011E-2</c:v>
                </c:pt>
                <c:pt idx="1152">
                  <c:v>9.3333333333333324E-2</c:v>
                </c:pt>
                <c:pt idx="1153">
                  <c:v>0</c:v>
                </c:pt>
                <c:pt idx="1154">
                  <c:v>0.13333333333333333</c:v>
                </c:pt>
                <c:pt idx="1155">
                  <c:v>-1.3333333333333329E-2</c:v>
                </c:pt>
                <c:pt idx="1156">
                  <c:v>-2.6666666666666672E-2</c:v>
                </c:pt>
                <c:pt idx="1157">
                  <c:v>0.12666666666666668</c:v>
                </c:pt>
                <c:pt idx="1158">
                  <c:v>0.13333333333333333</c:v>
                </c:pt>
                <c:pt idx="1159">
                  <c:v>-6.666666666666668E-3</c:v>
                </c:pt>
                <c:pt idx="1160">
                  <c:v>-2.6666666666666661E-2</c:v>
                </c:pt>
                <c:pt idx="1161">
                  <c:v>5.3333333333333337E-2</c:v>
                </c:pt>
                <c:pt idx="1162">
                  <c:v>8.666666666666667E-2</c:v>
                </c:pt>
                <c:pt idx="1163">
                  <c:v>0.04</c:v>
                </c:pt>
                <c:pt idx="1164">
                  <c:v>2.6666666666666672E-2</c:v>
                </c:pt>
                <c:pt idx="1165">
                  <c:v>0.14666666666666667</c:v>
                </c:pt>
                <c:pt idx="1166">
                  <c:v>3.3333333333333333E-2</c:v>
                </c:pt>
                <c:pt idx="1167">
                  <c:v>0.12</c:v>
                </c:pt>
                <c:pt idx="1168">
                  <c:v>0.11333333333333334</c:v>
                </c:pt>
                <c:pt idx="1169">
                  <c:v>-6.6666666666666666E-2</c:v>
                </c:pt>
                <c:pt idx="1170">
                  <c:v>0.08</c:v>
                </c:pt>
                <c:pt idx="1171">
                  <c:v>0</c:v>
                </c:pt>
                <c:pt idx="1172">
                  <c:v>0</c:v>
                </c:pt>
                <c:pt idx="1173">
                  <c:v>0.1466666666666667</c:v>
                </c:pt>
                <c:pt idx="1174">
                  <c:v>2.6666666666666668E-2</c:v>
                </c:pt>
                <c:pt idx="1175">
                  <c:v>0.14666666666666667</c:v>
                </c:pt>
                <c:pt idx="1176">
                  <c:v>0</c:v>
                </c:pt>
                <c:pt idx="1177">
                  <c:v>0.12666666666666668</c:v>
                </c:pt>
                <c:pt idx="1178">
                  <c:v>-3.9999999999999987E-2</c:v>
                </c:pt>
                <c:pt idx="1179">
                  <c:v>0.17333333333333334</c:v>
                </c:pt>
                <c:pt idx="1180">
                  <c:v>8.666666666666667E-2</c:v>
                </c:pt>
                <c:pt idx="1181">
                  <c:v>-1.3333333333333327E-2</c:v>
                </c:pt>
                <c:pt idx="1182">
                  <c:v>-6.6666666666666541E-3</c:v>
                </c:pt>
                <c:pt idx="1183">
                  <c:v>9.3333333333333338E-2</c:v>
                </c:pt>
                <c:pt idx="1184">
                  <c:v>-2.0000000000000004E-2</c:v>
                </c:pt>
                <c:pt idx="1185">
                  <c:v>0.13333333333333333</c:v>
                </c:pt>
                <c:pt idx="1186">
                  <c:v>-2.0000000000000004E-2</c:v>
                </c:pt>
                <c:pt idx="1187">
                  <c:v>0.13333333333333333</c:v>
                </c:pt>
                <c:pt idx="1188">
                  <c:v>0.13333333333333333</c:v>
                </c:pt>
                <c:pt idx="1189">
                  <c:v>-2.6666666666666672E-2</c:v>
                </c:pt>
                <c:pt idx="1190">
                  <c:v>-2.0000000000000004E-2</c:v>
                </c:pt>
                <c:pt idx="1191">
                  <c:v>0.18666666666666668</c:v>
                </c:pt>
                <c:pt idx="1192">
                  <c:v>8.666666666666667E-2</c:v>
                </c:pt>
                <c:pt idx="1193">
                  <c:v>2.6666666666666672E-2</c:v>
                </c:pt>
                <c:pt idx="1194">
                  <c:v>-3.3333333333333333E-2</c:v>
                </c:pt>
                <c:pt idx="1195">
                  <c:v>0.18000000000000002</c:v>
                </c:pt>
                <c:pt idx="1196">
                  <c:v>2.0000000000000007E-2</c:v>
                </c:pt>
                <c:pt idx="1197">
                  <c:v>6.6666666666666666E-2</c:v>
                </c:pt>
                <c:pt idx="1198">
                  <c:v>-3.9999999999999994E-2</c:v>
                </c:pt>
                <c:pt idx="1199">
                  <c:v>0.12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6FA-4CE5-909B-6E6B59C0B6C0}"/>
            </c:ext>
          </c:extLst>
        </c:ser>
        <c:ser>
          <c:idx val="1"/>
          <c:order val="1"/>
          <c:tx>
            <c:v>Ten20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Brittany!$M$2:$M$1201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Brittany!$T$2:$T$1201</c:f>
              <c:numCache>
                <c:formatCode>General</c:formatCode>
                <c:ptCount val="1200"/>
                <c:pt idx="0">
                  <c:v>0.13200000000000001</c:v>
                </c:pt>
                <c:pt idx="1">
                  <c:v>0.106</c:v>
                </c:pt>
                <c:pt idx="2">
                  <c:v>0.186</c:v>
                </c:pt>
                <c:pt idx="3">
                  <c:v>7.0000000000000007E-2</c:v>
                </c:pt>
                <c:pt idx="4">
                  <c:v>9.4E-2</c:v>
                </c:pt>
                <c:pt idx="5">
                  <c:v>0.15000000000000002</c:v>
                </c:pt>
                <c:pt idx="6">
                  <c:v>0.16999999999999998</c:v>
                </c:pt>
                <c:pt idx="7">
                  <c:v>7.0000000000000007E-2</c:v>
                </c:pt>
                <c:pt idx="8">
                  <c:v>0.14800000000000002</c:v>
                </c:pt>
                <c:pt idx="9">
                  <c:v>0.10200000000000001</c:v>
                </c:pt>
                <c:pt idx="10">
                  <c:v>7.0000000000000007E-2</c:v>
                </c:pt>
                <c:pt idx="11">
                  <c:v>0.20799999999999999</c:v>
                </c:pt>
                <c:pt idx="12">
                  <c:v>0.13400000000000001</c:v>
                </c:pt>
                <c:pt idx="13">
                  <c:v>0.12</c:v>
                </c:pt>
                <c:pt idx="14">
                  <c:v>0.16600000000000001</c:v>
                </c:pt>
                <c:pt idx="15">
                  <c:v>5.4000000000000006E-2</c:v>
                </c:pt>
                <c:pt idx="16">
                  <c:v>0.16600000000000001</c:v>
                </c:pt>
                <c:pt idx="17">
                  <c:v>6.6000000000000003E-2</c:v>
                </c:pt>
                <c:pt idx="18">
                  <c:v>0.10200000000000001</c:v>
                </c:pt>
                <c:pt idx="19">
                  <c:v>0.14800000000000002</c:v>
                </c:pt>
                <c:pt idx="20">
                  <c:v>0.17399999999999999</c:v>
                </c:pt>
                <c:pt idx="21">
                  <c:v>3.4000000000000009E-2</c:v>
                </c:pt>
                <c:pt idx="22">
                  <c:v>0.16999999999999998</c:v>
                </c:pt>
                <c:pt idx="23">
                  <c:v>5.4000000000000006E-2</c:v>
                </c:pt>
                <c:pt idx="24">
                  <c:v>4.6000000000000006E-2</c:v>
                </c:pt>
                <c:pt idx="25">
                  <c:v>0.18</c:v>
                </c:pt>
                <c:pt idx="26">
                  <c:v>0.14000000000000001</c:v>
                </c:pt>
                <c:pt idx="27">
                  <c:v>0.09</c:v>
                </c:pt>
                <c:pt idx="28">
                  <c:v>9.4E-2</c:v>
                </c:pt>
                <c:pt idx="29">
                  <c:v>0.14600000000000002</c:v>
                </c:pt>
                <c:pt idx="30">
                  <c:v>6.2000000000000006E-2</c:v>
                </c:pt>
                <c:pt idx="31">
                  <c:v>0.19600000000000001</c:v>
                </c:pt>
                <c:pt idx="32">
                  <c:v>0.20600000000000002</c:v>
                </c:pt>
                <c:pt idx="33">
                  <c:v>7.8000000000000014E-2</c:v>
                </c:pt>
                <c:pt idx="34">
                  <c:v>0.19400000000000001</c:v>
                </c:pt>
                <c:pt idx="35">
                  <c:v>8.2000000000000003E-2</c:v>
                </c:pt>
                <c:pt idx="36">
                  <c:v>0.16600000000000001</c:v>
                </c:pt>
                <c:pt idx="37">
                  <c:v>0.128</c:v>
                </c:pt>
                <c:pt idx="38">
                  <c:v>8.5999999999999993E-2</c:v>
                </c:pt>
                <c:pt idx="39">
                  <c:v>0.14600000000000002</c:v>
                </c:pt>
                <c:pt idx="40">
                  <c:v>0.13400000000000001</c:v>
                </c:pt>
                <c:pt idx="41">
                  <c:v>9.8000000000000004E-2</c:v>
                </c:pt>
                <c:pt idx="42">
                  <c:v>5.800000000000001E-2</c:v>
                </c:pt>
                <c:pt idx="43">
                  <c:v>0.17399999999999999</c:v>
                </c:pt>
                <c:pt idx="44">
                  <c:v>0.15400000000000003</c:v>
                </c:pt>
                <c:pt idx="45">
                  <c:v>0.10200000000000001</c:v>
                </c:pt>
                <c:pt idx="46">
                  <c:v>3.4000000000000009E-2</c:v>
                </c:pt>
                <c:pt idx="47">
                  <c:v>0.16200000000000001</c:v>
                </c:pt>
                <c:pt idx="48">
                  <c:v>0.13</c:v>
                </c:pt>
                <c:pt idx="49">
                  <c:v>9.8000000000000004E-2</c:v>
                </c:pt>
                <c:pt idx="50">
                  <c:v>7.0000000000000007E-2</c:v>
                </c:pt>
                <c:pt idx="51">
                  <c:v>0.182</c:v>
                </c:pt>
                <c:pt idx="52">
                  <c:v>7.0000000000000007E-2</c:v>
                </c:pt>
                <c:pt idx="53">
                  <c:v>0.152</c:v>
                </c:pt>
                <c:pt idx="54">
                  <c:v>7.400000000000001E-2</c:v>
                </c:pt>
                <c:pt idx="55">
                  <c:v>0.16600000000000001</c:v>
                </c:pt>
                <c:pt idx="56">
                  <c:v>0.09</c:v>
                </c:pt>
                <c:pt idx="57">
                  <c:v>0.15400000000000003</c:v>
                </c:pt>
                <c:pt idx="58">
                  <c:v>0.16</c:v>
                </c:pt>
                <c:pt idx="59">
                  <c:v>6.6000000000000003E-2</c:v>
                </c:pt>
                <c:pt idx="60">
                  <c:v>0.158</c:v>
                </c:pt>
                <c:pt idx="61">
                  <c:v>4.3999999999999997E-2</c:v>
                </c:pt>
                <c:pt idx="62">
                  <c:v>0.122</c:v>
                </c:pt>
                <c:pt idx="63">
                  <c:v>9.4E-2</c:v>
                </c:pt>
                <c:pt idx="64">
                  <c:v>6.2000000000000006E-2</c:v>
                </c:pt>
                <c:pt idx="65">
                  <c:v>0.16600000000000001</c:v>
                </c:pt>
                <c:pt idx="66">
                  <c:v>4.8000000000000001E-2</c:v>
                </c:pt>
                <c:pt idx="67">
                  <c:v>0.15</c:v>
                </c:pt>
                <c:pt idx="68">
                  <c:v>0.08</c:v>
                </c:pt>
                <c:pt idx="69">
                  <c:v>0.14200000000000002</c:v>
                </c:pt>
                <c:pt idx="70">
                  <c:v>0.05</c:v>
                </c:pt>
                <c:pt idx="71">
                  <c:v>0.17199999999999999</c:v>
                </c:pt>
                <c:pt idx="72">
                  <c:v>0.154</c:v>
                </c:pt>
                <c:pt idx="73">
                  <c:v>5.1999999999999998E-2</c:v>
                </c:pt>
                <c:pt idx="74">
                  <c:v>9.8000000000000004E-2</c:v>
                </c:pt>
                <c:pt idx="75">
                  <c:v>0.122</c:v>
                </c:pt>
                <c:pt idx="76">
                  <c:v>0.122</c:v>
                </c:pt>
                <c:pt idx="77">
                  <c:v>0.10200000000000001</c:v>
                </c:pt>
                <c:pt idx="78">
                  <c:v>0.126</c:v>
                </c:pt>
                <c:pt idx="79">
                  <c:v>7.0000000000000007E-2</c:v>
                </c:pt>
                <c:pt idx="80">
                  <c:v>8.5999999999999993E-2</c:v>
                </c:pt>
                <c:pt idx="81">
                  <c:v>0.13800000000000001</c:v>
                </c:pt>
                <c:pt idx="82">
                  <c:v>0.126</c:v>
                </c:pt>
                <c:pt idx="83">
                  <c:v>9.8000000000000004E-2</c:v>
                </c:pt>
                <c:pt idx="84">
                  <c:v>9.4E-2</c:v>
                </c:pt>
                <c:pt idx="85">
                  <c:v>0.122</c:v>
                </c:pt>
                <c:pt idx="86">
                  <c:v>0.13</c:v>
                </c:pt>
                <c:pt idx="87">
                  <c:v>9.4E-2</c:v>
                </c:pt>
                <c:pt idx="88">
                  <c:v>0.35199999999999998</c:v>
                </c:pt>
                <c:pt idx="89">
                  <c:v>-0.126</c:v>
                </c:pt>
                <c:pt idx="90">
                  <c:v>0.114</c:v>
                </c:pt>
                <c:pt idx="91">
                  <c:v>0.14000000000000001</c:v>
                </c:pt>
                <c:pt idx="92">
                  <c:v>0.106</c:v>
                </c:pt>
                <c:pt idx="93">
                  <c:v>0.14200000000000002</c:v>
                </c:pt>
                <c:pt idx="94">
                  <c:v>8.5999999999999993E-2</c:v>
                </c:pt>
                <c:pt idx="95">
                  <c:v>0.11800000000000001</c:v>
                </c:pt>
                <c:pt idx="96">
                  <c:v>0.15</c:v>
                </c:pt>
                <c:pt idx="97">
                  <c:v>5.800000000000001E-2</c:v>
                </c:pt>
                <c:pt idx="98">
                  <c:v>6.2000000000000006E-2</c:v>
                </c:pt>
                <c:pt idx="99">
                  <c:v>0.17399999999999999</c:v>
                </c:pt>
                <c:pt idx="100">
                  <c:v>0.14200000000000002</c:v>
                </c:pt>
                <c:pt idx="101">
                  <c:v>9.8000000000000004E-2</c:v>
                </c:pt>
                <c:pt idx="102">
                  <c:v>0.17799999999999999</c:v>
                </c:pt>
                <c:pt idx="103">
                  <c:v>4.6000000000000006E-2</c:v>
                </c:pt>
                <c:pt idx="104">
                  <c:v>0.182</c:v>
                </c:pt>
                <c:pt idx="105">
                  <c:v>5.2000000000000005E-2</c:v>
                </c:pt>
                <c:pt idx="106">
                  <c:v>0.16200000000000001</c:v>
                </c:pt>
                <c:pt idx="107">
                  <c:v>6.9999999999999993E-2</c:v>
                </c:pt>
                <c:pt idx="108">
                  <c:v>4.6000000000000006E-2</c:v>
                </c:pt>
                <c:pt idx="109">
                  <c:v>0.19600000000000001</c:v>
                </c:pt>
                <c:pt idx="110">
                  <c:v>0.18</c:v>
                </c:pt>
                <c:pt idx="111">
                  <c:v>4.8000000000000001E-2</c:v>
                </c:pt>
                <c:pt idx="112">
                  <c:v>0.13200000000000001</c:v>
                </c:pt>
                <c:pt idx="113">
                  <c:v>9.6000000000000002E-2</c:v>
                </c:pt>
                <c:pt idx="114">
                  <c:v>0.192</c:v>
                </c:pt>
                <c:pt idx="115">
                  <c:v>5.6000000000000001E-2</c:v>
                </c:pt>
                <c:pt idx="116">
                  <c:v>0.158</c:v>
                </c:pt>
                <c:pt idx="117">
                  <c:v>9.1999999999999998E-2</c:v>
                </c:pt>
                <c:pt idx="118">
                  <c:v>7.3999999999999996E-2</c:v>
                </c:pt>
                <c:pt idx="119">
                  <c:v>0.158</c:v>
                </c:pt>
                <c:pt idx="120">
                  <c:v>0.152</c:v>
                </c:pt>
                <c:pt idx="121">
                  <c:v>6.4000000000000001E-2</c:v>
                </c:pt>
                <c:pt idx="122">
                  <c:v>8.7999999999999995E-2</c:v>
                </c:pt>
                <c:pt idx="123">
                  <c:v>0.126</c:v>
                </c:pt>
                <c:pt idx="124">
                  <c:v>0.13800000000000001</c:v>
                </c:pt>
                <c:pt idx="125">
                  <c:v>0.104</c:v>
                </c:pt>
                <c:pt idx="126">
                  <c:v>0.13800000000000001</c:v>
                </c:pt>
                <c:pt idx="127">
                  <c:v>9.1999999999999998E-2</c:v>
                </c:pt>
                <c:pt idx="128">
                  <c:v>7.3999999999999996E-2</c:v>
                </c:pt>
                <c:pt idx="129">
                  <c:v>0.15</c:v>
                </c:pt>
                <c:pt idx="130">
                  <c:v>7.8E-2</c:v>
                </c:pt>
                <c:pt idx="131">
                  <c:v>0.18</c:v>
                </c:pt>
                <c:pt idx="132">
                  <c:v>8.199999999999999E-2</c:v>
                </c:pt>
                <c:pt idx="133">
                  <c:v>0.156</c:v>
                </c:pt>
                <c:pt idx="134">
                  <c:v>0.17</c:v>
                </c:pt>
                <c:pt idx="135">
                  <c:v>6.4000000000000001E-2</c:v>
                </c:pt>
                <c:pt idx="136">
                  <c:v>0.154</c:v>
                </c:pt>
                <c:pt idx="137">
                  <c:v>6.6000000000000003E-2</c:v>
                </c:pt>
                <c:pt idx="138">
                  <c:v>9.9999999999999992E-2</c:v>
                </c:pt>
                <c:pt idx="139">
                  <c:v>0.10600000000000001</c:v>
                </c:pt>
                <c:pt idx="140">
                  <c:v>7.0000000000000007E-2</c:v>
                </c:pt>
                <c:pt idx="141">
                  <c:v>0.124</c:v>
                </c:pt>
                <c:pt idx="142">
                  <c:v>7.8E-2</c:v>
                </c:pt>
                <c:pt idx="143">
                  <c:v>0.14800000000000002</c:v>
                </c:pt>
                <c:pt idx="144">
                  <c:v>0.16600000000000001</c:v>
                </c:pt>
                <c:pt idx="145">
                  <c:v>4.6000000000000006E-2</c:v>
                </c:pt>
                <c:pt idx="146">
                  <c:v>0.108</c:v>
                </c:pt>
                <c:pt idx="147">
                  <c:v>0.104</c:v>
                </c:pt>
                <c:pt idx="148">
                  <c:v>8.2000000000000003E-2</c:v>
                </c:pt>
                <c:pt idx="149">
                  <c:v>0.13800000000000001</c:v>
                </c:pt>
                <c:pt idx="150">
                  <c:v>0.15</c:v>
                </c:pt>
                <c:pt idx="151">
                  <c:v>5.2000000000000005E-2</c:v>
                </c:pt>
                <c:pt idx="152">
                  <c:v>0.09</c:v>
                </c:pt>
                <c:pt idx="153">
                  <c:v>0.11800000000000001</c:v>
                </c:pt>
                <c:pt idx="154">
                  <c:v>0.14599999999999999</c:v>
                </c:pt>
                <c:pt idx="155">
                  <c:v>4.6000000000000006E-2</c:v>
                </c:pt>
                <c:pt idx="156">
                  <c:v>7.8E-2</c:v>
                </c:pt>
                <c:pt idx="157">
                  <c:v>0.13</c:v>
                </c:pt>
                <c:pt idx="158">
                  <c:v>0.17199999999999999</c:v>
                </c:pt>
                <c:pt idx="159">
                  <c:v>4.200000000000001E-2</c:v>
                </c:pt>
                <c:pt idx="160">
                  <c:v>8.5999999999999993E-2</c:v>
                </c:pt>
                <c:pt idx="161">
                  <c:v>0.114</c:v>
                </c:pt>
                <c:pt idx="162">
                  <c:v>0.17799999999999999</c:v>
                </c:pt>
                <c:pt idx="163">
                  <c:v>3.4000000000000009E-2</c:v>
                </c:pt>
                <c:pt idx="164">
                  <c:v>0.14799999999999999</c:v>
                </c:pt>
                <c:pt idx="165">
                  <c:v>4.200000000000001E-2</c:v>
                </c:pt>
                <c:pt idx="166">
                  <c:v>9.4E-2</c:v>
                </c:pt>
                <c:pt idx="167">
                  <c:v>0.114</c:v>
                </c:pt>
                <c:pt idx="168">
                  <c:v>0.16999999999999998</c:v>
                </c:pt>
                <c:pt idx="169">
                  <c:v>4.200000000000001E-2</c:v>
                </c:pt>
                <c:pt idx="170">
                  <c:v>9.8000000000000004E-2</c:v>
                </c:pt>
                <c:pt idx="171">
                  <c:v>8.3999999999999991E-2</c:v>
                </c:pt>
                <c:pt idx="172">
                  <c:v>7.1999999999999995E-2</c:v>
                </c:pt>
                <c:pt idx="173">
                  <c:v>0.114</c:v>
                </c:pt>
                <c:pt idx="174">
                  <c:v>9.4E-2</c:v>
                </c:pt>
                <c:pt idx="175">
                  <c:v>7.400000000000001E-2</c:v>
                </c:pt>
                <c:pt idx="176">
                  <c:v>7.400000000000001E-2</c:v>
                </c:pt>
                <c:pt idx="177">
                  <c:v>9.4E-2</c:v>
                </c:pt>
                <c:pt idx="178">
                  <c:v>3.4000000000000009E-2</c:v>
                </c:pt>
                <c:pt idx="179">
                  <c:v>0.13</c:v>
                </c:pt>
                <c:pt idx="180">
                  <c:v>0.14200000000000002</c:v>
                </c:pt>
                <c:pt idx="181">
                  <c:v>3.8000000000000006E-2</c:v>
                </c:pt>
                <c:pt idx="182">
                  <c:v>4.200000000000001E-2</c:v>
                </c:pt>
                <c:pt idx="183">
                  <c:v>0.13800000000000001</c:v>
                </c:pt>
                <c:pt idx="184">
                  <c:v>0.17</c:v>
                </c:pt>
                <c:pt idx="185">
                  <c:v>3.8000000000000006E-2</c:v>
                </c:pt>
                <c:pt idx="186">
                  <c:v>3.8000000000000006E-2</c:v>
                </c:pt>
                <c:pt idx="187">
                  <c:v>0.16</c:v>
                </c:pt>
                <c:pt idx="188">
                  <c:v>9.6000000000000002E-2</c:v>
                </c:pt>
                <c:pt idx="189">
                  <c:v>7.1999999999999995E-2</c:v>
                </c:pt>
                <c:pt idx="190">
                  <c:v>9.8000000000000004E-2</c:v>
                </c:pt>
                <c:pt idx="191">
                  <c:v>7.0000000000000007E-2</c:v>
                </c:pt>
                <c:pt idx="192">
                  <c:v>0.11599999999999999</c:v>
                </c:pt>
                <c:pt idx="193">
                  <c:v>6.6000000000000003E-2</c:v>
                </c:pt>
                <c:pt idx="194">
                  <c:v>9.8000000000000004E-2</c:v>
                </c:pt>
                <c:pt idx="195">
                  <c:v>6.6000000000000003E-2</c:v>
                </c:pt>
                <c:pt idx="196">
                  <c:v>2.2000000000000006E-2</c:v>
                </c:pt>
                <c:pt idx="197">
                  <c:v>0.156</c:v>
                </c:pt>
                <c:pt idx="198">
                  <c:v>0.05</c:v>
                </c:pt>
                <c:pt idx="199">
                  <c:v>0.10200000000000001</c:v>
                </c:pt>
                <c:pt idx="200">
                  <c:v>0.14200000000000002</c:v>
                </c:pt>
                <c:pt idx="201">
                  <c:v>2.6000000000000009E-2</c:v>
                </c:pt>
                <c:pt idx="202">
                  <c:v>0.05</c:v>
                </c:pt>
                <c:pt idx="203">
                  <c:v>0.112</c:v>
                </c:pt>
                <c:pt idx="204">
                  <c:v>0.126</c:v>
                </c:pt>
                <c:pt idx="205">
                  <c:v>0.04</c:v>
                </c:pt>
                <c:pt idx="206">
                  <c:v>3.7999999999999999E-2</c:v>
                </c:pt>
                <c:pt idx="207">
                  <c:v>0.156</c:v>
                </c:pt>
                <c:pt idx="208">
                  <c:v>4.4000000000000004E-2</c:v>
                </c:pt>
                <c:pt idx="209">
                  <c:v>0.154</c:v>
                </c:pt>
                <c:pt idx="210">
                  <c:v>4.9999999999999996E-2</c:v>
                </c:pt>
                <c:pt idx="211">
                  <c:v>0.13</c:v>
                </c:pt>
                <c:pt idx="212">
                  <c:v>2.5999999999999995E-2</c:v>
                </c:pt>
                <c:pt idx="213">
                  <c:v>0.128</c:v>
                </c:pt>
                <c:pt idx="214">
                  <c:v>0.128</c:v>
                </c:pt>
                <c:pt idx="215">
                  <c:v>0.04</c:v>
                </c:pt>
                <c:pt idx="216">
                  <c:v>6.6000000000000003E-2</c:v>
                </c:pt>
                <c:pt idx="217">
                  <c:v>0.11799999999999999</c:v>
                </c:pt>
                <c:pt idx="218">
                  <c:v>0.11399999999999999</c:v>
                </c:pt>
                <c:pt idx="219">
                  <c:v>7.5999999999999998E-2</c:v>
                </c:pt>
                <c:pt idx="220">
                  <c:v>4.1999999999999996E-2</c:v>
                </c:pt>
                <c:pt idx="221">
                  <c:v>0.15</c:v>
                </c:pt>
                <c:pt idx="222">
                  <c:v>3.7999999999999999E-2</c:v>
                </c:pt>
                <c:pt idx="223">
                  <c:v>0.14399999999999999</c:v>
                </c:pt>
                <c:pt idx="224">
                  <c:v>5.5999999999999994E-2</c:v>
                </c:pt>
                <c:pt idx="225">
                  <c:v>9.0000000000000011E-2</c:v>
                </c:pt>
                <c:pt idx="226">
                  <c:v>3.7999999999999999E-2</c:v>
                </c:pt>
                <c:pt idx="227">
                  <c:v>0.14399999999999999</c:v>
                </c:pt>
                <c:pt idx="228">
                  <c:v>3.3999999999999996E-2</c:v>
                </c:pt>
                <c:pt idx="229">
                  <c:v>0.13999999999999999</c:v>
                </c:pt>
                <c:pt idx="230">
                  <c:v>6.8000000000000005E-2</c:v>
                </c:pt>
                <c:pt idx="231">
                  <c:v>0.11</c:v>
                </c:pt>
                <c:pt idx="232">
                  <c:v>0.14200000000000002</c:v>
                </c:pt>
                <c:pt idx="233">
                  <c:v>2.8000000000000004E-2</c:v>
                </c:pt>
                <c:pt idx="234">
                  <c:v>3.7999999999999999E-2</c:v>
                </c:pt>
                <c:pt idx="235">
                  <c:v>0.16799999999999998</c:v>
                </c:pt>
                <c:pt idx="236">
                  <c:v>0.106</c:v>
                </c:pt>
                <c:pt idx="237">
                  <c:v>4.8000000000000001E-2</c:v>
                </c:pt>
                <c:pt idx="238">
                  <c:v>0.14399999999999999</c:v>
                </c:pt>
                <c:pt idx="239">
                  <c:v>1.4000000000000005E-2</c:v>
                </c:pt>
                <c:pt idx="240">
                  <c:v>6.4000000000000001E-2</c:v>
                </c:pt>
                <c:pt idx="241">
                  <c:v>0.11</c:v>
                </c:pt>
                <c:pt idx="242">
                  <c:v>3.3999999999999996E-2</c:v>
                </c:pt>
                <c:pt idx="243">
                  <c:v>0.13999999999999999</c:v>
                </c:pt>
                <c:pt idx="244">
                  <c:v>0.154</c:v>
                </c:pt>
                <c:pt idx="245">
                  <c:v>2.0000000000000018E-3</c:v>
                </c:pt>
                <c:pt idx="246">
                  <c:v>0.06</c:v>
                </c:pt>
                <c:pt idx="247">
                  <c:v>0.1</c:v>
                </c:pt>
                <c:pt idx="248">
                  <c:v>0.12</c:v>
                </c:pt>
                <c:pt idx="249">
                  <c:v>1.6E-2</c:v>
                </c:pt>
                <c:pt idx="250">
                  <c:v>0.06</c:v>
                </c:pt>
                <c:pt idx="251">
                  <c:v>7.400000000000001E-2</c:v>
                </c:pt>
                <c:pt idx="252">
                  <c:v>4.5999999999999999E-2</c:v>
                </c:pt>
                <c:pt idx="253">
                  <c:v>7.400000000000001E-2</c:v>
                </c:pt>
                <c:pt idx="254">
                  <c:v>0.122</c:v>
                </c:pt>
                <c:pt idx="255">
                  <c:v>1.8000000000000009E-2</c:v>
                </c:pt>
                <c:pt idx="256">
                  <c:v>-9.999999999999995E-3</c:v>
                </c:pt>
                <c:pt idx="257">
                  <c:v>0.14399999999999999</c:v>
                </c:pt>
                <c:pt idx="258">
                  <c:v>0.35000000000000003</c:v>
                </c:pt>
                <c:pt idx="259">
                  <c:v>-0.214</c:v>
                </c:pt>
                <c:pt idx="260">
                  <c:v>0.30000000000000004</c:v>
                </c:pt>
                <c:pt idx="261">
                  <c:v>-0.16</c:v>
                </c:pt>
                <c:pt idx="262">
                  <c:v>7.8000000000000014E-2</c:v>
                </c:pt>
                <c:pt idx="263">
                  <c:v>6.4000000000000001E-2</c:v>
                </c:pt>
                <c:pt idx="264">
                  <c:v>2.0000000000000018E-3</c:v>
                </c:pt>
                <c:pt idx="265">
                  <c:v>0.14399999999999999</c:v>
                </c:pt>
                <c:pt idx="266">
                  <c:v>0.128</c:v>
                </c:pt>
                <c:pt idx="267">
                  <c:v>2.0000000000000018E-3</c:v>
                </c:pt>
                <c:pt idx="268">
                  <c:v>0.13</c:v>
                </c:pt>
                <c:pt idx="269">
                  <c:v>6.0000000000000053E-3</c:v>
                </c:pt>
                <c:pt idx="270">
                  <c:v>0.06</c:v>
                </c:pt>
                <c:pt idx="271">
                  <c:v>8.6000000000000007E-2</c:v>
                </c:pt>
                <c:pt idx="272">
                  <c:v>9.1999999999999998E-2</c:v>
                </c:pt>
                <c:pt idx="273">
                  <c:v>0.05</c:v>
                </c:pt>
                <c:pt idx="274">
                  <c:v>5.3999999999999999E-2</c:v>
                </c:pt>
                <c:pt idx="275">
                  <c:v>7.8000000000000014E-2</c:v>
                </c:pt>
                <c:pt idx="276">
                  <c:v>2.0000000000000018E-3</c:v>
                </c:pt>
                <c:pt idx="277">
                  <c:v>0.14200000000000002</c:v>
                </c:pt>
                <c:pt idx="278">
                  <c:v>0.05</c:v>
                </c:pt>
                <c:pt idx="279">
                  <c:v>9.4E-2</c:v>
                </c:pt>
                <c:pt idx="280">
                  <c:v>1.0000000000000009E-2</c:v>
                </c:pt>
                <c:pt idx="281">
                  <c:v>0.114</c:v>
                </c:pt>
                <c:pt idx="282">
                  <c:v>0.10600000000000001</c:v>
                </c:pt>
                <c:pt idx="283">
                  <c:v>5.1999999999999991E-2</c:v>
                </c:pt>
                <c:pt idx="284">
                  <c:v>-1.3999999999999999E-2</c:v>
                </c:pt>
                <c:pt idx="285">
                  <c:v>0.13</c:v>
                </c:pt>
                <c:pt idx="286">
                  <c:v>0.16200000000000001</c:v>
                </c:pt>
                <c:pt idx="287">
                  <c:v>2.0000000000000018E-3</c:v>
                </c:pt>
                <c:pt idx="288">
                  <c:v>8.2000000000000003E-2</c:v>
                </c:pt>
                <c:pt idx="289">
                  <c:v>4.5999999999999999E-2</c:v>
                </c:pt>
                <c:pt idx="290">
                  <c:v>4.1999999999999996E-2</c:v>
                </c:pt>
                <c:pt idx="291">
                  <c:v>8.2000000000000003E-2</c:v>
                </c:pt>
                <c:pt idx="292">
                  <c:v>1.0000000000000009E-2</c:v>
                </c:pt>
                <c:pt idx="293">
                  <c:v>0.13</c:v>
                </c:pt>
                <c:pt idx="294">
                  <c:v>0.05</c:v>
                </c:pt>
                <c:pt idx="295">
                  <c:v>0.06</c:v>
                </c:pt>
                <c:pt idx="296">
                  <c:v>0.122</c:v>
                </c:pt>
                <c:pt idx="297">
                  <c:v>1.0000000000000009E-2</c:v>
                </c:pt>
                <c:pt idx="298">
                  <c:v>9.4E-2</c:v>
                </c:pt>
                <c:pt idx="299">
                  <c:v>0.05</c:v>
                </c:pt>
                <c:pt idx="300">
                  <c:v>8.6000000000000007E-2</c:v>
                </c:pt>
                <c:pt idx="301">
                  <c:v>5.3999999999999999E-2</c:v>
                </c:pt>
                <c:pt idx="302">
                  <c:v>0.13800000000000001</c:v>
                </c:pt>
                <c:pt idx="303">
                  <c:v>2.2000000000000006E-2</c:v>
                </c:pt>
                <c:pt idx="304">
                  <c:v>0.13400000000000001</c:v>
                </c:pt>
                <c:pt idx="305">
                  <c:v>1.0000000000000009E-2</c:v>
                </c:pt>
                <c:pt idx="306">
                  <c:v>0.13400000000000001</c:v>
                </c:pt>
                <c:pt idx="307">
                  <c:v>2.0000000000000018E-3</c:v>
                </c:pt>
                <c:pt idx="308">
                  <c:v>0.11</c:v>
                </c:pt>
                <c:pt idx="309">
                  <c:v>-1.7999999999999988E-2</c:v>
                </c:pt>
                <c:pt idx="310">
                  <c:v>6.6000000000000003E-2</c:v>
                </c:pt>
                <c:pt idx="311">
                  <c:v>2.5999999999999995E-2</c:v>
                </c:pt>
                <c:pt idx="312">
                  <c:v>2.5999999999999995E-2</c:v>
                </c:pt>
                <c:pt idx="313">
                  <c:v>6.6000000000000003E-2</c:v>
                </c:pt>
                <c:pt idx="314">
                  <c:v>-2.1999999999999992E-2</c:v>
                </c:pt>
                <c:pt idx="315">
                  <c:v>0.10200000000000001</c:v>
                </c:pt>
                <c:pt idx="316">
                  <c:v>0.122</c:v>
                </c:pt>
                <c:pt idx="317">
                  <c:v>-1.7999999999999988E-2</c:v>
                </c:pt>
                <c:pt idx="318">
                  <c:v>4.8000000000000001E-2</c:v>
                </c:pt>
                <c:pt idx="319">
                  <c:v>6.4000000000000001E-2</c:v>
                </c:pt>
                <c:pt idx="320">
                  <c:v>0.11799999999999999</c:v>
                </c:pt>
                <c:pt idx="321">
                  <c:v>2.0000000000000018E-3</c:v>
                </c:pt>
                <c:pt idx="322">
                  <c:v>0.122</c:v>
                </c:pt>
                <c:pt idx="323">
                  <c:v>0</c:v>
                </c:pt>
                <c:pt idx="324">
                  <c:v>0.05</c:v>
                </c:pt>
                <c:pt idx="325">
                  <c:v>7.8000000000000014E-2</c:v>
                </c:pt>
                <c:pt idx="326">
                  <c:v>0.11</c:v>
                </c:pt>
                <c:pt idx="327">
                  <c:v>1.4000000000000005E-2</c:v>
                </c:pt>
                <c:pt idx="328">
                  <c:v>0.114</c:v>
                </c:pt>
                <c:pt idx="329">
                  <c:v>4.0000000000000036E-3</c:v>
                </c:pt>
                <c:pt idx="330">
                  <c:v>8.2000000000000003E-2</c:v>
                </c:pt>
                <c:pt idx="331">
                  <c:v>0.03</c:v>
                </c:pt>
                <c:pt idx="332">
                  <c:v>0.106</c:v>
                </c:pt>
                <c:pt idx="333">
                  <c:v>6.0000000000000053E-3</c:v>
                </c:pt>
                <c:pt idx="334">
                  <c:v>9.4E-2</c:v>
                </c:pt>
                <c:pt idx="335">
                  <c:v>0</c:v>
                </c:pt>
                <c:pt idx="336">
                  <c:v>0.11599999999999999</c:v>
                </c:pt>
                <c:pt idx="337">
                  <c:v>6.0000000000000053E-3</c:v>
                </c:pt>
                <c:pt idx="338">
                  <c:v>1.6E-2</c:v>
                </c:pt>
                <c:pt idx="339">
                  <c:v>0.11599999999999999</c:v>
                </c:pt>
                <c:pt idx="340">
                  <c:v>2.0000000000000018E-3</c:v>
                </c:pt>
                <c:pt idx="341">
                  <c:v>0.11</c:v>
                </c:pt>
                <c:pt idx="342">
                  <c:v>4.8000000000000001E-2</c:v>
                </c:pt>
                <c:pt idx="343">
                  <c:v>8.2000000000000003E-2</c:v>
                </c:pt>
                <c:pt idx="344">
                  <c:v>7.8000000000000014E-2</c:v>
                </c:pt>
                <c:pt idx="345">
                  <c:v>4.3999999999999997E-2</c:v>
                </c:pt>
                <c:pt idx="346">
                  <c:v>0.13200000000000001</c:v>
                </c:pt>
                <c:pt idx="347">
                  <c:v>-1.9999999999999879E-3</c:v>
                </c:pt>
                <c:pt idx="348">
                  <c:v>0.122</c:v>
                </c:pt>
                <c:pt idx="349">
                  <c:v>1.1999999999999997E-2</c:v>
                </c:pt>
                <c:pt idx="350">
                  <c:v>4.8000000000000001E-2</c:v>
                </c:pt>
                <c:pt idx="351">
                  <c:v>8.2000000000000003E-2</c:v>
                </c:pt>
                <c:pt idx="352">
                  <c:v>0.106</c:v>
                </c:pt>
                <c:pt idx="353">
                  <c:v>-2.1999999999999992E-2</c:v>
                </c:pt>
                <c:pt idx="354">
                  <c:v>-1.7999999999999988E-2</c:v>
                </c:pt>
                <c:pt idx="355">
                  <c:v>0.10200000000000001</c:v>
                </c:pt>
                <c:pt idx="356">
                  <c:v>0.158</c:v>
                </c:pt>
                <c:pt idx="357">
                  <c:v>6.0000000000000053E-3</c:v>
                </c:pt>
                <c:pt idx="358">
                  <c:v>9.999999999999995E-3</c:v>
                </c:pt>
                <c:pt idx="359">
                  <c:v>6.2000000000000006E-2</c:v>
                </c:pt>
                <c:pt idx="360">
                  <c:v>0.11</c:v>
                </c:pt>
                <c:pt idx="361">
                  <c:v>-1.9999999999999879E-3</c:v>
                </c:pt>
                <c:pt idx="362">
                  <c:v>-1.9999999999999879E-3</c:v>
                </c:pt>
                <c:pt idx="363">
                  <c:v>0.106</c:v>
                </c:pt>
                <c:pt idx="364">
                  <c:v>0.09</c:v>
                </c:pt>
                <c:pt idx="365">
                  <c:v>2.0000000000000018E-3</c:v>
                </c:pt>
                <c:pt idx="366">
                  <c:v>6.6000000000000003E-2</c:v>
                </c:pt>
                <c:pt idx="367">
                  <c:v>0.05</c:v>
                </c:pt>
                <c:pt idx="368">
                  <c:v>0.10200000000000001</c:v>
                </c:pt>
                <c:pt idx="369">
                  <c:v>-1.1999999999999997E-2</c:v>
                </c:pt>
                <c:pt idx="370">
                  <c:v>0.10200000000000001</c:v>
                </c:pt>
                <c:pt idx="371">
                  <c:v>2.0000000000000018E-3</c:v>
                </c:pt>
                <c:pt idx="372">
                  <c:v>-0.03</c:v>
                </c:pt>
                <c:pt idx="373">
                  <c:v>9.8000000000000004E-2</c:v>
                </c:pt>
                <c:pt idx="374">
                  <c:v>6.2000000000000006E-2</c:v>
                </c:pt>
                <c:pt idx="375">
                  <c:v>4.1999999999999996E-2</c:v>
                </c:pt>
                <c:pt idx="376">
                  <c:v>0.03</c:v>
                </c:pt>
                <c:pt idx="377">
                  <c:v>6.6000000000000003E-2</c:v>
                </c:pt>
                <c:pt idx="378">
                  <c:v>7.8000000000000014E-2</c:v>
                </c:pt>
                <c:pt idx="379">
                  <c:v>3.6000000000000004E-2</c:v>
                </c:pt>
                <c:pt idx="380">
                  <c:v>6.0000000000000053E-3</c:v>
                </c:pt>
                <c:pt idx="381">
                  <c:v>6.8000000000000005E-2</c:v>
                </c:pt>
                <c:pt idx="382">
                  <c:v>2.8000000000000011E-2</c:v>
                </c:pt>
                <c:pt idx="383">
                  <c:v>6.4000000000000001E-2</c:v>
                </c:pt>
                <c:pt idx="384">
                  <c:v>-1.9999999999999879E-3</c:v>
                </c:pt>
                <c:pt idx="385">
                  <c:v>0.12000000000000001</c:v>
                </c:pt>
                <c:pt idx="386">
                  <c:v>8.6000000000000007E-2</c:v>
                </c:pt>
                <c:pt idx="387">
                  <c:v>3.2000000000000001E-2</c:v>
                </c:pt>
                <c:pt idx="388">
                  <c:v>2.0000000000000018E-3</c:v>
                </c:pt>
                <c:pt idx="389">
                  <c:v>0.1</c:v>
                </c:pt>
                <c:pt idx="390">
                  <c:v>2.8000000000000011E-2</c:v>
                </c:pt>
                <c:pt idx="391">
                  <c:v>6.4000000000000001E-2</c:v>
                </c:pt>
                <c:pt idx="392">
                  <c:v>1.8000000000000002E-2</c:v>
                </c:pt>
                <c:pt idx="393">
                  <c:v>5.1999999999999998E-2</c:v>
                </c:pt>
                <c:pt idx="394">
                  <c:v>0.128</c:v>
                </c:pt>
                <c:pt idx="395">
                  <c:v>-1.1999999999999997E-2</c:v>
                </c:pt>
                <c:pt idx="396">
                  <c:v>6.0000000000000053E-3</c:v>
                </c:pt>
                <c:pt idx="397">
                  <c:v>0.124</c:v>
                </c:pt>
                <c:pt idx="398">
                  <c:v>2.4000000000000007E-2</c:v>
                </c:pt>
                <c:pt idx="399">
                  <c:v>6.6000000000000003E-2</c:v>
                </c:pt>
                <c:pt idx="400">
                  <c:v>-2.1999999999999992E-2</c:v>
                </c:pt>
                <c:pt idx="401">
                  <c:v>0.10800000000000001</c:v>
                </c:pt>
                <c:pt idx="402">
                  <c:v>2.8000000000000011E-2</c:v>
                </c:pt>
                <c:pt idx="403">
                  <c:v>6.8000000000000005E-2</c:v>
                </c:pt>
                <c:pt idx="404">
                  <c:v>0.13</c:v>
                </c:pt>
                <c:pt idx="405">
                  <c:v>-2.1999999999999992E-2</c:v>
                </c:pt>
                <c:pt idx="406">
                  <c:v>2.0000000000000004E-2</c:v>
                </c:pt>
                <c:pt idx="407">
                  <c:v>6.6000000000000003E-2</c:v>
                </c:pt>
                <c:pt idx="408">
                  <c:v>8.4000000000000005E-2</c:v>
                </c:pt>
                <c:pt idx="409">
                  <c:v>-8.0000000000000071E-3</c:v>
                </c:pt>
                <c:pt idx="410">
                  <c:v>3.2000000000000001E-2</c:v>
                </c:pt>
                <c:pt idx="411">
                  <c:v>7.0000000000000007E-2</c:v>
                </c:pt>
                <c:pt idx="412">
                  <c:v>8.4000000000000005E-2</c:v>
                </c:pt>
                <c:pt idx="413">
                  <c:v>-8.0000000000000071E-3</c:v>
                </c:pt>
                <c:pt idx="414">
                  <c:v>0.1</c:v>
                </c:pt>
                <c:pt idx="415">
                  <c:v>-4.0000000000000036E-3</c:v>
                </c:pt>
                <c:pt idx="416">
                  <c:v>5.5999999999999994E-2</c:v>
                </c:pt>
                <c:pt idx="417">
                  <c:v>4.3999999999999997E-2</c:v>
                </c:pt>
                <c:pt idx="418">
                  <c:v>9.6000000000000002E-2</c:v>
                </c:pt>
                <c:pt idx="419">
                  <c:v>6.0000000000000053E-3</c:v>
                </c:pt>
                <c:pt idx="420">
                  <c:v>8.6000000000000007E-2</c:v>
                </c:pt>
                <c:pt idx="421">
                  <c:v>3.8000000000000006E-2</c:v>
                </c:pt>
                <c:pt idx="422">
                  <c:v>0.10200000000000001</c:v>
                </c:pt>
                <c:pt idx="423">
                  <c:v>-8.0000000000000071E-3</c:v>
                </c:pt>
                <c:pt idx="424">
                  <c:v>0.11</c:v>
                </c:pt>
                <c:pt idx="425">
                  <c:v>2.0000000000000018E-3</c:v>
                </c:pt>
                <c:pt idx="426">
                  <c:v>3.4000000000000002E-2</c:v>
                </c:pt>
                <c:pt idx="427">
                  <c:v>6.6000000000000003E-2</c:v>
                </c:pt>
                <c:pt idx="428">
                  <c:v>0.12</c:v>
                </c:pt>
                <c:pt idx="429">
                  <c:v>-4.0000000000000036E-3</c:v>
                </c:pt>
                <c:pt idx="430">
                  <c:v>0.36400000000000005</c:v>
                </c:pt>
                <c:pt idx="431">
                  <c:v>-0.23199999999999998</c:v>
                </c:pt>
                <c:pt idx="432">
                  <c:v>8.2000000000000003E-2</c:v>
                </c:pt>
                <c:pt idx="433">
                  <c:v>3.599999999999999E-2</c:v>
                </c:pt>
                <c:pt idx="434">
                  <c:v>9.4E-2</c:v>
                </c:pt>
                <c:pt idx="435">
                  <c:v>0.05</c:v>
                </c:pt>
                <c:pt idx="436">
                  <c:v>3.8000000000000006E-2</c:v>
                </c:pt>
                <c:pt idx="437">
                  <c:v>9.4E-2</c:v>
                </c:pt>
                <c:pt idx="438">
                  <c:v>5.8000000000000003E-2</c:v>
                </c:pt>
                <c:pt idx="439">
                  <c:v>7.400000000000001E-2</c:v>
                </c:pt>
                <c:pt idx="440">
                  <c:v>1.0000000000000009E-2</c:v>
                </c:pt>
                <c:pt idx="441">
                  <c:v>0.13600000000000001</c:v>
                </c:pt>
                <c:pt idx="442">
                  <c:v>1.0000000000000009E-2</c:v>
                </c:pt>
                <c:pt idx="443">
                  <c:v>0.13400000000000001</c:v>
                </c:pt>
                <c:pt idx="444">
                  <c:v>0.13</c:v>
                </c:pt>
                <c:pt idx="445">
                  <c:v>6.0000000000000053E-3</c:v>
                </c:pt>
                <c:pt idx="446">
                  <c:v>8.2000000000000003E-2</c:v>
                </c:pt>
                <c:pt idx="447">
                  <c:v>3.4000000000000002E-2</c:v>
                </c:pt>
                <c:pt idx="448">
                  <c:v>0.11799999999999999</c:v>
                </c:pt>
                <c:pt idx="449">
                  <c:v>-1.3999999999999999E-2</c:v>
                </c:pt>
                <c:pt idx="450">
                  <c:v>1.8000000000000002E-2</c:v>
                </c:pt>
                <c:pt idx="451">
                  <c:v>5.800000000000001E-2</c:v>
                </c:pt>
                <c:pt idx="452">
                  <c:v>2.5999999999999995E-2</c:v>
                </c:pt>
                <c:pt idx="453">
                  <c:v>4.6000000000000006E-2</c:v>
                </c:pt>
                <c:pt idx="454">
                  <c:v>6.0000000000000053E-3</c:v>
                </c:pt>
                <c:pt idx="455">
                  <c:v>0.11199999999999999</c:v>
                </c:pt>
                <c:pt idx="456">
                  <c:v>2.0000000000000018E-3</c:v>
                </c:pt>
                <c:pt idx="457">
                  <c:v>0.106</c:v>
                </c:pt>
                <c:pt idx="458">
                  <c:v>0.11</c:v>
                </c:pt>
                <c:pt idx="459">
                  <c:v>1.8000000000000009E-2</c:v>
                </c:pt>
                <c:pt idx="460">
                  <c:v>0.05</c:v>
                </c:pt>
                <c:pt idx="461">
                  <c:v>9.0000000000000011E-2</c:v>
                </c:pt>
                <c:pt idx="462">
                  <c:v>8.6000000000000007E-2</c:v>
                </c:pt>
                <c:pt idx="463">
                  <c:v>5.3999999999999999E-2</c:v>
                </c:pt>
                <c:pt idx="464">
                  <c:v>5.8000000000000003E-2</c:v>
                </c:pt>
                <c:pt idx="465">
                  <c:v>0.11000000000000001</c:v>
                </c:pt>
                <c:pt idx="466">
                  <c:v>4.1999999999999996E-2</c:v>
                </c:pt>
                <c:pt idx="467">
                  <c:v>6.6000000000000003E-2</c:v>
                </c:pt>
                <c:pt idx="468">
                  <c:v>7.8000000000000014E-2</c:v>
                </c:pt>
                <c:pt idx="469">
                  <c:v>4.5999999999999999E-2</c:v>
                </c:pt>
                <c:pt idx="470">
                  <c:v>0.124</c:v>
                </c:pt>
                <c:pt idx="471">
                  <c:v>-1.9999999999999879E-3</c:v>
                </c:pt>
                <c:pt idx="472">
                  <c:v>8.6000000000000007E-2</c:v>
                </c:pt>
                <c:pt idx="473">
                  <c:v>0.03</c:v>
                </c:pt>
                <c:pt idx="474">
                  <c:v>1.0000000000000009E-2</c:v>
                </c:pt>
                <c:pt idx="475">
                  <c:v>0.13200000000000001</c:v>
                </c:pt>
                <c:pt idx="476">
                  <c:v>5.3999999999999999E-2</c:v>
                </c:pt>
                <c:pt idx="477">
                  <c:v>8.6000000000000007E-2</c:v>
                </c:pt>
                <c:pt idx="478">
                  <c:v>0.13600000000000001</c:v>
                </c:pt>
                <c:pt idx="479">
                  <c:v>8.0000000000000002E-3</c:v>
                </c:pt>
                <c:pt idx="480">
                  <c:v>4.0000000000000008E-2</c:v>
                </c:pt>
                <c:pt idx="481">
                  <c:v>0.08</c:v>
                </c:pt>
                <c:pt idx="482">
                  <c:v>0.11600000000000001</c:v>
                </c:pt>
                <c:pt idx="483">
                  <c:v>8.0000000000000002E-3</c:v>
                </c:pt>
                <c:pt idx="484">
                  <c:v>-8.0000000000000071E-3</c:v>
                </c:pt>
                <c:pt idx="485">
                  <c:v>0.13200000000000001</c:v>
                </c:pt>
                <c:pt idx="486">
                  <c:v>0.10400000000000001</c:v>
                </c:pt>
                <c:pt idx="487">
                  <c:v>3.9999999999999966E-3</c:v>
                </c:pt>
                <c:pt idx="488">
                  <c:v>5.6000000000000008E-2</c:v>
                </c:pt>
                <c:pt idx="489">
                  <c:v>8.7999999999999995E-2</c:v>
                </c:pt>
                <c:pt idx="490">
                  <c:v>6.8000000000000005E-2</c:v>
                </c:pt>
                <c:pt idx="491">
                  <c:v>4.8000000000000008E-2</c:v>
                </c:pt>
                <c:pt idx="492">
                  <c:v>0.13200000000000001</c:v>
                </c:pt>
                <c:pt idx="493">
                  <c:v>-1.1999999999999997E-2</c:v>
                </c:pt>
                <c:pt idx="494">
                  <c:v>1.6E-2</c:v>
                </c:pt>
                <c:pt idx="495">
                  <c:v>0.122</c:v>
                </c:pt>
                <c:pt idx="496">
                  <c:v>0.10400000000000001</c:v>
                </c:pt>
                <c:pt idx="497">
                  <c:v>1.6E-2</c:v>
                </c:pt>
                <c:pt idx="498">
                  <c:v>8.0000000000000002E-3</c:v>
                </c:pt>
                <c:pt idx="499">
                  <c:v>0.12000000000000001</c:v>
                </c:pt>
                <c:pt idx="500">
                  <c:v>0.1</c:v>
                </c:pt>
                <c:pt idx="501">
                  <c:v>0.05</c:v>
                </c:pt>
                <c:pt idx="502">
                  <c:v>0.14000000000000001</c:v>
                </c:pt>
                <c:pt idx="503">
                  <c:v>8.0000000000000002E-3</c:v>
                </c:pt>
                <c:pt idx="504">
                  <c:v>8.7999999999999995E-2</c:v>
                </c:pt>
                <c:pt idx="505">
                  <c:v>4.4000000000000004E-2</c:v>
                </c:pt>
                <c:pt idx="506">
                  <c:v>9.6000000000000002E-2</c:v>
                </c:pt>
                <c:pt idx="507">
                  <c:v>4.0000000000000008E-2</c:v>
                </c:pt>
                <c:pt idx="508">
                  <c:v>0.08</c:v>
                </c:pt>
                <c:pt idx="509">
                  <c:v>4.8000000000000008E-2</c:v>
                </c:pt>
                <c:pt idx="510">
                  <c:v>3.9999999999999966E-3</c:v>
                </c:pt>
                <c:pt idx="511">
                  <c:v>0.112</c:v>
                </c:pt>
                <c:pt idx="512">
                  <c:v>8.7999999999999995E-2</c:v>
                </c:pt>
                <c:pt idx="513">
                  <c:v>4.5999999999999999E-2</c:v>
                </c:pt>
                <c:pt idx="514">
                  <c:v>4.4000000000000004E-2</c:v>
                </c:pt>
                <c:pt idx="515">
                  <c:v>6.6000000000000003E-2</c:v>
                </c:pt>
                <c:pt idx="516">
                  <c:v>0.14000000000000001</c:v>
                </c:pt>
                <c:pt idx="517">
                  <c:v>8.0000000000000002E-3</c:v>
                </c:pt>
                <c:pt idx="518">
                  <c:v>0.13200000000000001</c:v>
                </c:pt>
                <c:pt idx="519">
                  <c:v>1.6E-2</c:v>
                </c:pt>
                <c:pt idx="520">
                  <c:v>0.13200000000000001</c:v>
                </c:pt>
                <c:pt idx="521">
                  <c:v>-1.1999999999999997E-2</c:v>
                </c:pt>
                <c:pt idx="522">
                  <c:v>6.4000000000000001E-2</c:v>
                </c:pt>
                <c:pt idx="523">
                  <c:v>0.104</c:v>
                </c:pt>
                <c:pt idx="524">
                  <c:v>0.112</c:v>
                </c:pt>
                <c:pt idx="525">
                  <c:v>8.0000000000000002E-3</c:v>
                </c:pt>
                <c:pt idx="526">
                  <c:v>1.6E-2</c:v>
                </c:pt>
                <c:pt idx="527">
                  <c:v>0.15</c:v>
                </c:pt>
                <c:pt idx="528">
                  <c:v>1.1999999999999997E-2</c:v>
                </c:pt>
                <c:pt idx="529">
                  <c:v>0.112</c:v>
                </c:pt>
                <c:pt idx="530">
                  <c:v>1.6E-2</c:v>
                </c:pt>
                <c:pt idx="531">
                  <c:v>0.14200000000000002</c:v>
                </c:pt>
                <c:pt idx="532">
                  <c:v>8.6000000000000007E-2</c:v>
                </c:pt>
                <c:pt idx="533">
                  <c:v>6.2E-2</c:v>
                </c:pt>
                <c:pt idx="534">
                  <c:v>1.1999999999999997E-2</c:v>
                </c:pt>
                <c:pt idx="535">
                  <c:v>0.126</c:v>
                </c:pt>
                <c:pt idx="536">
                  <c:v>7.0000000000000007E-2</c:v>
                </c:pt>
                <c:pt idx="537">
                  <c:v>8.6000000000000007E-2</c:v>
                </c:pt>
                <c:pt idx="538">
                  <c:v>3.0000000000000006E-2</c:v>
                </c:pt>
                <c:pt idx="539">
                  <c:v>0.13</c:v>
                </c:pt>
                <c:pt idx="540">
                  <c:v>0.16399999999999998</c:v>
                </c:pt>
                <c:pt idx="541">
                  <c:v>3.9999999999999966E-3</c:v>
                </c:pt>
                <c:pt idx="542">
                  <c:v>9.8000000000000004E-2</c:v>
                </c:pt>
                <c:pt idx="543">
                  <c:v>7.400000000000001E-2</c:v>
                </c:pt>
                <c:pt idx="544">
                  <c:v>7.0000000000000007E-2</c:v>
                </c:pt>
                <c:pt idx="545">
                  <c:v>0.10600000000000001</c:v>
                </c:pt>
                <c:pt idx="546">
                  <c:v>9.4E-2</c:v>
                </c:pt>
                <c:pt idx="547">
                  <c:v>7.0000000000000007E-2</c:v>
                </c:pt>
                <c:pt idx="548">
                  <c:v>5.8000000000000003E-2</c:v>
                </c:pt>
                <c:pt idx="549">
                  <c:v>0.11000000000000001</c:v>
                </c:pt>
                <c:pt idx="550">
                  <c:v>8.2000000000000003E-2</c:v>
                </c:pt>
                <c:pt idx="551">
                  <c:v>5.8000000000000003E-2</c:v>
                </c:pt>
                <c:pt idx="552">
                  <c:v>3.0000000000000006E-2</c:v>
                </c:pt>
                <c:pt idx="553">
                  <c:v>0.14399999999999999</c:v>
                </c:pt>
                <c:pt idx="554">
                  <c:v>0.10200000000000001</c:v>
                </c:pt>
                <c:pt idx="555">
                  <c:v>5.8000000000000003E-2</c:v>
                </c:pt>
                <c:pt idx="556">
                  <c:v>-1.9999999999999879E-3</c:v>
                </c:pt>
                <c:pt idx="557">
                  <c:v>0.14599999999999999</c:v>
                </c:pt>
                <c:pt idx="558">
                  <c:v>5.8000000000000003E-2</c:v>
                </c:pt>
                <c:pt idx="559">
                  <c:v>0.10600000000000001</c:v>
                </c:pt>
                <c:pt idx="560">
                  <c:v>6.0000000000000053E-3</c:v>
                </c:pt>
                <c:pt idx="561">
                  <c:v>0.154</c:v>
                </c:pt>
                <c:pt idx="562">
                  <c:v>2.2000000000000006E-2</c:v>
                </c:pt>
                <c:pt idx="563">
                  <c:v>0.15</c:v>
                </c:pt>
                <c:pt idx="564">
                  <c:v>8.3999999999999991E-2</c:v>
                </c:pt>
                <c:pt idx="565">
                  <c:v>8.7999999999999995E-2</c:v>
                </c:pt>
                <c:pt idx="566">
                  <c:v>0.08</c:v>
                </c:pt>
                <c:pt idx="567">
                  <c:v>8.7999999999999995E-2</c:v>
                </c:pt>
                <c:pt idx="568">
                  <c:v>0.10200000000000001</c:v>
                </c:pt>
                <c:pt idx="569">
                  <c:v>7.0000000000000007E-2</c:v>
                </c:pt>
                <c:pt idx="570">
                  <c:v>8.3999999999999991E-2</c:v>
                </c:pt>
                <c:pt idx="571">
                  <c:v>7.400000000000001E-2</c:v>
                </c:pt>
                <c:pt idx="572">
                  <c:v>0.11000000000000001</c:v>
                </c:pt>
                <c:pt idx="573">
                  <c:v>7.8E-2</c:v>
                </c:pt>
                <c:pt idx="574">
                  <c:v>6.6000000000000003E-2</c:v>
                </c:pt>
                <c:pt idx="575">
                  <c:v>8.7999999999999995E-2</c:v>
                </c:pt>
                <c:pt idx="576">
                  <c:v>0.104</c:v>
                </c:pt>
                <c:pt idx="577">
                  <c:v>8.2000000000000003E-2</c:v>
                </c:pt>
                <c:pt idx="578">
                  <c:v>7.400000000000001E-2</c:v>
                </c:pt>
                <c:pt idx="579">
                  <c:v>8.3999999999999991E-2</c:v>
                </c:pt>
                <c:pt idx="580">
                  <c:v>0.17399999999999999</c:v>
                </c:pt>
                <c:pt idx="581">
                  <c:v>0</c:v>
                </c:pt>
                <c:pt idx="582">
                  <c:v>0.156</c:v>
                </c:pt>
                <c:pt idx="583">
                  <c:v>1.6E-2</c:v>
                </c:pt>
                <c:pt idx="584">
                  <c:v>1.1999999999999997E-2</c:v>
                </c:pt>
                <c:pt idx="585">
                  <c:v>0.14400000000000002</c:v>
                </c:pt>
                <c:pt idx="586">
                  <c:v>5.6000000000000008E-2</c:v>
                </c:pt>
                <c:pt idx="587">
                  <c:v>0.108</c:v>
                </c:pt>
                <c:pt idx="588">
                  <c:v>6.4000000000000001E-2</c:v>
                </c:pt>
                <c:pt idx="589">
                  <c:v>7.8E-2</c:v>
                </c:pt>
                <c:pt idx="590">
                  <c:v>0.13200000000000001</c:v>
                </c:pt>
                <c:pt idx="591">
                  <c:v>3.5999999999999997E-2</c:v>
                </c:pt>
                <c:pt idx="592">
                  <c:v>1.9999999999999997E-2</c:v>
                </c:pt>
                <c:pt idx="593">
                  <c:v>0.14000000000000001</c:v>
                </c:pt>
                <c:pt idx="594">
                  <c:v>6.0000000000000005E-2</c:v>
                </c:pt>
                <c:pt idx="595">
                  <c:v>0.104</c:v>
                </c:pt>
                <c:pt idx="596">
                  <c:v>9.1999999999999998E-2</c:v>
                </c:pt>
                <c:pt idx="597">
                  <c:v>7.2000000000000008E-2</c:v>
                </c:pt>
                <c:pt idx="598">
                  <c:v>0.14000000000000001</c:v>
                </c:pt>
                <c:pt idx="599">
                  <c:v>3.5999999999999997E-2</c:v>
                </c:pt>
                <c:pt idx="600">
                  <c:v>-9.6000000000000002E-2</c:v>
                </c:pt>
                <c:pt idx="601">
                  <c:v>0.29800000000000004</c:v>
                </c:pt>
                <c:pt idx="602">
                  <c:v>0.06</c:v>
                </c:pt>
                <c:pt idx="603">
                  <c:v>0.152</c:v>
                </c:pt>
                <c:pt idx="604">
                  <c:v>1.9999999999999997E-2</c:v>
                </c:pt>
                <c:pt idx="605">
                  <c:v>0.16</c:v>
                </c:pt>
                <c:pt idx="606">
                  <c:v>4.3999999999999997E-2</c:v>
                </c:pt>
                <c:pt idx="607">
                  <c:v>0.152</c:v>
                </c:pt>
                <c:pt idx="608">
                  <c:v>4.3999999999999997E-2</c:v>
                </c:pt>
                <c:pt idx="609">
                  <c:v>0.13600000000000001</c:v>
                </c:pt>
                <c:pt idx="610">
                  <c:v>8.0000000000000002E-3</c:v>
                </c:pt>
                <c:pt idx="611">
                  <c:v>0.128</c:v>
                </c:pt>
                <c:pt idx="612">
                  <c:v>0.114</c:v>
                </c:pt>
                <c:pt idx="613">
                  <c:v>0.10200000000000001</c:v>
                </c:pt>
                <c:pt idx="614">
                  <c:v>4.3999999999999997E-2</c:v>
                </c:pt>
                <c:pt idx="615">
                  <c:v>0.13600000000000001</c:v>
                </c:pt>
                <c:pt idx="616">
                  <c:v>8.7999999999999995E-2</c:v>
                </c:pt>
                <c:pt idx="617">
                  <c:v>8.5999999999999993E-2</c:v>
                </c:pt>
                <c:pt idx="618">
                  <c:v>2.4E-2</c:v>
                </c:pt>
                <c:pt idx="619">
                  <c:v>0.16</c:v>
                </c:pt>
                <c:pt idx="620">
                  <c:v>3.5999999999999997E-2</c:v>
                </c:pt>
                <c:pt idx="621">
                  <c:v>0.158</c:v>
                </c:pt>
                <c:pt idx="622">
                  <c:v>7.8E-2</c:v>
                </c:pt>
                <c:pt idx="623">
                  <c:v>0.108</c:v>
                </c:pt>
                <c:pt idx="624">
                  <c:v>0.17399999999999999</c:v>
                </c:pt>
                <c:pt idx="625">
                  <c:v>6.0000000000000053E-3</c:v>
                </c:pt>
                <c:pt idx="626">
                  <c:v>0.10200000000000001</c:v>
                </c:pt>
                <c:pt idx="627">
                  <c:v>9.4E-2</c:v>
                </c:pt>
                <c:pt idx="628">
                  <c:v>8.8000000000000009E-2</c:v>
                </c:pt>
                <c:pt idx="629">
                  <c:v>0.108</c:v>
                </c:pt>
                <c:pt idx="630">
                  <c:v>0.14800000000000002</c:v>
                </c:pt>
                <c:pt idx="631">
                  <c:v>3.5999999999999997E-2</c:v>
                </c:pt>
                <c:pt idx="632">
                  <c:v>0.14800000000000002</c:v>
                </c:pt>
                <c:pt idx="633">
                  <c:v>3.0000000000000006E-2</c:v>
                </c:pt>
                <c:pt idx="634">
                  <c:v>5.4000000000000006E-2</c:v>
                </c:pt>
                <c:pt idx="635">
                  <c:v>0.16400000000000001</c:v>
                </c:pt>
                <c:pt idx="636">
                  <c:v>6.2000000000000006E-2</c:v>
                </c:pt>
                <c:pt idx="637">
                  <c:v>0.16200000000000001</c:v>
                </c:pt>
                <c:pt idx="638">
                  <c:v>9.4E-2</c:v>
                </c:pt>
                <c:pt idx="639">
                  <c:v>0.104</c:v>
                </c:pt>
                <c:pt idx="640">
                  <c:v>7.8E-2</c:v>
                </c:pt>
                <c:pt idx="641">
                  <c:v>0.124</c:v>
                </c:pt>
                <c:pt idx="642">
                  <c:v>0.17799999999999999</c:v>
                </c:pt>
                <c:pt idx="643">
                  <c:v>4.200000000000001E-2</c:v>
                </c:pt>
                <c:pt idx="644">
                  <c:v>0.16600000000000001</c:v>
                </c:pt>
                <c:pt idx="645">
                  <c:v>5.4000000000000006E-2</c:v>
                </c:pt>
                <c:pt idx="646">
                  <c:v>0.126</c:v>
                </c:pt>
                <c:pt idx="647">
                  <c:v>8.2000000000000003E-2</c:v>
                </c:pt>
                <c:pt idx="648">
                  <c:v>0.05</c:v>
                </c:pt>
                <c:pt idx="649">
                  <c:v>0.19400000000000001</c:v>
                </c:pt>
                <c:pt idx="650">
                  <c:v>0.09</c:v>
                </c:pt>
                <c:pt idx="651">
                  <c:v>0.11800000000000001</c:v>
                </c:pt>
                <c:pt idx="652">
                  <c:v>6.2000000000000006E-2</c:v>
                </c:pt>
                <c:pt idx="653">
                  <c:v>0.158</c:v>
                </c:pt>
                <c:pt idx="654">
                  <c:v>0.09</c:v>
                </c:pt>
                <c:pt idx="655">
                  <c:v>0.11800000000000001</c:v>
                </c:pt>
                <c:pt idx="656">
                  <c:v>0.16200000000000001</c:v>
                </c:pt>
                <c:pt idx="657">
                  <c:v>5.800000000000001E-2</c:v>
                </c:pt>
                <c:pt idx="658">
                  <c:v>5.800000000000001E-2</c:v>
                </c:pt>
                <c:pt idx="659">
                  <c:v>0.17199999999999999</c:v>
                </c:pt>
                <c:pt idx="660">
                  <c:v>0.122</c:v>
                </c:pt>
                <c:pt idx="661">
                  <c:v>0.09</c:v>
                </c:pt>
                <c:pt idx="662">
                  <c:v>0.05</c:v>
                </c:pt>
                <c:pt idx="663">
                  <c:v>0.184</c:v>
                </c:pt>
                <c:pt idx="664">
                  <c:v>0.15</c:v>
                </c:pt>
                <c:pt idx="665">
                  <c:v>4.8000000000000001E-2</c:v>
                </c:pt>
                <c:pt idx="666">
                  <c:v>0.16600000000000001</c:v>
                </c:pt>
                <c:pt idx="667">
                  <c:v>6.2000000000000006E-2</c:v>
                </c:pt>
                <c:pt idx="668">
                  <c:v>0.09</c:v>
                </c:pt>
                <c:pt idx="669">
                  <c:v>0.11800000000000001</c:v>
                </c:pt>
                <c:pt idx="670">
                  <c:v>0.19400000000000001</c:v>
                </c:pt>
                <c:pt idx="671">
                  <c:v>4.6000000000000006E-2</c:v>
                </c:pt>
                <c:pt idx="672">
                  <c:v>0.182</c:v>
                </c:pt>
                <c:pt idx="673">
                  <c:v>5.6000000000000001E-2</c:v>
                </c:pt>
                <c:pt idx="674">
                  <c:v>0.17799999999999999</c:v>
                </c:pt>
                <c:pt idx="675">
                  <c:v>3.8000000000000006E-2</c:v>
                </c:pt>
                <c:pt idx="676">
                  <c:v>0.16600000000000001</c:v>
                </c:pt>
                <c:pt idx="677">
                  <c:v>4.6000000000000006E-2</c:v>
                </c:pt>
                <c:pt idx="678">
                  <c:v>0.114</c:v>
                </c:pt>
                <c:pt idx="679">
                  <c:v>0.09</c:v>
                </c:pt>
                <c:pt idx="680">
                  <c:v>4.200000000000001E-2</c:v>
                </c:pt>
                <c:pt idx="681">
                  <c:v>0.16999999999999998</c:v>
                </c:pt>
                <c:pt idx="682">
                  <c:v>0.09</c:v>
                </c:pt>
                <c:pt idx="683">
                  <c:v>0.126</c:v>
                </c:pt>
                <c:pt idx="684">
                  <c:v>0.17399999999999999</c:v>
                </c:pt>
                <c:pt idx="685">
                  <c:v>5.800000000000001E-2</c:v>
                </c:pt>
                <c:pt idx="686">
                  <c:v>0.10200000000000001</c:v>
                </c:pt>
                <c:pt idx="687">
                  <c:v>0.14200000000000002</c:v>
                </c:pt>
                <c:pt idx="688">
                  <c:v>5.800000000000001E-2</c:v>
                </c:pt>
                <c:pt idx="689">
                  <c:v>0.158</c:v>
                </c:pt>
                <c:pt idx="690">
                  <c:v>0.15000000000000002</c:v>
                </c:pt>
                <c:pt idx="691">
                  <c:v>0.10200000000000001</c:v>
                </c:pt>
                <c:pt idx="692">
                  <c:v>0.09</c:v>
                </c:pt>
                <c:pt idx="693">
                  <c:v>0.114</c:v>
                </c:pt>
                <c:pt idx="694">
                  <c:v>0.11800000000000001</c:v>
                </c:pt>
                <c:pt idx="695">
                  <c:v>9.4E-2</c:v>
                </c:pt>
                <c:pt idx="696">
                  <c:v>6.2000000000000006E-2</c:v>
                </c:pt>
                <c:pt idx="697">
                  <c:v>0.158</c:v>
                </c:pt>
                <c:pt idx="698">
                  <c:v>0.16200000000000001</c:v>
                </c:pt>
                <c:pt idx="699">
                  <c:v>4.3999999999999997E-2</c:v>
                </c:pt>
                <c:pt idx="700">
                  <c:v>0.12</c:v>
                </c:pt>
                <c:pt idx="701">
                  <c:v>0.10200000000000001</c:v>
                </c:pt>
                <c:pt idx="702">
                  <c:v>6.2000000000000006E-2</c:v>
                </c:pt>
                <c:pt idx="703">
                  <c:v>0.16600000000000001</c:v>
                </c:pt>
                <c:pt idx="704">
                  <c:v>0.16600000000000001</c:v>
                </c:pt>
                <c:pt idx="705">
                  <c:v>4.8000000000000001E-2</c:v>
                </c:pt>
                <c:pt idx="706">
                  <c:v>9.6000000000000002E-2</c:v>
                </c:pt>
                <c:pt idx="707">
                  <c:v>0.13</c:v>
                </c:pt>
                <c:pt idx="708">
                  <c:v>0.13800000000000001</c:v>
                </c:pt>
                <c:pt idx="709">
                  <c:v>6.4000000000000001E-2</c:v>
                </c:pt>
                <c:pt idx="710">
                  <c:v>9.1999999999999998E-2</c:v>
                </c:pt>
                <c:pt idx="711">
                  <c:v>0.12</c:v>
                </c:pt>
                <c:pt idx="712">
                  <c:v>4.3999999999999997E-2</c:v>
                </c:pt>
                <c:pt idx="713">
                  <c:v>0.16</c:v>
                </c:pt>
                <c:pt idx="714">
                  <c:v>0.16400000000000001</c:v>
                </c:pt>
                <c:pt idx="715">
                  <c:v>4.3999999999999997E-2</c:v>
                </c:pt>
                <c:pt idx="716">
                  <c:v>7.2000000000000008E-2</c:v>
                </c:pt>
                <c:pt idx="717">
                  <c:v>0.15000000000000002</c:v>
                </c:pt>
                <c:pt idx="718">
                  <c:v>4.200000000000001E-2</c:v>
                </c:pt>
                <c:pt idx="719">
                  <c:v>0.14800000000000002</c:v>
                </c:pt>
                <c:pt idx="720">
                  <c:v>5.4000000000000006E-2</c:v>
                </c:pt>
                <c:pt idx="721">
                  <c:v>0.152</c:v>
                </c:pt>
                <c:pt idx="722">
                  <c:v>7.6000000000000012E-2</c:v>
                </c:pt>
                <c:pt idx="723">
                  <c:v>0.13800000000000001</c:v>
                </c:pt>
                <c:pt idx="724">
                  <c:v>0.06</c:v>
                </c:pt>
                <c:pt idx="725">
                  <c:v>0.192</c:v>
                </c:pt>
                <c:pt idx="726">
                  <c:v>0.1</c:v>
                </c:pt>
                <c:pt idx="727">
                  <c:v>0.17799999999999999</c:v>
                </c:pt>
                <c:pt idx="728">
                  <c:v>0.14799999999999999</c:v>
                </c:pt>
                <c:pt idx="729">
                  <c:v>0.122</c:v>
                </c:pt>
                <c:pt idx="730">
                  <c:v>0.14799999999999999</c:v>
                </c:pt>
                <c:pt idx="731">
                  <c:v>0.122</c:v>
                </c:pt>
                <c:pt idx="732">
                  <c:v>0.10800000000000001</c:v>
                </c:pt>
                <c:pt idx="733">
                  <c:v>0.124</c:v>
                </c:pt>
                <c:pt idx="734">
                  <c:v>0.17799999999999999</c:v>
                </c:pt>
                <c:pt idx="735">
                  <c:v>6.4000000000000001E-2</c:v>
                </c:pt>
                <c:pt idx="736">
                  <c:v>0.106</c:v>
                </c:pt>
                <c:pt idx="737">
                  <c:v>0.12</c:v>
                </c:pt>
                <c:pt idx="738">
                  <c:v>0.126</c:v>
                </c:pt>
                <c:pt idx="739">
                  <c:v>9.4E-2</c:v>
                </c:pt>
                <c:pt idx="740">
                  <c:v>8.5999999999999993E-2</c:v>
                </c:pt>
                <c:pt idx="741">
                  <c:v>0.14600000000000002</c:v>
                </c:pt>
                <c:pt idx="742">
                  <c:v>0.126</c:v>
                </c:pt>
                <c:pt idx="743">
                  <c:v>9.4E-2</c:v>
                </c:pt>
                <c:pt idx="744">
                  <c:v>0.182</c:v>
                </c:pt>
                <c:pt idx="745">
                  <c:v>4.200000000000001E-2</c:v>
                </c:pt>
                <c:pt idx="746">
                  <c:v>0.106</c:v>
                </c:pt>
                <c:pt idx="747">
                  <c:v>0.15000000000000002</c:v>
                </c:pt>
                <c:pt idx="748">
                  <c:v>0.13</c:v>
                </c:pt>
                <c:pt idx="749">
                  <c:v>9.9999999999999992E-2</c:v>
                </c:pt>
                <c:pt idx="750">
                  <c:v>6.6000000000000003E-2</c:v>
                </c:pt>
                <c:pt idx="751">
                  <c:v>0.17799999999999999</c:v>
                </c:pt>
                <c:pt idx="752">
                  <c:v>0.16999999999999998</c:v>
                </c:pt>
                <c:pt idx="753">
                  <c:v>6.2000000000000006E-2</c:v>
                </c:pt>
                <c:pt idx="754">
                  <c:v>0.11</c:v>
                </c:pt>
                <c:pt idx="755">
                  <c:v>0.14600000000000002</c:v>
                </c:pt>
                <c:pt idx="756">
                  <c:v>9.4E-2</c:v>
                </c:pt>
                <c:pt idx="757">
                  <c:v>0.15400000000000003</c:v>
                </c:pt>
                <c:pt idx="758">
                  <c:v>0.17799999999999999</c:v>
                </c:pt>
                <c:pt idx="759">
                  <c:v>5.4000000000000006E-2</c:v>
                </c:pt>
                <c:pt idx="760">
                  <c:v>6.2000000000000006E-2</c:v>
                </c:pt>
                <c:pt idx="761">
                  <c:v>0.184</c:v>
                </c:pt>
                <c:pt idx="762">
                  <c:v>0.222</c:v>
                </c:pt>
                <c:pt idx="763">
                  <c:v>5.2000000000000005E-2</c:v>
                </c:pt>
                <c:pt idx="764">
                  <c:v>0.106</c:v>
                </c:pt>
                <c:pt idx="765">
                  <c:v>0.14600000000000002</c:v>
                </c:pt>
                <c:pt idx="766">
                  <c:v>0.17399999999999999</c:v>
                </c:pt>
                <c:pt idx="767">
                  <c:v>6.6000000000000003E-2</c:v>
                </c:pt>
                <c:pt idx="768">
                  <c:v>0.182</c:v>
                </c:pt>
                <c:pt idx="769">
                  <c:v>5.4000000000000006E-2</c:v>
                </c:pt>
                <c:pt idx="770">
                  <c:v>0.06</c:v>
                </c:pt>
                <c:pt idx="771">
                  <c:v>0.188</c:v>
                </c:pt>
                <c:pt idx="772">
                  <c:v>0.41599999999999998</c:v>
                </c:pt>
                <c:pt idx="773">
                  <c:v>-0.17200000000000001</c:v>
                </c:pt>
                <c:pt idx="774">
                  <c:v>6.6000000000000003E-2</c:v>
                </c:pt>
                <c:pt idx="775">
                  <c:v>0.22799999999999998</c:v>
                </c:pt>
                <c:pt idx="776">
                  <c:v>0.16600000000000001</c:v>
                </c:pt>
                <c:pt idx="777">
                  <c:v>4.6000000000000006E-2</c:v>
                </c:pt>
                <c:pt idx="778">
                  <c:v>0.158</c:v>
                </c:pt>
                <c:pt idx="779">
                  <c:v>0.11</c:v>
                </c:pt>
                <c:pt idx="780">
                  <c:v>5.4000000000000006E-2</c:v>
                </c:pt>
                <c:pt idx="781">
                  <c:v>0.19800000000000001</c:v>
                </c:pt>
                <c:pt idx="782">
                  <c:v>0.106</c:v>
                </c:pt>
                <c:pt idx="783">
                  <c:v>0.158</c:v>
                </c:pt>
                <c:pt idx="784">
                  <c:v>0.12</c:v>
                </c:pt>
                <c:pt idx="785">
                  <c:v>0.128</c:v>
                </c:pt>
                <c:pt idx="786">
                  <c:v>0.17399999999999999</c:v>
                </c:pt>
                <c:pt idx="787">
                  <c:v>6.2000000000000006E-2</c:v>
                </c:pt>
                <c:pt idx="788">
                  <c:v>0.19</c:v>
                </c:pt>
                <c:pt idx="789">
                  <c:v>7.5999999999999998E-2</c:v>
                </c:pt>
                <c:pt idx="790">
                  <c:v>6.2000000000000006E-2</c:v>
                </c:pt>
                <c:pt idx="791">
                  <c:v>0.19800000000000001</c:v>
                </c:pt>
                <c:pt idx="792">
                  <c:v>9.4E-2</c:v>
                </c:pt>
                <c:pt idx="793">
                  <c:v>0.16200000000000001</c:v>
                </c:pt>
                <c:pt idx="794">
                  <c:v>0.106</c:v>
                </c:pt>
                <c:pt idx="795">
                  <c:v>0.16200000000000001</c:v>
                </c:pt>
                <c:pt idx="796">
                  <c:v>0.19</c:v>
                </c:pt>
                <c:pt idx="797">
                  <c:v>0.05</c:v>
                </c:pt>
                <c:pt idx="798">
                  <c:v>7.0000000000000007E-2</c:v>
                </c:pt>
                <c:pt idx="799">
                  <c:v>0.19400000000000001</c:v>
                </c:pt>
                <c:pt idx="800">
                  <c:v>4.6000000000000006E-2</c:v>
                </c:pt>
                <c:pt idx="801">
                  <c:v>0.17799999999999999</c:v>
                </c:pt>
                <c:pt idx="802">
                  <c:v>0.15000000000000002</c:v>
                </c:pt>
                <c:pt idx="803">
                  <c:v>0.09</c:v>
                </c:pt>
                <c:pt idx="804">
                  <c:v>0.182</c:v>
                </c:pt>
                <c:pt idx="805">
                  <c:v>6.2000000000000006E-2</c:v>
                </c:pt>
                <c:pt idx="806">
                  <c:v>0.13800000000000001</c:v>
                </c:pt>
                <c:pt idx="807">
                  <c:v>9.8000000000000004E-2</c:v>
                </c:pt>
                <c:pt idx="808">
                  <c:v>0.16800000000000001</c:v>
                </c:pt>
                <c:pt idx="809">
                  <c:v>6.2000000000000006E-2</c:v>
                </c:pt>
                <c:pt idx="810">
                  <c:v>5.1999999999999998E-2</c:v>
                </c:pt>
                <c:pt idx="811">
                  <c:v>0.19</c:v>
                </c:pt>
                <c:pt idx="812">
                  <c:v>0.17199999999999999</c:v>
                </c:pt>
                <c:pt idx="813">
                  <c:v>6.6000000000000003E-2</c:v>
                </c:pt>
                <c:pt idx="814">
                  <c:v>5.5999999999999994E-2</c:v>
                </c:pt>
                <c:pt idx="815">
                  <c:v>0.16999999999999998</c:v>
                </c:pt>
                <c:pt idx="816">
                  <c:v>0.13800000000000001</c:v>
                </c:pt>
                <c:pt idx="817">
                  <c:v>9.1999999999999998E-2</c:v>
                </c:pt>
                <c:pt idx="818">
                  <c:v>0.10800000000000001</c:v>
                </c:pt>
                <c:pt idx="819">
                  <c:v>0.14400000000000002</c:v>
                </c:pt>
                <c:pt idx="820">
                  <c:v>0.10200000000000001</c:v>
                </c:pt>
                <c:pt idx="821">
                  <c:v>0.14200000000000002</c:v>
                </c:pt>
                <c:pt idx="822">
                  <c:v>0.17199999999999999</c:v>
                </c:pt>
                <c:pt idx="823">
                  <c:v>5.5999999999999994E-2</c:v>
                </c:pt>
                <c:pt idx="824">
                  <c:v>0.15000000000000002</c:v>
                </c:pt>
                <c:pt idx="825">
                  <c:v>0.08</c:v>
                </c:pt>
                <c:pt idx="826">
                  <c:v>8.8000000000000009E-2</c:v>
                </c:pt>
                <c:pt idx="827">
                  <c:v>0.14400000000000002</c:v>
                </c:pt>
                <c:pt idx="828">
                  <c:v>0.1</c:v>
                </c:pt>
                <c:pt idx="829">
                  <c:v>0.128</c:v>
                </c:pt>
                <c:pt idx="830">
                  <c:v>5.5999999999999994E-2</c:v>
                </c:pt>
                <c:pt idx="831">
                  <c:v>0.18</c:v>
                </c:pt>
                <c:pt idx="832">
                  <c:v>4.3999999999999997E-2</c:v>
                </c:pt>
                <c:pt idx="833">
                  <c:v>0.18</c:v>
                </c:pt>
                <c:pt idx="834">
                  <c:v>9.1999999999999998E-2</c:v>
                </c:pt>
                <c:pt idx="835">
                  <c:v>0.14000000000000001</c:v>
                </c:pt>
                <c:pt idx="836">
                  <c:v>0.192</c:v>
                </c:pt>
                <c:pt idx="837">
                  <c:v>5.5999999999999994E-2</c:v>
                </c:pt>
                <c:pt idx="838">
                  <c:v>3.5999999999999997E-2</c:v>
                </c:pt>
                <c:pt idx="839">
                  <c:v>0.17599999999999999</c:v>
                </c:pt>
                <c:pt idx="840">
                  <c:v>0.2</c:v>
                </c:pt>
                <c:pt idx="841">
                  <c:v>5.800000000000001E-2</c:v>
                </c:pt>
                <c:pt idx="842">
                  <c:v>0.184</c:v>
                </c:pt>
                <c:pt idx="843">
                  <c:v>5.1999999999999998E-2</c:v>
                </c:pt>
                <c:pt idx="844">
                  <c:v>9.1999999999999998E-2</c:v>
                </c:pt>
                <c:pt idx="845">
                  <c:v>0.156</c:v>
                </c:pt>
                <c:pt idx="846">
                  <c:v>4.8000000000000001E-2</c:v>
                </c:pt>
                <c:pt idx="847">
                  <c:v>0.17799999999999999</c:v>
                </c:pt>
                <c:pt idx="848">
                  <c:v>7.400000000000001E-2</c:v>
                </c:pt>
                <c:pt idx="849">
                  <c:v>0.16800000000000001</c:v>
                </c:pt>
                <c:pt idx="850">
                  <c:v>0.184</c:v>
                </c:pt>
                <c:pt idx="851">
                  <c:v>4.8000000000000001E-2</c:v>
                </c:pt>
                <c:pt idx="852">
                  <c:v>0.156</c:v>
                </c:pt>
                <c:pt idx="853">
                  <c:v>6.6000000000000003E-2</c:v>
                </c:pt>
                <c:pt idx="854">
                  <c:v>0.15</c:v>
                </c:pt>
                <c:pt idx="855">
                  <c:v>4.3999999999999997E-2</c:v>
                </c:pt>
                <c:pt idx="856">
                  <c:v>5.4000000000000006E-2</c:v>
                </c:pt>
                <c:pt idx="857">
                  <c:v>0.16999999999999998</c:v>
                </c:pt>
                <c:pt idx="858">
                  <c:v>0.05</c:v>
                </c:pt>
                <c:pt idx="859">
                  <c:v>0.17599999999999999</c:v>
                </c:pt>
                <c:pt idx="860">
                  <c:v>0.13400000000000001</c:v>
                </c:pt>
                <c:pt idx="861">
                  <c:v>0.09</c:v>
                </c:pt>
                <c:pt idx="862">
                  <c:v>6.2000000000000006E-2</c:v>
                </c:pt>
                <c:pt idx="863">
                  <c:v>0.17799999999999999</c:v>
                </c:pt>
                <c:pt idx="864">
                  <c:v>0.114</c:v>
                </c:pt>
                <c:pt idx="865">
                  <c:v>0.14200000000000002</c:v>
                </c:pt>
                <c:pt idx="866">
                  <c:v>0.20200000000000001</c:v>
                </c:pt>
                <c:pt idx="867">
                  <c:v>6.4000000000000001E-2</c:v>
                </c:pt>
                <c:pt idx="868">
                  <c:v>0.214</c:v>
                </c:pt>
                <c:pt idx="869">
                  <c:v>6.8000000000000005E-2</c:v>
                </c:pt>
                <c:pt idx="870">
                  <c:v>0.158</c:v>
                </c:pt>
                <c:pt idx="871">
                  <c:v>0.128</c:v>
                </c:pt>
                <c:pt idx="872">
                  <c:v>0.114</c:v>
                </c:pt>
                <c:pt idx="873">
                  <c:v>0.14200000000000002</c:v>
                </c:pt>
                <c:pt idx="874">
                  <c:v>0.16999999999999998</c:v>
                </c:pt>
                <c:pt idx="875">
                  <c:v>0.05</c:v>
                </c:pt>
                <c:pt idx="876">
                  <c:v>7.8E-2</c:v>
                </c:pt>
                <c:pt idx="877">
                  <c:v>0.13400000000000001</c:v>
                </c:pt>
                <c:pt idx="878">
                  <c:v>0.19</c:v>
                </c:pt>
                <c:pt idx="879">
                  <c:v>0.05</c:v>
                </c:pt>
                <c:pt idx="880">
                  <c:v>0.16600000000000001</c:v>
                </c:pt>
                <c:pt idx="881">
                  <c:v>5.4000000000000006E-2</c:v>
                </c:pt>
                <c:pt idx="882">
                  <c:v>6.2000000000000006E-2</c:v>
                </c:pt>
                <c:pt idx="883">
                  <c:v>0.17599999999999999</c:v>
                </c:pt>
                <c:pt idx="884">
                  <c:v>6.6000000000000003E-2</c:v>
                </c:pt>
                <c:pt idx="885">
                  <c:v>0.17799999999999999</c:v>
                </c:pt>
                <c:pt idx="886">
                  <c:v>9.8000000000000004E-2</c:v>
                </c:pt>
                <c:pt idx="887">
                  <c:v>0.122</c:v>
                </c:pt>
                <c:pt idx="888">
                  <c:v>0.186</c:v>
                </c:pt>
                <c:pt idx="889">
                  <c:v>5.800000000000001E-2</c:v>
                </c:pt>
                <c:pt idx="890">
                  <c:v>0.122</c:v>
                </c:pt>
                <c:pt idx="891">
                  <c:v>0.10200000000000001</c:v>
                </c:pt>
                <c:pt idx="892">
                  <c:v>0.16200000000000001</c:v>
                </c:pt>
                <c:pt idx="893">
                  <c:v>0.05</c:v>
                </c:pt>
                <c:pt idx="894">
                  <c:v>0.126</c:v>
                </c:pt>
                <c:pt idx="895">
                  <c:v>0.11199999999999999</c:v>
                </c:pt>
                <c:pt idx="896">
                  <c:v>0.11199999999999999</c:v>
                </c:pt>
                <c:pt idx="897">
                  <c:v>0.114</c:v>
                </c:pt>
                <c:pt idx="898">
                  <c:v>8.5999999999999993E-2</c:v>
                </c:pt>
                <c:pt idx="899">
                  <c:v>0.122</c:v>
                </c:pt>
                <c:pt idx="900">
                  <c:v>0.14200000000000002</c:v>
                </c:pt>
                <c:pt idx="901">
                  <c:v>9.8000000000000004E-2</c:v>
                </c:pt>
                <c:pt idx="902">
                  <c:v>0.13800000000000001</c:v>
                </c:pt>
                <c:pt idx="903">
                  <c:v>8.5999999999999993E-2</c:v>
                </c:pt>
                <c:pt idx="904">
                  <c:v>0.18</c:v>
                </c:pt>
                <c:pt idx="905">
                  <c:v>4.8000000000000001E-2</c:v>
                </c:pt>
                <c:pt idx="906">
                  <c:v>7.0000000000000007E-2</c:v>
                </c:pt>
                <c:pt idx="907">
                  <c:v>0.17199999999999999</c:v>
                </c:pt>
                <c:pt idx="908">
                  <c:v>8.5999999999999993E-2</c:v>
                </c:pt>
                <c:pt idx="909">
                  <c:v>0.11</c:v>
                </c:pt>
                <c:pt idx="910">
                  <c:v>0.14000000000000001</c:v>
                </c:pt>
                <c:pt idx="911">
                  <c:v>8.8000000000000009E-2</c:v>
                </c:pt>
                <c:pt idx="912">
                  <c:v>0.08</c:v>
                </c:pt>
                <c:pt idx="913">
                  <c:v>0.124</c:v>
                </c:pt>
                <c:pt idx="914">
                  <c:v>0.14800000000000002</c:v>
                </c:pt>
                <c:pt idx="915">
                  <c:v>3.9999999999999994E-2</c:v>
                </c:pt>
                <c:pt idx="916">
                  <c:v>4.3999999999999997E-2</c:v>
                </c:pt>
                <c:pt idx="917">
                  <c:v>0.17199999999999999</c:v>
                </c:pt>
                <c:pt idx="918">
                  <c:v>3.9999999999999994E-2</c:v>
                </c:pt>
                <c:pt idx="919">
                  <c:v>0.152</c:v>
                </c:pt>
                <c:pt idx="920">
                  <c:v>7.8E-2</c:v>
                </c:pt>
                <c:pt idx="921">
                  <c:v>0.128</c:v>
                </c:pt>
                <c:pt idx="922">
                  <c:v>3.9999999999999994E-2</c:v>
                </c:pt>
                <c:pt idx="923">
                  <c:v>0.17599999999999999</c:v>
                </c:pt>
                <c:pt idx="924">
                  <c:v>6.6000000000000003E-2</c:v>
                </c:pt>
                <c:pt idx="925">
                  <c:v>0.13200000000000001</c:v>
                </c:pt>
                <c:pt idx="926">
                  <c:v>5.1999999999999998E-2</c:v>
                </c:pt>
                <c:pt idx="927">
                  <c:v>0.13400000000000001</c:v>
                </c:pt>
                <c:pt idx="928">
                  <c:v>0.104</c:v>
                </c:pt>
                <c:pt idx="929">
                  <c:v>8.8000000000000009E-2</c:v>
                </c:pt>
                <c:pt idx="930">
                  <c:v>0.12</c:v>
                </c:pt>
                <c:pt idx="931">
                  <c:v>8.8000000000000009E-2</c:v>
                </c:pt>
                <c:pt idx="932">
                  <c:v>9.8000000000000004E-2</c:v>
                </c:pt>
                <c:pt idx="933">
                  <c:v>0.09</c:v>
                </c:pt>
                <c:pt idx="934">
                  <c:v>9.6000000000000002E-2</c:v>
                </c:pt>
                <c:pt idx="935">
                  <c:v>8.8000000000000009E-2</c:v>
                </c:pt>
                <c:pt idx="936">
                  <c:v>5.1999999999999998E-2</c:v>
                </c:pt>
                <c:pt idx="937">
                  <c:v>0.14199999999999999</c:v>
                </c:pt>
                <c:pt idx="938">
                  <c:v>0.13200000000000001</c:v>
                </c:pt>
                <c:pt idx="939">
                  <c:v>0.08</c:v>
                </c:pt>
                <c:pt idx="940">
                  <c:v>0.13200000000000001</c:v>
                </c:pt>
                <c:pt idx="941">
                  <c:v>8.4000000000000005E-2</c:v>
                </c:pt>
                <c:pt idx="942">
                  <c:v>0.30599999999999999</c:v>
                </c:pt>
                <c:pt idx="943">
                  <c:v>-0.16</c:v>
                </c:pt>
                <c:pt idx="944">
                  <c:v>9.8000000000000004E-2</c:v>
                </c:pt>
                <c:pt idx="945">
                  <c:v>0.11199999999999999</c:v>
                </c:pt>
                <c:pt idx="946">
                  <c:v>4.3999999999999997E-2</c:v>
                </c:pt>
                <c:pt idx="947">
                  <c:v>0.14599999999999999</c:v>
                </c:pt>
                <c:pt idx="948">
                  <c:v>0.156</c:v>
                </c:pt>
                <c:pt idx="949">
                  <c:v>3.4000000000000002E-2</c:v>
                </c:pt>
                <c:pt idx="950">
                  <c:v>0.158</c:v>
                </c:pt>
                <c:pt idx="951">
                  <c:v>3.5999999999999997E-2</c:v>
                </c:pt>
                <c:pt idx="952">
                  <c:v>7.3999999999999996E-2</c:v>
                </c:pt>
                <c:pt idx="953">
                  <c:v>0.11599999999999999</c:v>
                </c:pt>
                <c:pt idx="954">
                  <c:v>0.14000000000000001</c:v>
                </c:pt>
                <c:pt idx="955">
                  <c:v>8.4000000000000005E-2</c:v>
                </c:pt>
                <c:pt idx="956">
                  <c:v>8.4000000000000005E-2</c:v>
                </c:pt>
                <c:pt idx="957">
                  <c:v>9.4E-2</c:v>
                </c:pt>
                <c:pt idx="958">
                  <c:v>2.7999999999999997E-2</c:v>
                </c:pt>
                <c:pt idx="959">
                  <c:v>0.16</c:v>
                </c:pt>
                <c:pt idx="960">
                  <c:v>3.2000000000000001E-2</c:v>
                </c:pt>
                <c:pt idx="961">
                  <c:v>0.17199999999999999</c:v>
                </c:pt>
                <c:pt idx="962">
                  <c:v>5.6000000000000008E-2</c:v>
                </c:pt>
                <c:pt idx="963">
                  <c:v>0.11599999999999999</c:v>
                </c:pt>
                <c:pt idx="964">
                  <c:v>3.2000000000000001E-2</c:v>
                </c:pt>
                <c:pt idx="965">
                  <c:v>0.16400000000000001</c:v>
                </c:pt>
                <c:pt idx="966">
                  <c:v>9.1999999999999998E-2</c:v>
                </c:pt>
                <c:pt idx="967">
                  <c:v>0.12</c:v>
                </c:pt>
                <c:pt idx="968">
                  <c:v>0.17799999999999999</c:v>
                </c:pt>
                <c:pt idx="969">
                  <c:v>3.9999999999999994E-2</c:v>
                </c:pt>
                <c:pt idx="970">
                  <c:v>3.9999999999999994E-2</c:v>
                </c:pt>
                <c:pt idx="971">
                  <c:v>0.17399999999999999</c:v>
                </c:pt>
                <c:pt idx="972">
                  <c:v>0.1</c:v>
                </c:pt>
                <c:pt idx="973">
                  <c:v>6.0000000000000005E-2</c:v>
                </c:pt>
                <c:pt idx="974">
                  <c:v>0.13600000000000001</c:v>
                </c:pt>
                <c:pt idx="975">
                  <c:v>3.5999999999999997E-2</c:v>
                </c:pt>
                <c:pt idx="976">
                  <c:v>3.4000000000000009E-2</c:v>
                </c:pt>
                <c:pt idx="977">
                  <c:v>0.13200000000000001</c:v>
                </c:pt>
                <c:pt idx="978">
                  <c:v>0.14400000000000002</c:v>
                </c:pt>
                <c:pt idx="979">
                  <c:v>4.6000000000000006E-2</c:v>
                </c:pt>
                <c:pt idx="980">
                  <c:v>3.5999999999999997E-2</c:v>
                </c:pt>
                <c:pt idx="981">
                  <c:v>0.16200000000000001</c:v>
                </c:pt>
                <c:pt idx="982">
                  <c:v>0.05</c:v>
                </c:pt>
                <c:pt idx="983">
                  <c:v>0.154</c:v>
                </c:pt>
                <c:pt idx="984">
                  <c:v>0.16800000000000001</c:v>
                </c:pt>
                <c:pt idx="985">
                  <c:v>2.7999999999999997E-2</c:v>
                </c:pt>
                <c:pt idx="986">
                  <c:v>5.800000000000001E-2</c:v>
                </c:pt>
                <c:pt idx="987">
                  <c:v>0.15</c:v>
                </c:pt>
                <c:pt idx="988">
                  <c:v>0.152</c:v>
                </c:pt>
                <c:pt idx="989">
                  <c:v>5.4000000000000006E-2</c:v>
                </c:pt>
                <c:pt idx="990">
                  <c:v>3.4000000000000009E-2</c:v>
                </c:pt>
                <c:pt idx="991">
                  <c:v>0.17399999999999999</c:v>
                </c:pt>
                <c:pt idx="992">
                  <c:v>0.16800000000000001</c:v>
                </c:pt>
                <c:pt idx="993">
                  <c:v>3.8000000000000006E-2</c:v>
                </c:pt>
                <c:pt idx="994">
                  <c:v>8.3999999999999991E-2</c:v>
                </c:pt>
                <c:pt idx="995">
                  <c:v>0.13200000000000001</c:v>
                </c:pt>
                <c:pt idx="996">
                  <c:v>0.11000000000000001</c:v>
                </c:pt>
                <c:pt idx="997">
                  <c:v>7.8E-2</c:v>
                </c:pt>
                <c:pt idx="998">
                  <c:v>5.4000000000000006E-2</c:v>
                </c:pt>
                <c:pt idx="999">
                  <c:v>0.16600000000000001</c:v>
                </c:pt>
                <c:pt idx="1000">
                  <c:v>6.4000000000000001E-2</c:v>
                </c:pt>
                <c:pt idx="1001">
                  <c:v>0.13</c:v>
                </c:pt>
                <c:pt idx="1002">
                  <c:v>9.8000000000000004E-2</c:v>
                </c:pt>
                <c:pt idx="1003">
                  <c:v>7.6000000000000012E-2</c:v>
                </c:pt>
                <c:pt idx="1004">
                  <c:v>0.16400000000000001</c:v>
                </c:pt>
                <c:pt idx="1005">
                  <c:v>3.8000000000000006E-2</c:v>
                </c:pt>
                <c:pt idx="1006">
                  <c:v>0.126</c:v>
                </c:pt>
                <c:pt idx="1007">
                  <c:v>2.4E-2</c:v>
                </c:pt>
                <c:pt idx="1008">
                  <c:v>0.124</c:v>
                </c:pt>
                <c:pt idx="1009">
                  <c:v>4.200000000000001E-2</c:v>
                </c:pt>
                <c:pt idx="1010">
                  <c:v>3.9999999999999966E-3</c:v>
                </c:pt>
                <c:pt idx="1011">
                  <c:v>0.128</c:v>
                </c:pt>
                <c:pt idx="1012">
                  <c:v>2.2000000000000006E-2</c:v>
                </c:pt>
                <c:pt idx="1013">
                  <c:v>0.13600000000000001</c:v>
                </c:pt>
                <c:pt idx="1014">
                  <c:v>0.124</c:v>
                </c:pt>
                <c:pt idx="1015">
                  <c:v>1.6E-2</c:v>
                </c:pt>
                <c:pt idx="1016">
                  <c:v>0.124</c:v>
                </c:pt>
                <c:pt idx="1017">
                  <c:v>2.7999999999999997E-2</c:v>
                </c:pt>
                <c:pt idx="1018">
                  <c:v>6.0000000000000005E-2</c:v>
                </c:pt>
                <c:pt idx="1019">
                  <c:v>0.11199999999999999</c:v>
                </c:pt>
                <c:pt idx="1020">
                  <c:v>1.1999999999999997E-2</c:v>
                </c:pt>
                <c:pt idx="1021">
                  <c:v>0.128</c:v>
                </c:pt>
                <c:pt idx="1022">
                  <c:v>0.12</c:v>
                </c:pt>
                <c:pt idx="1023">
                  <c:v>5.6000000000000008E-2</c:v>
                </c:pt>
                <c:pt idx="1024">
                  <c:v>5.3999999999999999E-2</c:v>
                </c:pt>
                <c:pt idx="1025">
                  <c:v>0.08</c:v>
                </c:pt>
                <c:pt idx="1026">
                  <c:v>0.11199999999999999</c:v>
                </c:pt>
                <c:pt idx="1027">
                  <c:v>6.0000000000000005E-2</c:v>
                </c:pt>
                <c:pt idx="1028">
                  <c:v>3.9999999999999966E-3</c:v>
                </c:pt>
                <c:pt idx="1029">
                  <c:v>0.124</c:v>
                </c:pt>
                <c:pt idx="1030">
                  <c:v>0.104</c:v>
                </c:pt>
                <c:pt idx="1031">
                  <c:v>5.8000000000000003E-2</c:v>
                </c:pt>
                <c:pt idx="1032">
                  <c:v>0.14400000000000002</c:v>
                </c:pt>
                <c:pt idx="1033">
                  <c:v>3.9999999999999966E-3</c:v>
                </c:pt>
                <c:pt idx="1034">
                  <c:v>1.9999999999999997E-2</c:v>
                </c:pt>
                <c:pt idx="1035">
                  <c:v>0.12000000000000001</c:v>
                </c:pt>
                <c:pt idx="1036">
                  <c:v>0.12</c:v>
                </c:pt>
                <c:pt idx="1037">
                  <c:v>6.0000000000000005E-2</c:v>
                </c:pt>
                <c:pt idx="1038">
                  <c:v>6.0000000000000005E-2</c:v>
                </c:pt>
                <c:pt idx="1039">
                  <c:v>0.08</c:v>
                </c:pt>
                <c:pt idx="1040">
                  <c:v>0.104</c:v>
                </c:pt>
                <c:pt idx="1041">
                  <c:v>4.4000000000000004E-2</c:v>
                </c:pt>
                <c:pt idx="1042">
                  <c:v>8.3999999999999991E-2</c:v>
                </c:pt>
                <c:pt idx="1043">
                  <c:v>7.0000000000000007E-2</c:v>
                </c:pt>
                <c:pt idx="1044">
                  <c:v>-4.0000000000000036E-3</c:v>
                </c:pt>
                <c:pt idx="1045">
                  <c:v>0.128</c:v>
                </c:pt>
                <c:pt idx="1046">
                  <c:v>7.1999999999999995E-2</c:v>
                </c:pt>
                <c:pt idx="1047">
                  <c:v>6.4000000000000001E-2</c:v>
                </c:pt>
                <c:pt idx="1048">
                  <c:v>2.4E-2</c:v>
                </c:pt>
                <c:pt idx="1049">
                  <c:v>0.112</c:v>
                </c:pt>
                <c:pt idx="1050">
                  <c:v>6.2E-2</c:v>
                </c:pt>
                <c:pt idx="1051">
                  <c:v>4.8000000000000008E-2</c:v>
                </c:pt>
                <c:pt idx="1052">
                  <c:v>2.4E-2</c:v>
                </c:pt>
                <c:pt idx="1053">
                  <c:v>0.11799999999999999</c:v>
                </c:pt>
                <c:pt idx="1054">
                  <c:v>5.8000000000000003E-2</c:v>
                </c:pt>
                <c:pt idx="1055">
                  <c:v>6.6000000000000003E-2</c:v>
                </c:pt>
                <c:pt idx="1056">
                  <c:v>7.5999999999999998E-2</c:v>
                </c:pt>
                <c:pt idx="1057">
                  <c:v>5.6000000000000008E-2</c:v>
                </c:pt>
                <c:pt idx="1058">
                  <c:v>9.1999999999999998E-2</c:v>
                </c:pt>
                <c:pt idx="1059">
                  <c:v>5.6000000000000008E-2</c:v>
                </c:pt>
                <c:pt idx="1060">
                  <c:v>6.6000000000000003E-2</c:v>
                </c:pt>
                <c:pt idx="1061">
                  <c:v>1.8000000000000002E-2</c:v>
                </c:pt>
                <c:pt idx="1062">
                  <c:v>4.8000000000000008E-2</c:v>
                </c:pt>
                <c:pt idx="1063">
                  <c:v>9.6000000000000002E-2</c:v>
                </c:pt>
                <c:pt idx="1064">
                  <c:v>9.1999999999999998E-2</c:v>
                </c:pt>
                <c:pt idx="1065">
                  <c:v>4.4000000000000004E-2</c:v>
                </c:pt>
                <c:pt idx="1066">
                  <c:v>-8.0000000000000071E-3</c:v>
                </c:pt>
                <c:pt idx="1067">
                  <c:v>0.15</c:v>
                </c:pt>
                <c:pt idx="1068">
                  <c:v>9.1999999999999998E-2</c:v>
                </c:pt>
                <c:pt idx="1069">
                  <c:v>4.0000000000000008E-2</c:v>
                </c:pt>
                <c:pt idx="1070">
                  <c:v>0.10200000000000001</c:v>
                </c:pt>
                <c:pt idx="1071">
                  <c:v>4.8000000000000008E-2</c:v>
                </c:pt>
                <c:pt idx="1072">
                  <c:v>1.8000000000000009E-2</c:v>
                </c:pt>
                <c:pt idx="1073">
                  <c:v>0.13</c:v>
                </c:pt>
                <c:pt idx="1074">
                  <c:v>7.400000000000001E-2</c:v>
                </c:pt>
                <c:pt idx="1075">
                  <c:v>4.4000000000000004E-2</c:v>
                </c:pt>
                <c:pt idx="1076">
                  <c:v>8.6000000000000007E-2</c:v>
                </c:pt>
                <c:pt idx="1077">
                  <c:v>4.8000000000000008E-2</c:v>
                </c:pt>
                <c:pt idx="1078">
                  <c:v>7.8000000000000014E-2</c:v>
                </c:pt>
                <c:pt idx="1079">
                  <c:v>5.3999999999999999E-2</c:v>
                </c:pt>
                <c:pt idx="1080">
                  <c:v>0.122</c:v>
                </c:pt>
                <c:pt idx="1081">
                  <c:v>2.2000000000000006E-2</c:v>
                </c:pt>
                <c:pt idx="1082">
                  <c:v>1.4000000000000005E-2</c:v>
                </c:pt>
                <c:pt idx="1083">
                  <c:v>0.126</c:v>
                </c:pt>
                <c:pt idx="1084">
                  <c:v>0.14200000000000002</c:v>
                </c:pt>
                <c:pt idx="1085">
                  <c:v>2.0000000000000018E-3</c:v>
                </c:pt>
                <c:pt idx="1086">
                  <c:v>0.11799999999999999</c:v>
                </c:pt>
                <c:pt idx="1087">
                  <c:v>2.6000000000000009E-2</c:v>
                </c:pt>
                <c:pt idx="1088">
                  <c:v>2.2000000000000006E-2</c:v>
                </c:pt>
                <c:pt idx="1089">
                  <c:v>0.13800000000000001</c:v>
                </c:pt>
                <c:pt idx="1090">
                  <c:v>0.11799999999999999</c:v>
                </c:pt>
                <c:pt idx="1091">
                  <c:v>2.6000000000000009E-2</c:v>
                </c:pt>
                <c:pt idx="1092">
                  <c:v>5.3999999999999999E-2</c:v>
                </c:pt>
                <c:pt idx="1093">
                  <c:v>8.6000000000000007E-2</c:v>
                </c:pt>
                <c:pt idx="1094">
                  <c:v>7.8000000000000014E-2</c:v>
                </c:pt>
                <c:pt idx="1095">
                  <c:v>6.2E-2</c:v>
                </c:pt>
                <c:pt idx="1096">
                  <c:v>6.2E-2</c:v>
                </c:pt>
                <c:pt idx="1097">
                  <c:v>8.2000000000000003E-2</c:v>
                </c:pt>
                <c:pt idx="1098">
                  <c:v>0.05</c:v>
                </c:pt>
                <c:pt idx="1099">
                  <c:v>9.4E-2</c:v>
                </c:pt>
                <c:pt idx="1100">
                  <c:v>0.13400000000000001</c:v>
                </c:pt>
                <c:pt idx="1101">
                  <c:v>1.4000000000000005E-2</c:v>
                </c:pt>
                <c:pt idx="1102">
                  <c:v>5.3999999999999999E-2</c:v>
                </c:pt>
                <c:pt idx="1103">
                  <c:v>9.0000000000000011E-2</c:v>
                </c:pt>
                <c:pt idx="1104">
                  <c:v>0.13600000000000001</c:v>
                </c:pt>
                <c:pt idx="1105">
                  <c:v>8.0000000000000002E-3</c:v>
                </c:pt>
                <c:pt idx="1106">
                  <c:v>2.2000000000000006E-2</c:v>
                </c:pt>
                <c:pt idx="1107">
                  <c:v>0.13</c:v>
                </c:pt>
                <c:pt idx="1108">
                  <c:v>4.5999999999999999E-2</c:v>
                </c:pt>
                <c:pt idx="1109">
                  <c:v>8.2000000000000003E-2</c:v>
                </c:pt>
                <c:pt idx="1110">
                  <c:v>6.2E-2</c:v>
                </c:pt>
                <c:pt idx="1111">
                  <c:v>7.8000000000000014E-2</c:v>
                </c:pt>
                <c:pt idx="1112">
                  <c:v>0.38200000000000001</c:v>
                </c:pt>
                <c:pt idx="1113">
                  <c:v>-0.23800000000000002</c:v>
                </c:pt>
                <c:pt idx="1114">
                  <c:v>0.312</c:v>
                </c:pt>
                <c:pt idx="1115">
                  <c:v>-0.152</c:v>
                </c:pt>
                <c:pt idx="1116">
                  <c:v>6.8000000000000005E-2</c:v>
                </c:pt>
                <c:pt idx="1117">
                  <c:v>9.4E-2</c:v>
                </c:pt>
                <c:pt idx="1118">
                  <c:v>7.8000000000000014E-2</c:v>
                </c:pt>
                <c:pt idx="1119">
                  <c:v>5.8000000000000003E-2</c:v>
                </c:pt>
                <c:pt idx="1120">
                  <c:v>6.2E-2</c:v>
                </c:pt>
                <c:pt idx="1121">
                  <c:v>9.0000000000000011E-2</c:v>
                </c:pt>
                <c:pt idx="1122">
                  <c:v>0.13</c:v>
                </c:pt>
                <c:pt idx="1123">
                  <c:v>-1.9999999999999879E-3</c:v>
                </c:pt>
                <c:pt idx="1124">
                  <c:v>0.14200000000000002</c:v>
                </c:pt>
                <c:pt idx="1125">
                  <c:v>1.0000000000000009E-2</c:v>
                </c:pt>
                <c:pt idx="1126">
                  <c:v>8.6000000000000007E-2</c:v>
                </c:pt>
                <c:pt idx="1127">
                  <c:v>4.5999999999999999E-2</c:v>
                </c:pt>
                <c:pt idx="1128">
                  <c:v>7.0000000000000007E-2</c:v>
                </c:pt>
                <c:pt idx="1129">
                  <c:v>6.4000000000000001E-2</c:v>
                </c:pt>
                <c:pt idx="1130">
                  <c:v>1.4000000000000005E-2</c:v>
                </c:pt>
                <c:pt idx="1131">
                  <c:v>0.122</c:v>
                </c:pt>
                <c:pt idx="1132">
                  <c:v>0.126</c:v>
                </c:pt>
                <c:pt idx="1133">
                  <c:v>0</c:v>
                </c:pt>
                <c:pt idx="1134">
                  <c:v>0.16200000000000001</c:v>
                </c:pt>
                <c:pt idx="1135">
                  <c:v>2.6000000000000009E-2</c:v>
                </c:pt>
                <c:pt idx="1136">
                  <c:v>4.1999999999999996E-2</c:v>
                </c:pt>
                <c:pt idx="1137">
                  <c:v>9.0000000000000011E-2</c:v>
                </c:pt>
                <c:pt idx="1138">
                  <c:v>0.10200000000000001</c:v>
                </c:pt>
                <c:pt idx="1139">
                  <c:v>5.3999999999999999E-2</c:v>
                </c:pt>
                <c:pt idx="1140">
                  <c:v>6.0000000000000053E-3</c:v>
                </c:pt>
                <c:pt idx="1141">
                  <c:v>0.13400000000000001</c:v>
                </c:pt>
                <c:pt idx="1142">
                  <c:v>0.10400000000000001</c:v>
                </c:pt>
                <c:pt idx="1143">
                  <c:v>-9.999999999999995E-3</c:v>
                </c:pt>
                <c:pt idx="1144">
                  <c:v>2.2000000000000006E-2</c:v>
                </c:pt>
                <c:pt idx="1145">
                  <c:v>4.8000000000000001E-2</c:v>
                </c:pt>
                <c:pt idx="1146">
                  <c:v>-9.999999999999995E-3</c:v>
                </c:pt>
                <c:pt idx="1147">
                  <c:v>0.10200000000000001</c:v>
                </c:pt>
                <c:pt idx="1148">
                  <c:v>-2.1999999999999992E-2</c:v>
                </c:pt>
                <c:pt idx="1149">
                  <c:v>0.10800000000000001</c:v>
                </c:pt>
                <c:pt idx="1150">
                  <c:v>9.6000000000000002E-2</c:v>
                </c:pt>
                <c:pt idx="1151">
                  <c:v>-9.999999999999995E-3</c:v>
                </c:pt>
                <c:pt idx="1152">
                  <c:v>9.6000000000000002E-2</c:v>
                </c:pt>
                <c:pt idx="1153">
                  <c:v>2.2000000000000006E-2</c:v>
                </c:pt>
                <c:pt idx="1154">
                  <c:v>2.0000000000000018E-3</c:v>
                </c:pt>
                <c:pt idx="1155">
                  <c:v>0.122</c:v>
                </c:pt>
                <c:pt idx="1156">
                  <c:v>7.5999999999999998E-2</c:v>
                </c:pt>
                <c:pt idx="1157">
                  <c:v>4.0000000000000008E-2</c:v>
                </c:pt>
                <c:pt idx="1158">
                  <c:v>4.0000000000000008E-2</c:v>
                </c:pt>
                <c:pt idx="1159">
                  <c:v>9.8000000000000004E-2</c:v>
                </c:pt>
                <c:pt idx="1160">
                  <c:v>0.126</c:v>
                </c:pt>
                <c:pt idx="1161">
                  <c:v>2.0000000000000018E-3</c:v>
                </c:pt>
                <c:pt idx="1162">
                  <c:v>-1.9999999999999879E-3</c:v>
                </c:pt>
                <c:pt idx="1163">
                  <c:v>0.10800000000000001</c:v>
                </c:pt>
                <c:pt idx="1164">
                  <c:v>3.4000000000000002E-2</c:v>
                </c:pt>
                <c:pt idx="1165">
                  <c:v>0.06</c:v>
                </c:pt>
                <c:pt idx="1166">
                  <c:v>2.0000000000000018E-3</c:v>
                </c:pt>
                <c:pt idx="1167">
                  <c:v>0.114</c:v>
                </c:pt>
                <c:pt idx="1168">
                  <c:v>2.0000000000000018E-3</c:v>
                </c:pt>
                <c:pt idx="1169">
                  <c:v>0.1</c:v>
                </c:pt>
                <c:pt idx="1170">
                  <c:v>6.6000000000000003E-2</c:v>
                </c:pt>
                <c:pt idx="1171">
                  <c:v>3.8000000000000006E-2</c:v>
                </c:pt>
                <c:pt idx="1172">
                  <c:v>2.0000000000000018E-3</c:v>
                </c:pt>
                <c:pt idx="1173">
                  <c:v>0.14200000000000002</c:v>
                </c:pt>
                <c:pt idx="1174">
                  <c:v>-1.9999999999999879E-3</c:v>
                </c:pt>
                <c:pt idx="1175">
                  <c:v>0.11</c:v>
                </c:pt>
                <c:pt idx="1176">
                  <c:v>0.11799999999999999</c:v>
                </c:pt>
                <c:pt idx="1177">
                  <c:v>6.0000000000000053E-3</c:v>
                </c:pt>
                <c:pt idx="1178">
                  <c:v>8.6000000000000007E-2</c:v>
                </c:pt>
                <c:pt idx="1179">
                  <c:v>0.03</c:v>
                </c:pt>
                <c:pt idx="1180">
                  <c:v>8.6000000000000007E-2</c:v>
                </c:pt>
                <c:pt idx="1181">
                  <c:v>3.8000000000000006E-2</c:v>
                </c:pt>
                <c:pt idx="1182">
                  <c:v>3.8000000000000006E-2</c:v>
                </c:pt>
                <c:pt idx="1183">
                  <c:v>6.6000000000000003E-2</c:v>
                </c:pt>
                <c:pt idx="1184">
                  <c:v>-5.9999999999999915E-3</c:v>
                </c:pt>
                <c:pt idx="1185">
                  <c:v>0.11</c:v>
                </c:pt>
                <c:pt idx="1186">
                  <c:v>0.13</c:v>
                </c:pt>
                <c:pt idx="1187">
                  <c:v>2.0000000000000018E-3</c:v>
                </c:pt>
                <c:pt idx="1188">
                  <c:v>0.11</c:v>
                </c:pt>
                <c:pt idx="1189">
                  <c:v>0</c:v>
                </c:pt>
                <c:pt idx="1190">
                  <c:v>0.14399999999999999</c:v>
                </c:pt>
                <c:pt idx="1191">
                  <c:v>-3.2000000000000001E-2</c:v>
                </c:pt>
                <c:pt idx="1192">
                  <c:v>2.1999999999999992E-2</c:v>
                </c:pt>
                <c:pt idx="1193">
                  <c:v>0.13400000000000001</c:v>
                </c:pt>
                <c:pt idx="1194">
                  <c:v>0.106</c:v>
                </c:pt>
                <c:pt idx="1195">
                  <c:v>-1.9999999999999879E-3</c:v>
                </c:pt>
                <c:pt idx="1196">
                  <c:v>8.6000000000000007E-2</c:v>
                </c:pt>
                <c:pt idx="1197">
                  <c:v>4.3999999999999997E-2</c:v>
                </c:pt>
                <c:pt idx="1198">
                  <c:v>2.0000000000000018E-3</c:v>
                </c:pt>
                <c:pt idx="1199">
                  <c:v>0.14799999999999999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B6FA-4CE5-909B-6E6B59C0B6C0}"/>
            </c:ext>
          </c:extLst>
        </c:ser>
        <c:ser>
          <c:idx val="2"/>
          <c:order val="2"/>
          <c:tx>
            <c:v>Spectra360</c:v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Brittany!$M$2:$M$1201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Brittany!$U$2:$U$1201</c:f>
              <c:numCache>
                <c:formatCode>General</c:formatCode>
                <c:ptCount val="1200"/>
                <c:pt idx="0">
                  <c:v>0.8666666666666667</c:v>
                </c:pt>
                <c:pt idx="1">
                  <c:v>0.72666666666666668</c:v>
                </c:pt>
                <c:pt idx="2">
                  <c:v>0.80666666666666664</c:v>
                </c:pt>
                <c:pt idx="3">
                  <c:v>0.78666666666666663</c:v>
                </c:pt>
                <c:pt idx="4">
                  <c:v>0.77999999999999992</c:v>
                </c:pt>
                <c:pt idx="5">
                  <c:v>0.80000000000000016</c:v>
                </c:pt>
                <c:pt idx="6">
                  <c:v>0.7599999999999999</c:v>
                </c:pt>
                <c:pt idx="7">
                  <c:v>0.82666666666666666</c:v>
                </c:pt>
                <c:pt idx="8">
                  <c:v>0.77999999999999992</c:v>
                </c:pt>
                <c:pt idx="9">
                  <c:v>0.79333333333333333</c:v>
                </c:pt>
                <c:pt idx="10">
                  <c:v>0.8666666666666667</c:v>
                </c:pt>
                <c:pt idx="11">
                  <c:v>0.71333333333333337</c:v>
                </c:pt>
                <c:pt idx="12">
                  <c:v>0.70000000000000007</c:v>
                </c:pt>
                <c:pt idx="13">
                  <c:v>0.86</c:v>
                </c:pt>
                <c:pt idx="14">
                  <c:v>0.85333333333333339</c:v>
                </c:pt>
                <c:pt idx="15">
                  <c:v>0.69333333333333336</c:v>
                </c:pt>
                <c:pt idx="16">
                  <c:v>0.77333333333333343</c:v>
                </c:pt>
                <c:pt idx="17">
                  <c:v>0.84000000000000019</c:v>
                </c:pt>
                <c:pt idx="18">
                  <c:v>0.77333333333333332</c:v>
                </c:pt>
                <c:pt idx="19">
                  <c:v>0.77999999999999992</c:v>
                </c:pt>
                <c:pt idx="20">
                  <c:v>0.72666666666666668</c:v>
                </c:pt>
                <c:pt idx="21">
                  <c:v>0.81333333333333346</c:v>
                </c:pt>
                <c:pt idx="22">
                  <c:v>0.72666666666666668</c:v>
                </c:pt>
                <c:pt idx="23">
                  <c:v>0.84000000000000019</c:v>
                </c:pt>
                <c:pt idx="24">
                  <c:v>0.84</c:v>
                </c:pt>
                <c:pt idx="25">
                  <c:v>0.68</c:v>
                </c:pt>
                <c:pt idx="26">
                  <c:v>0.80000000000000016</c:v>
                </c:pt>
                <c:pt idx="27">
                  <c:v>0.77333333333333343</c:v>
                </c:pt>
                <c:pt idx="28">
                  <c:v>0.7466666666666667</c:v>
                </c:pt>
                <c:pt idx="29">
                  <c:v>0.80666666666666664</c:v>
                </c:pt>
                <c:pt idx="30">
                  <c:v>0.77999999999999992</c:v>
                </c:pt>
                <c:pt idx="31">
                  <c:v>0.76666666666666661</c:v>
                </c:pt>
                <c:pt idx="32">
                  <c:v>0.7466666666666667</c:v>
                </c:pt>
                <c:pt idx="33">
                  <c:v>0.80666666666666664</c:v>
                </c:pt>
                <c:pt idx="34">
                  <c:v>0.77333333333333343</c:v>
                </c:pt>
                <c:pt idx="35">
                  <c:v>0.75333333333333341</c:v>
                </c:pt>
                <c:pt idx="36">
                  <c:v>0.79333333333333333</c:v>
                </c:pt>
                <c:pt idx="37">
                  <c:v>0.76666666666666661</c:v>
                </c:pt>
                <c:pt idx="38">
                  <c:v>0.68</c:v>
                </c:pt>
                <c:pt idx="39">
                  <c:v>0.88</c:v>
                </c:pt>
                <c:pt idx="40">
                  <c:v>0.86</c:v>
                </c:pt>
                <c:pt idx="41">
                  <c:v>0.71333333333333337</c:v>
                </c:pt>
                <c:pt idx="42">
                  <c:v>0.70666666666666667</c:v>
                </c:pt>
                <c:pt idx="43">
                  <c:v>0.83333333333333337</c:v>
                </c:pt>
                <c:pt idx="44">
                  <c:v>0.78666666666666674</c:v>
                </c:pt>
                <c:pt idx="45">
                  <c:v>0.71333333333333337</c:v>
                </c:pt>
                <c:pt idx="46">
                  <c:v>0.79999999999999993</c:v>
                </c:pt>
                <c:pt idx="47">
                  <c:v>0.71333333333333337</c:v>
                </c:pt>
                <c:pt idx="48">
                  <c:v>0.72666666666666668</c:v>
                </c:pt>
                <c:pt idx="49">
                  <c:v>0.80666666666666664</c:v>
                </c:pt>
                <c:pt idx="50">
                  <c:v>0.84</c:v>
                </c:pt>
                <c:pt idx="51">
                  <c:v>0.69333333333333336</c:v>
                </c:pt>
                <c:pt idx="52">
                  <c:v>0.72666666666666668</c:v>
                </c:pt>
                <c:pt idx="53">
                  <c:v>0.81333333333333335</c:v>
                </c:pt>
                <c:pt idx="54">
                  <c:v>0.76666666666666661</c:v>
                </c:pt>
                <c:pt idx="55">
                  <c:v>0.79333333333333345</c:v>
                </c:pt>
                <c:pt idx="56">
                  <c:v>0.8666666666666667</c:v>
                </c:pt>
                <c:pt idx="57">
                  <c:v>0.71333333333333326</c:v>
                </c:pt>
                <c:pt idx="58">
                  <c:v>0.72666666666666657</c:v>
                </c:pt>
                <c:pt idx="59">
                  <c:v>0.84666666666666668</c:v>
                </c:pt>
                <c:pt idx="60">
                  <c:v>0.79999999999999993</c:v>
                </c:pt>
                <c:pt idx="61">
                  <c:v>0.82666666666666666</c:v>
                </c:pt>
                <c:pt idx="62">
                  <c:v>0.80666666666666664</c:v>
                </c:pt>
                <c:pt idx="63">
                  <c:v>0.78666666666666674</c:v>
                </c:pt>
                <c:pt idx="64">
                  <c:v>0.7533333333333333</c:v>
                </c:pt>
                <c:pt idx="65">
                  <c:v>0.88666666666666671</c:v>
                </c:pt>
                <c:pt idx="66">
                  <c:v>0.91999999999999993</c:v>
                </c:pt>
                <c:pt idx="67">
                  <c:v>0.73333333333333339</c:v>
                </c:pt>
                <c:pt idx="68">
                  <c:v>0.76666666666666661</c:v>
                </c:pt>
                <c:pt idx="69">
                  <c:v>0.92</c:v>
                </c:pt>
                <c:pt idx="70">
                  <c:v>0.94000000000000006</c:v>
                </c:pt>
                <c:pt idx="71">
                  <c:v>0.77999999999999992</c:v>
                </c:pt>
                <c:pt idx="72">
                  <c:v>0.92666666666666675</c:v>
                </c:pt>
                <c:pt idx="73">
                  <c:v>0.82666666666666666</c:v>
                </c:pt>
                <c:pt idx="74">
                  <c:v>0.86666666666666659</c:v>
                </c:pt>
                <c:pt idx="75">
                  <c:v>0.85333333333333339</c:v>
                </c:pt>
                <c:pt idx="76">
                  <c:v>0.81333333333333335</c:v>
                </c:pt>
                <c:pt idx="77">
                  <c:v>0.95333333333333348</c:v>
                </c:pt>
                <c:pt idx="78">
                  <c:v>0.87999999999999989</c:v>
                </c:pt>
                <c:pt idx="79">
                  <c:v>0.84</c:v>
                </c:pt>
                <c:pt idx="80">
                  <c:v>0.84666666666666668</c:v>
                </c:pt>
                <c:pt idx="81">
                  <c:v>0.87999999999999989</c:v>
                </c:pt>
                <c:pt idx="82">
                  <c:v>0.91999999999999993</c:v>
                </c:pt>
                <c:pt idx="83">
                  <c:v>0.82</c:v>
                </c:pt>
                <c:pt idx="84">
                  <c:v>0.85333333333333317</c:v>
                </c:pt>
                <c:pt idx="85">
                  <c:v>0.86666666666666659</c:v>
                </c:pt>
                <c:pt idx="86">
                  <c:v>0.86666666666666659</c:v>
                </c:pt>
                <c:pt idx="87">
                  <c:v>0.86666666666666659</c:v>
                </c:pt>
                <c:pt idx="88">
                  <c:v>0.91999999999999993</c:v>
                </c:pt>
                <c:pt idx="89">
                  <c:v>0.82666666666666666</c:v>
                </c:pt>
                <c:pt idx="90">
                  <c:v>0.91999999999999993</c:v>
                </c:pt>
                <c:pt idx="91">
                  <c:v>0.92666666666666675</c:v>
                </c:pt>
                <c:pt idx="92">
                  <c:v>0.82</c:v>
                </c:pt>
                <c:pt idx="93">
                  <c:v>0.88666666666666671</c:v>
                </c:pt>
                <c:pt idx="94">
                  <c:v>0.90666666666666662</c:v>
                </c:pt>
                <c:pt idx="95">
                  <c:v>0.8666666666666667</c:v>
                </c:pt>
                <c:pt idx="96">
                  <c:v>0.7466666666666667</c:v>
                </c:pt>
                <c:pt idx="97">
                  <c:v>1.06</c:v>
                </c:pt>
                <c:pt idx="98">
                  <c:v>0.81333333333333335</c:v>
                </c:pt>
                <c:pt idx="99">
                  <c:v>0.91999999999999993</c:v>
                </c:pt>
                <c:pt idx="100">
                  <c:v>0.9</c:v>
                </c:pt>
                <c:pt idx="101">
                  <c:v>0.8933333333333332</c:v>
                </c:pt>
                <c:pt idx="102">
                  <c:v>0.86666666666666659</c:v>
                </c:pt>
                <c:pt idx="103">
                  <c:v>0.9</c:v>
                </c:pt>
                <c:pt idx="104">
                  <c:v>0.85333333333333317</c:v>
                </c:pt>
                <c:pt idx="105">
                  <c:v>0.9</c:v>
                </c:pt>
                <c:pt idx="106">
                  <c:v>0.83999999999999986</c:v>
                </c:pt>
                <c:pt idx="107">
                  <c:v>0.8666666666666667</c:v>
                </c:pt>
                <c:pt idx="108">
                  <c:v>0.94666666666666666</c:v>
                </c:pt>
                <c:pt idx="109">
                  <c:v>0.80666666666666664</c:v>
                </c:pt>
                <c:pt idx="110">
                  <c:v>0.81333333333333335</c:v>
                </c:pt>
                <c:pt idx="111">
                  <c:v>0.88666666666666671</c:v>
                </c:pt>
                <c:pt idx="112">
                  <c:v>0.90666666666666662</c:v>
                </c:pt>
                <c:pt idx="113">
                  <c:v>0.76666666666666661</c:v>
                </c:pt>
                <c:pt idx="114">
                  <c:v>0.92666666666666675</c:v>
                </c:pt>
                <c:pt idx="115">
                  <c:v>0.78666666666666663</c:v>
                </c:pt>
                <c:pt idx="116">
                  <c:v>0.82</c:v>
                </c:pt>
                <c:pt idx="117">
                  <c:v>0.87333333333333341</c:v>
                </c:pt>
                <c:pt idx="118">
                  <c:v>0.89333333333333342</c:v>
                </c:pt>
                <c:pt idx="119">
                  <c:v>0.79333333333333333</c:v>
                </c:pt>
                <c:pt idx="120">
                  <c:v>0.90666666666666673</c:v>
                </c:pt>
                <c:pt idx="121">
                  <c:v>0.77333333333333332</c:v>
                </c:pt>
                <c:pt idx="122">
                  <c:v>0.91333333333333344</c:v>
                </c:pt>
                <c:pt idx="123">
                  <c:v>0.72666666666666668</c:v>
                </c:pt>
                <c:pt idx="124">
                  <c:v>0.77999999999999992</c:v>
                </c:pt>
                <c:pt idx="125">
                  <c:v>0.80666666666666664</c:v>
                </c:pt>
                <c:pt idx="126">
                  <c:v>0.81333333333333335</c:v>
                </c:pt>
                <c:pt idx="127">
                  <c:v>0.82666666666666666</c:v>
                </c:pt>
                <c:pt idx="128">
                  <c:v>0.85333333333333339</c:v>
                </c:pt>
                <c:pt idx="129">
                  <c:v>0.71333333333333337</c:v>
                </c:pt>
                <c:pt idx="130">
                  <c:v>0.76666666666666661</c:v>
                </c:pt>
                <c:pt idx="131">
                  <c:v>0.9</c:v>
                </c:pt>
                <c:pt idx="132">
                  <c:v>0.85333333333333339</c:v>
                </c:pt>
                <c:pt idx="133">
                  <c:v>0.73999999999999988</c:v>
                </c:pt>
                <c:pt idx="134">
                  <c:v>0.77999999999999992</c:v>
                </c:pt>
                <c:pt idx="135">
                  <c:v>0.9</c:v>
                </c:pt>
                <c:pt idx="136">
                  <c:v>0.82</c:v>
                </c:pt>
                <c:pt idx="137">
                  <c:v>0.82</c:v>
                </c:pt>
                <c:pt idx="138">
                  <c:v>0.90666666666666662</c:v>
                </c:pt>
                <c:pt idx="139">
                  <c:v>0.73333333333333339</c:v>
                </c:pt>
                <c:pt idx="140">
                  <c:v>0.76666666666666661</c:v>
                </c:pt>
                <c:pt idx="141">
                  <c:v>0.87999999999999989</c:v>
                </c:pt>
                <c:pt idx="142">
                  <c:v>0.73999999999999988</c:v>
                </c:pt>
                <c:pt idx="143">
                  <c:v>0.8933333333333332</c:v>
                </c:pt>
                <c:pt idx="144">
                  <c:v>0.85333333333333339</c:v>
                </c:pt>
                <c:pt idx="145">
                  <c:v>0.72666666666666657</c:v>
                </c:pt>
                <c:pt idx="146">
                  <c:v>0.71333333333333337</c:v>
                </c:pt>
                <c:pt idx="147">
                  <c:v>0.88</c:v>
                </c:pt>
                <c:pt idx="148">
                  <c:v>0.86</c:v>
                </c:pt>
                <c:pt idx="149">
                  <c:v>0.76666666666666661</c:v>
                </c:pt>
                <c:pt idx="150">
                  <c:v>0.77333333333333343</c:v>
                </c:pt>
                <c:pt idx="151">
                  <c:v>0.78666666666666663</c:v>
                </c:pt>
                <c:pt idx="152">
                  <c:v>0.86</c:v>
                </c:pt>
                <c:pt idx="153">
                  <c:v>0.76000000000000012</c:v>
                </c:pt>
                <c:pt idx="154">
                  <c:v>0.88</c:v>
                </c:pt>
                <c:pt idx="155">
                  <c:v>0.7466666666666667</c:v>
                </c:pt>
                <c:pt idx="156">
                  <c:v>0.83333333333333337</c:v>
                </c:pt>
                <c:pt idx="157">
                  <c:v>0.78666666666666674</c:v>
                </c:pt>
                <c:pt idx="158">
                  <c:v>0.72000000000000008</c:v>
                </c:pt>
                <c:pt idx="159">
                  <c:v>0.91333333333333344</c:v>
                </c:pt>
                <c:pt idx="160">
                  <c:v>0.72000000000000008</c:v>
                </c:pt>
                <c:pt idx="161">
                  <c:v>0.90666666666666673</c:v>
                </c:pt>
                <c:pt idx="162">
                  <c:v>0.88666666666666671</c:v>
                </c:pt>
                <c:pt idx="163">
                  <c:v>0.76000000000000012</c:v>
                </c:pt>
                <c:pt idx="164">
                  <c:v>0.77333333333333343</c:v>
                </c:pt>
                <c:pt idx="165">
                  <c:v>0.83999999999999986</c:v>
                </c:pt>
                <c:pt idx="166">
                  <c:v>0.86</c:v>
                </c:pt>
                <c:pt idx="167">
                  <c:v>0.77333333333333343</c:v>
                </c:pt>
                <c:pt idx="168">
                  <c:v>0.8666666666666667</c:v>
                </c:pt>
                <c:pt idx="169">
                  <c:v>0.88666666666666671</c:v>
                </c:pt>
                <c:pt idx="170">
                  <c:v>0.79333333333333333</c:v>
                </c:pt>
                <c:pt idx="171">
                  <c:v>0.87333333333333341</c:v>
                </c:pt>
                <c:pt idx="172">
                  <c:v>0.82666666666666677</c:v>
                </c:pt>
                <c:pt idx="173">
                  <c:v>0.91333333333333344</c:v>
                </c:pt>
                <c:pt idx="174">
                  <c:v>0.84</c:v>
                </c:pt>
                <c:pt idx="175">
                  <c:v>0.89333333333333342</c:v>
                </c:pt>
                <c:pt idx="176">
                  <c:v>0.97333333333333327</c:v>
                </c:pt>
                <c:pt idx="177">
                  <c:v>0.80000000000000016</c:v>
                </c:pt>
                <c:pt idx="178">
                  <c:v>0.88666666666666671</c:v>
                </c:pt>
                <c:pt idx="179">
                  <c:v>0.81333333333333335</c:v>
                </c:pt>
                <c:pt idx="180">
                  <c:v>0.8933333333333332</c:v>
                </c:pt>
                <c:pt idx="181">
                  <c:v>0.87333333333333341</c:v>
                </c:pt>
                <c:pt idx="182">
                  <c:v>0.82</c:v>
                </c:pt>
                <c:pt idx="183">
                  <c:v>0.96</c:v>
                </c:pt>
                <c:pt idx="184">
                  <c:v>0.79333333333333333</c:v>
                </c:pt>
                <c:pt idx="185">
                  <c:v>0.98666666666666669</c:v>
                </c:pt>
                <c:pt idx="186">
                  <c:v>0.94666666666666666</c:v>
                </c:pt>
                <c:pt idx="187">
                  <c:v>0.86</c:v>
                </c:pt>
                <c:pt idx="188">
                  <c:v>0.77999999999999992</c:v>
                </c:pt>
                <c:pt idx="189">
                  <c:v>0.99333333333333329</c:v>
                </c:pt>
                <c:pt idx="190">
                  <c:v>1</c:v>
                </c:pt>
                <c:pt idx="191">
                  <c:v>0.84666666666666668</c:v>
                </c:pt>
                <c:pt idx="192">
                  <c:v>0.83333333333333337</c:v>
                </c:pt>
                <c:pt idx="193">
                  <c:v>0.98666666666666669</c:v>
                </c:pt>
                <c:pt idx="194">
                  <c:v>0.84666666666666668</c:v>
                </c:pt>
                <c:pt idx="195">
                  <c:v>0.98</c:v>
                </c:pt>
                <c:pt idx="196">
                  <c:v>0.83333333333333337</c:v>
                </c:pt>
                <c:pt idx="197">
                  <c:v>0.98</c:v>
                </c:pt>
                <c:pt idx="198">
                  <c:v>0.80666666666666664</c:v>
                </c:pt>
                <c:pt idx="199">
                  <c:v>1.0133333333333334</c:v>
                </c:pt>
                <c:pt idx="200">
                  <c:v>0.91333333333333344</c:v>
                </c:pt>
                <c:pt idx="201">
                  <c:v>0.92666666666666675</c:v>
                </c:pt>
                <c:pt idx="202">
                  <c:v>0.8933333333333332</c:v>
                </c:pt>
                <c:pt idx="203">
                  <c:v>0.92666666666666675</c:v>
                </c:pt>
                <c:pt idx="204">
                  <c:v>1</c:v>
                </c:pt>
                <c:pt idx="205">
                  <c:v>0.73999999999999988</c:v>
                </c:pt>
                <c:pt idx="206">
                  <c:v>0.96</c:v>
                </c:pt>
                <c:pt idx="207">
                  <c:v>0.88</c:v>
                </c:pt>
                <c:pt idx="208">
                  <c:v>0.86</c:v>
                </c:pt>
                <c:pt idx="209">
                  <c:v>0.94000000000000006</c:v>
                </c:pt>
                <c:pt idx="210">
                  <c:v>0.95333333333333348</c:v>
                </c:pt>
                <c:pt idx="211">
                  <c:v>0.82666666666666666</c:v>
                </c:pt>
                <c:pt idx="212">
                  <c:v>0.84</c:v>
                </c:pt>
                <c:pt idx="213">
                  <c:v>0.99333333333333329</c:v>
                </c:pt>
                <c:pt idx="214">
                  <c:v>0.88666666666666671</c:v>
                </c:pt>
                <c:pt idx="215">
                  <c:v>0.92666666666666675</c:v>
                </c:pt>
                <c:pt idx="216">
                  <c:v>0.84000000000000019</c:v>
                </c:pt>
                <c:pt idx="217">
                  <c:v>0.99333333333333329</c:v>
                </c:pt>
                <c:pt idx="218">
                  <c:v>0.80666666666666664</c:v>
                </c:pt>
                <c:pt idx="219">
                  <c:v>0.91999999999999993</c:v>
                </c:pt>
                <c:pt idx="220">
                  <c:v>0.84666666666666668</c:v>
                </c:pt>
                <c:pt idx="221">
                  <c:v>0.90666666666666662</c:v>
                </c:pt>
                <c:pt idx="222">
                  <c:v>0.93333333333333346</c:v>
                </c:pt>
                <c:pt idx="223">
                  <c:v>0.81333333333333335</c:v>
                </c:pt>
                <c:pt idx="224">
                  <c:v>0.96</c:v>
                </c:pt>
                <c:pt idx="225">
                  <c:v>0.76666666666666661</c:v>
                </c:pt>
                <c:pt idx="226">
                  <c:v>0.78666666666666674</c:v>
                </c:pt>
                <c:pt idx="227">
                  <c:v>0.92666666666666675</c:v>
                </c:pt>
                <c:pt idx="228">
                  <c:v>0.93333333333333324</c:v>
                </c:pt>
                <c:pt idx="229">
                  <c:v>0.77333333333333343</c:v>
                </c:pt>
                <c:pt idx="230">
                  <c:v>0.87999999999999989</c:v>
                </c:pt>
                <c:pt idx="231">
                  <c:v>0.77333333333333343</c:v>
                </c:pt>
                <c:pt idx="232">
                  <c:v>0.90666666666666673</c:v>
                </c:pt>
                <c:pt idx="233">
                  <c:v>0.78666666666666663</c:v>
                </c:pt>
                <c:pt idx="234">
                  <c:v>0.8933333333333332</c:v>
                </c:pt>
                <c:pt idx="235">
                  <c:v>0.77999999999999992</c:v>
                </c:pt>
                <c:pt idx="236">
                  <c:v>0.85333333333333339</c:v>
                </c:pt>
                <c:pt idx="237">
                  <c:v>0.82</c:v>
                </c:pt>
                <c:pt idx="238">
                  <c:v>0.76666666666666661</c:v>
                </c:pt>
                <c:pt idx="239">
                  <c:v>0.8933333333333332</c:v>
                </c:pt>
                <c:pt idx="240">
                  <c:v>0.85333333333333317</c:v>
                </c:pt>
                <c:pt idx="241">
                  <c:v>0.80666666666666664</c:v>
                </c:pt>
                <c:pt idx="242">
                  <c:v>0.88666666666666671</c:v>
                </c:pt>
                <c:pt idx="243">
                  <c:v>0.76000000000000012</c:v>
                </c:pt>
                <c:pt idx="244">
                  <c:v>0.72666666666666657</c:v>
                </c:pt>
                <c:pt idx="245">
                  <c:v>0.88666666666666671</c:v>
                </c:pt>
                <c:pt idx="246">
                  <c:v>0.88666666666666671</c:v>
                </c:pt>
                <c:pt idx="247">
                  <c:v>0.7466666666666667</c:v>
                </c:pt>
                <c:pt idx="248">
                  <c:v>0.84666666666666668</c:v>
                </c:pt>
                <c:pt idx="249">
                  <c:v>0.76666666666666661</c:v>
                </c:pt>
                <c:pt idx="250">
                  <c:v>0.72000000000000008</c:v>
                </c:pt>
                <c:pt idx="251">
                  <c:v>0.89333333333333342</c:v>
                </c:pt>
                <c:pt idx="252">
                  <c:v>0.83333333333333337</c:v>
                </c:pt>
                <c:pt idx="253">
                  <c:v>0.7466666666666667</c:v>
                </c:pt>
                <c:pt idx="254">
                  <c:v>0.76666666666666661</c:v>
                </c:pt>
                <c:pt idx="255">
                  <c:v>0.84</c:v>
                </c:pt>
                <c:pt idx="256">
                  <c:v>0.7466666666666667</c:v>
                </c:pt>
                <c:pt idx="257">
                  <c:v>0.84</c:v>
                </c:pt>
                <c:pt idx="258">
                  <c:v>0.88666666666666671</c:v>
                </c:pt>
                <c:pt idx="259">
                  <c:v>0.69333333333333336</c:v>
                </c:pt>
                <c:pt idx="260">
                  <c:v>0.8666666666666667</c:v>
                </c:pt>
                <c:pt idx="261">
                  <c:v>0.70666666666666667</c:v>
                </c:pt>
                <c:pt idx="262">
                  <c:v>0.86</c:v>
                </c:pt>
                <c:pt idx="263">
                  <c:v>0.69333333333333336</c:v>
                </c:pt>
                <c:pt idx="264">
                  <c:v>0.84</c:v>
                </c:pt>
                <c:pt idx="265">
                  <c:v>0.73999999999999988</c:v>
                </c:pt>
                <c:pt idx="266">
                  <c:v>0.70666666666666667</c:v>
                </c:pt>
                <c:pt idx="267">
                  <c:v>0.89333333333333342</c:v>
                </c:pt>
                <c:pt idx="268">
                  <c:v>0.80666666666666664</c:v>
                </c:pt>
                <c:pt idx="269">
                  <c:v>0.82666666666666666</c:v>
                </c:pt>
                <c:pt idx="270">
                  <c:v>0.7533333333333333</c:v>
                </c:pt>
                <c:pt idx="271">
                  <c:v>0.89333333333333342</c:v>
                </c:pt>
                <c:pt idx="272">
                  <c:v>0.88</c:v>
                </c:pt>
                <c:pt idx="273">
                  <c:v>0.78666666666666674</c:v>
                </c:pt>
                <c:pt idx="274">
                  <c:v>0.91999999999999993</c:v>
                </c:pt>
                <c:pt idx="275">
                  <c:v>0.80666666666666664</c:v>
                </c:pt>
                <c:pt idx="276">
                  <c:v>0.90666666666666662</c:v>
                </c:pt>
                <c:pt idx="277">
                  <c:v>0.80666666666666664</c:v>
                </c:pt>
                <c:pt idx="278">
                  <c:v>0.87999999999999989</c:v>
                </c:pt>
                <c:pt idx="279">
                  <c:v>0.8933333333333332</c:v>
                </c:pt>
                <c:pt idx="280">
                  <c:v>0.73333333333333339</c:v>
                </c:pt>
                <c:pt idx="281">
                  <c:v>0.98000000000000009</c:v>
                </c:pt>
                <c:pt idx="282">
                  <c:v>0.85333333333333317</c:v>
                </c:pt>
                <c:pt idx="283">
                  <c:v>0.82</c:v>
                </c:pt>
                <c:pt idx="284">
                  <c:v>0.82</c:v>
                </c:pt>
                <c:pt idx="285">
                  <c:v>0.87999999999999989</c:v>
                </c:pt>
                <c:pt idx="286">
                  <c:v>0.82666666666666655</c:v>
                </c:pt>
                <c:pt idx="287">
                  <c:v>0.84666666666666668</c:v>
                </c:pt>
                <c:pt idx="288">
                  <c:v>0.79333333333333333</c:v>
                </c:pt>
                <c:pt idx="289">
                  <c:v>0.9</c:v>
                </c:pt>
                <c:pt idx="290">
                  <c:v>0.90666666666666662</c:v>
                </c:pt>
                <c:pt idx="291">
                  <c:v>0.8666666666666667</c:v>
                </c:pt>
                <c:pt idx="292">
                  <c:v>1</c:v>
                </c:pt>
                <c:pt idx="293">
                  <c:v>0.82666666666666666</c:v>
                </c:pt>
                <c:pt idx="294">
                  <c:v>0.86666666666666659</c:v>
                </c:pt>
                <c:pt idx="295">
                  <c:v>0.96666666666666679</c:v>
                </c:pt>
                <c:pt idx="296">
                  <c:v>0.96666666666666667</c:v>
                </c:pt>
                <c:pt idx="297">
                  <c:v>0.77999999999999992</c:v>
                </c:pt>
                <c:pt idx="298">
                  <c:v>0.93333333333333324</c:v>
                </c:pt>
                <c:pt idx="299">
                  <c:v>0.79333333333333333</c:v>
                </c:pt>
                <c:pt idx="300">
                  <c:v>0.9</c:v>
                </c:pt>
                <c:pt idx="301">
                  <c:v>0.85333333333333317</c:v>
                </c:pt>
                <c:pt idx="302">
                  <c:v>0.94666666666666666</c:v>
                </c:pt>
                <c:pt idx="303">
                  <c:v>0.82666666666666666</c:v>
                </c:pt>
                <c:pt idx="304">
                  <c:v>0.84666666666666668</c:v>
                </c:pt>
                <c:pt idx="305">
                  <c:v>0.9</c:v>
                </c:pt>
                <c:pt idx="306">
                  <c:v>0.83333333333333337</c:v>
                </c:pt>
                <c:pt idx="307">
                  <c:v>0.94666666666666666</c:v>
                </c:pt>
                <c:pt idx="308">
                  <c:v>0.96666666666666667</c:v>
                </c:pt>
                <c:pt idx="309">
                  <c:v>0.78666666666666674</c:v>
                </c:pt>
                <c:pt idx="310">
                  <c:v>0.92666666666666675</c:v>
                </c:pt>
                <c:pt idx="311">
                  <c:v>0.86666666666666659</c:v>
                </c:pt>
                <c:pt idx="312">
                  <c:v>0.98666666666666669</c:v>
                </c:pt>
                <c:pt idx="313">
                  <c:v>0.77333333333333332</c:v>
                </c:pt>
                <c:pt idx="314">
                  <c:v>0.96</c:v>
                </c:pt>
                <c:pt idx="315">
                  <c:v>0.79999999999999993</c:v>
                </c:pt>
                <c:pt idx="316">
                  <c:v>0.84666666666666668</c:v>
                </c:pt>
                <c:pt idx="317">
                  <c:v>0.94000000000000006</c:v>
                </c:pt>
                <c:pt idx="318">
                  <c:v>0.87999999999999989</c:v>
                </c:pt>
                <c:pt idx="319">
                  <c:v>0.83333333333333337</c:v>
                </c:pt>
                <c:pt idx="320">
                  <c:v>0.87333333333333341</c:v>
                </c:pt>
                <c:pt idx="321">
                  <c:v>0.87333333333333341</c:v>
                </c:pt>
                <c:pt idx="322">
                  <c:v>0.8933333333333332</c:v>
                </c:pt>
                <c:pt idx="323">
                  <c:v>0.84</c:v>
                </c:pt>
                <c:pt idx="324">
                  <c:v>0.84</c:v>
                </c:pt>
                <c:pt idx="325">
                  <c:v>0.93333333333333324</c:v>
                </c:pt>
                <c:pt idx="326">
                  <c:v>0.86666666666666659</c:v>
                </c:pt>
                <c:pt idx="327">
                  <c:v>0.80666666666666664</c:v>
                </c:pt>
                <c:pt idx="328">
                  <c:v>0.84666666666666668</c:v>
                </c:pt>
                <c:pt idx="329">
                  <c:v>0.84</c:v>
                </c:pt>
                <c:pt idx="330">
                  <c:v>0.9</c:v>
                </c:pt>
                <c:pt idx="331">
                  <c:v>0.76000000000000012</c:v>
                </c:pt>
                <c:pt idx="332">
                  <c:v>0.92</c:v>
                </c:pt>
                <c:pt idx="333">
                  <c:v>0.77333333333333332</c:v>
                </c:pt>
                <c:pt idx="334">
                  <c:v>0.84666666666666668</c:v>
                </c:pt>
                <c:pt idx="335">
                  <c:v>0.75333333333333341</c:v>
                </c:pt>
                <c:pt idx="336">
                  <c:v>0.86666666666666659</c:v>
                </c:pt>
                <c:pt idx="337">
                  <c:v>0.70666666666666667</c:v>
                </c:pt>
                <c:pt idx="338">
                  <c:v>0.83333333333333337</c:v>
                </c:pt>
                <c:pt idx="339">
                  <c:v>0.83333333333333337</c:v>
                </c:pt>
                <c:pt idx="340">
                  <c:v>0.91999999999999993</c:v>
                </c:pt>
                <c:pt idx="341">
                  <c:v>0.70000000000000007</c:v>
                </c:pt>
                <c:pt idx="342">
                  <c:v>0.81333333333333335</c:v>
                </c:pt>
                <c:pt idx="343">
                  <c:v>0.73999999999999988</c:v>
                </c:pt>
                <c:pt idx="344">
                  <c:v>0.85333333333333339</c:v>
                </c:pt>
                <c:pt idx="345">
                  <c:v>0.73999999999999988</c:v>
                </c:pt>
                <c:pt idx="346">
                  <c:v>0.67333333333333334</c:v>
                </c:pt>
                <c:pt idx="347">
                  <c:v>0.92666666666666675</c:v>
                </c:pt>
                <c:pt idx="348">
                  <c:v>0.91333333333333344</c:v>
                </c:pt>
                <c:pt idx="349">
                  <c:v>0.65333333333333332</c:v>
                </c:pt>
                <c:pt idx="350">
                  <c:v>0.72666666666666668</c:v>
                </c:pt>
                <c:pt idx="351">
                  <c:v>0.86666666666666659</c:v>
                </c:pt>
                <c:pt idx="352">
                  <c:v>0.68</c:v>
                </c:pt>
                <c:pt idx="353">
                  <c:v>0.9</c:v>
                </c:pt>
                <c:pt idx="354">
                  <c:v>0.86</c:v>
                </c:pt>
                <c:pt idx="355">
                  <c:v>0.70666666666666667</c:v>
                </c:pt>
                <c:pt idx="356">
                  <c:v>0.71333333333333337</c:v>
                </c:pt>
                <c:pt idx="357">
                  <c:v>0.8666666666666667</c:v>
                </c:pt>
                <c:pt idx="358">
                  <c:v>0.84</c:v>
                </c:pt>
                <c:pt idx="359">
                  <c:v>0.70666666666666667</c:v>
                </c:pt>
                <c:pt idx="360">
                  <c:v>0.82</c:v>
                </c:pt>
                <c:pt idx="361">
                  <c:v>0.73333333333333339</c:v>
                </c:pt>
                <c:pt idx="362">
                  <c:v>0.79333333333333333</c:v>
                </c:pt>
                <c:pt idx="363">
                  <c:v>0.72666666666666657</c:v>
                </c:pt>
                <c:pt idx="364">
                  <c:v>0.76000000000000012</c:v>
                </c:pt>
                <c:pt idx="365">
                  <c:v>0.83333333333333337</c:v>
                </c:pt>
                <c:pt idx="366">
                  <c:v>0.72666666666666657</c:v>
                </c:pt>
                <c:pt idx="367">
                  <c:v>0.88</c:v>
                </c:pt>
                <c:pt idx="368">
                  <c:v>0.82666666666666677</c:v>
                </c:pt>
                <c:pt idx="369">
                  <c:v>0.67333333333333334</c:v>
                </c:pt>
                <c:pt idx="370">
                  <c:v>0.88</c:v>
                </c:pt>
                <c:pt idx="371">
                  <c:v>0.71333333333333326</c:v>
                </c:pt>
                <c:pt idx="372">
                  <c:v>0.7533333333333333</c:v>
                </c:pt>
                <c:pt idx="373">
                  <c:v>0.76000000000000012</c:v>
                </c:pt>
                <c:pt idx="374">
                  <c:v>0.71333333333333337</c:v>
                </c:pt>
                <c:pt idx="375">
                  <c:v>0.79999999999999993</c:v>
                </c:pt>
                <c:pt idx="376">
                  <c:v>0.80666666666666664</c:v>
                </c:pt>
                <c:pt idx="377">
                  <c:v>0.71333333333333337</c:v>
                </c:pt>
                <c:pt idx="378">
                  <c:v>0.72666666666666668</c:v>
                </c:pt>
                <c:pt idx="379">
                  <c:v>0.77333333333333332</c:v>
                </c:pt>
                <c:pt idx="380">
                  <c:v>0.80666666666666664</c:v>
                </c:pt>
                <c:pt idx="381">
                  <c:v>0.75333333333333341</c:v>
                </c:pt>
                <c:pt idx="382">
                  <c:v>0.87333333333333341</c:v>
                </c:pt>
                <c:pt idx="383">
                  <c:v>0.71333333333333326</c:v>
                </c:pt>
                <c:pt idx="384">
                  <c:v>0.70666666666666667</c:v>
                </c:pt>
                <c:pt idx="385">
                  <c:v>0.88</c:v>
                </c:pt>
                <c:pt idx="386">
                  <c:v>0.72666666666666668</c:v>
                </c:pt>
                <c:pt idx="387">
                  <c:v>0.88666666666666671</c:v>
                </c:pt>
                <c:pt idx="388">
                  <c:v>0.69333333333333336</c:v>
                </c:pt>
                <c:pt idx="389">
                  <c:v>0.92666666666666675</c:v>
                </c:pt>
                <c:pt idx="390">
                  <c:v>0.7533333333333333</c:v>
                </c:pt>
                <c:pt idx="391">
                  <c:v>0.88</c:v>
                </c:pt>
                <c:pt idx="392">
                  <c:v>0.80000000000000016</c:v>
                </c:pt>
                <c:pt idx="393">
                  <c:v>0.80666666666666664</c:v>
                </c:pt>
                <c:pt idx="394">
                  <c:v>0.83333333333333337</c:v>
                </c:pt>
                <c:pt idx="395">
                  <c:v>0.81333333333333346</c:v>
                </c:pt>
                <c:pt idx="396">
                  <c:v>0.80000000000000016</c:v>
                </c:pt>
                <c:pt idx="397">
                  <c:v>0.86</c:v>
                </c:pt>
                <c:pt idx="398">
                  <c:v>0.82</c:v>
                </c:pt>
                <c:pt idx="399">
                  <c:v>0.82666666666666666</c:v>
                </c:pt>
                <c:pt idx="400">
                  <c:v>0.92666666666666675</c:v>
                </c:pt>
                <c:pt idx="401">
                  <c:v>0.80666666666666664</c:v>
                </c:pt>
                <c:pt idx="402">
                  <c:v>0.82</c:v>
                </c:pt>
                <c:pt idx="403">
                  <c:v>0.84</c:v>
                </c:pt>
                <c:pt idx="404">
                  <c:v>0.83333333333333337</c:v>
                </c:pt>
                <c:pt idx="405">
                  <c:v>0.84666666666666668</c:v>
                </c:pt>
                <c:pt idx="406">
                  <c:v>0.72000000000000008</c:v>
                </c:pt>
                <c:pt idx="407">
                  <c:v>0.90666666666666662</c:v>
                </c:pt>
                <c:pt idx="408">
                  <c:v>0.77333333333333343</c:v>
                </c:pt>
                <c:pt idx="409">
                  <c:v>0.93333333333333324</c:v>
                </c:pt>
                <c:pt idx="410">
                  <c:v>0.95333333333333325</c:v>
                </c:pt>
                <c:pt idx="411">
                  <c:v>0.79333333333333333</c:v>
                </c:pt>
                <c:pt idx="412">
                  <c:v>0.84666666666666668</c:v>
                </c:pt>
                <c:pt idx="413">
                  <c:v>0.82</c:v>
                </c:pt>
                <c:pt idx="414">
                  <c:v>0.96</c:v>
                </c:pt>
                <c:pt idx="415">
                  <c:v>0.79333333333333333</c:v>
                </c:pt>
                <c:pt idx="416">
                  <c:v>0.77333333333333343</c:v>
                </c:pt>
                <c:pt idx="417">
                  <c:v>0.91999999999999993</c:v>
                </c:pt>
                <c:pt idx="418">
                  <c:v>0.86</c:v>
                </c:pt>
                <c:pt idx="419">
                  <c:v>0.88666666666666671</c:v>
                </c:pt>
                <c:pt idx="420">
                  <c:v>0.93333333333333324</c:v>
                </c:pt>
                <c:pt idx="421">
                  <c:v>0.80000000000000016</c:v>
                </c:pt>
                <c:pt idx="422">
                  <c:v>0.84666666666666668</c:v>
                </c:pt>
                <c:pt idx="423">
                  <c:v>0.85333333333333339</c:v>
                </c:pt>
                <c:pt idx="424">
                  <c:v>0.96666666666666667</c:v>
                </c:pt>
                <c:pt idx="425">
                  <c:v>0.72666666666666668</c:v>
                </c:pt>
                <c:pt idx="426">
                  <c:v>0.82</c:v>
                </c:pt>
                <c:pt idx="427">
                  <c:v>0.84666666666666668</c:v>
                </c:pt>
                <c:pt idx="428">
                  <c:v>0.76666666666666661</c:v>
                </c:pt>
                <c:pt idx="429">
                  <c:v>0.94666666666666666</c:v>
                </c:pt>
                <c:pt idx="430">
                  <c:v>0.87333333333333341</c:v>
                </c:pt>
                <c:pt idx="431">
                  <c:v>0.78666666666666663</c:v>
                </c:pt>
                <c:pt idx="432">
                  <c:v>0.9</c:v>
                </c:pt>
                <c:pt idx="433">
                  <c:v>0.77999999999999992</c:v>
                </c:pt>
                <c:pt idx="434">
                  <c:v>0.7400000000000001</c:v>
                </c:pt>
                <c:pt idx="435">
                  <c:v>0.92666666666666675</c:v>
                </c:pt>
                <c:pt idx="436">
                  <c:v>0.89333333333333342</c:v>
                </c:pt>
                <c:pt idx="437">
                  <c:v>0.72666666666666668</c:v>
                </c:pt>
                <c:pt idx="438">
                  <c:v>0.8933333333333332</c:v>
                </c:pt>
                <c:pt idx="439">
                  <c:v>0.75333333333333341</c:v>
                </c:pt>
                <c:pt idx="440">
                  <c:v>0.84</c:v>
                </c:pt>
                <c:pt idx="441">
                  <c:v>0.77999999999999992</c:v>
                </c:pt>
                <c:pt idx="442">
                  <c:v>0.79333333333333333</c:v>
                </c:pt>
                <c:pt idx="443">
                  <c:v>0.87999999999999989</c:v>
                </c:pt>
                <c:pt idx="444">
                  <c:v>0.7466666666666667</c:v>
                </c:pt>
                <c:pt idx="445">
                  <c:v>0.82666666666666666</c:v>
                </c:pt>
                <c:pt idx="446">
                  <c:v>0.81333333333333346</c:v>
                </c:pt>
                <c:pt idx="447">
                  <c:v>0.73999999999999988</c:v>
                </c:pt>
                <c:pt idx="448">
                  <c:v>0.83333333333333337</c:v>
                </c:pt>
                <c:pt idx="449">
                  <c:v>0.68666666666666665</c:v>
                </c:pt>
                <c:pt idx="450">
                  <c:v>0.72666666666666657</c:v>
                </c:pt>
                <c:pt idx="451">
                  <c:v>0.80000000000000016</c:v>
                </c:pt>
                <c:pt idx="452">
                  <c:v>0.7400000000000001</c:v>
                </c:pt>
                <c:pt idx="453">
                  <c:v>0.82666666666666666</c:v>
                </c:pt>
                <c:pt idx="454">
                  <c:v>0.70666666666666667</c:v>
                </c:pt>
                <c:pt idx="455">
                  <c:v>0.84</c:v>
                </c:pt>
                <c:pt idx="456">
                  <c:v>0.82666666666666666</c:v>
                </c:pt>
                <c:pt idx="457">
                  <c:v>0.69333333333333336</c:v>
                </c:pt>
                <c:pt idx="458">
                  <c:v>0.77999999999999992</c:v>
                </c:pt>
                <c:pt idx="459">
                  <c:v>0.71333333333333337</c:v>
                </c:pt>
                <c:pt idx="460">
                  <c:v>0.69333333333333336</c:v>
                </c:pt>
                <c:pt idx="461">
                  <c:v>0.82666666666666666</c:v>
                </c:pt>
                <c:pt idx="462">
                  <c:v>0.77999999999999992</c:v>
                </c:pt>
                <c:pt idx="463">
                  <c:v>0.7400000000000001</c:v>
                </c:pt>
                <c:pt idx="464">
                  <c:v>0.80000000000000016</c:v>
                </c:pt>
                <c:pt idx="465">
                  <c:v>0.68</c:v>
                </c:pt>
                <c:pt idx="466">
                  <c:v>0.84666666666666668</c:v>
                </c:pt>
                <c:pt idx="467">
                  <c:v>0.68666666666666665</c:v>
                </c:pt>
                <c:pt idx="468">
                  <c:v>0.88666666666666671</c:v>
                </c:pt>
                <c:pt idx="469">
                  <c:v>0.64</c:v>
                </c:pt>
                <c:pt idx="470">
                  <c:v>0.65333333333333343</c:v>
                </c:pt>
                <c:pt idx="471">
                  <c:v>0.9</c:v>
                </c:pt>
                <c:pt idx="472">
                  <c:v>0.87333333333333341</c:v>
                </c:pt>
                <c:pt idx="473">
                  <c:v>0.60666666666666669</c:v>
                </c:pt>
                <c:pt idx="474">
                  <c:v>0.79333333333333333</c:v>
                </c:pt>
                <c:pt idx="475">
                  <c:v>0.69333333333333336</c:v>
                </c:pt>
                <c:pt idx="476">
                  <c:v>0.73333333333333339</c:v>
                </c:pt>
                <c:pt idx="477">
                  <c:v>0.76666666666666661</c:v>
                </c:pt>
                <c:pt idx="478">
                  <c:v>0.68666666666666665</c:v>
                </c:pt>
                <c:pt idx="479">
                  <c:v>0.81333333333333335</c:v>
                </c:pt>
                <c:pt idx="480">
                  <c:v>0.76000000000000012</c:v>
                </c:pt>
                <c:pt idx="481">
                  <c:v>0.73333333333333339</c:v>
                </c:pt>
                <c:pt idx="482">
                  <c:v>0.76666666666666661</c:v>
                </c:pt>
                <c:pt idx="483">
                  <c:v>0.77333333333333343</c:v>
                </c:pt>
                <c:pt idx="484">
                  <c:v>0.7400000000000001</c:v>
                </c:pt>
                <c:pt idx="485">
                  <c:v>0.73333333333333339</c:v>
                </c:pt>
                <c:pt idx="486">
                  <c:v>0.6333333333333333</c:v>
                </c:pt>
                <c:pt idx="487">
                  <c:v>0.82666666666666677</c:v>
                </c:pt>
                <c:pt idx="488">
                  <c:v>0.8666666666666667</c:v>
                </c:pt>
                <c:pt idx="489">
                  <c:v>0.68</c:v>
                </c:pt>
                <c:pt idx="490">
                  <c:v>0.72666666666666668</c:v>
                </c:pt>
                <c:pt idx="491">
                  <c:v>0.80000000000000016</c:v>
                </c:pt>
                <c:pt idx="492">
                  <c:v>0.73999999999999988</c:v>
                </c:pt>
                <c:pt idx="493">
                  <c:v>0.84</c:v>
                </c:pt>
                <c:pt idx="494">
                  <c:v>0.72666666666666668</c:v>
                </c:pt>
                <c:pt idx="495">
                  <c:v>0.7466666666666667</c:v>
                </c:pt>
                <c:pt idx="496">
                  <c:v>0.76000000000000012</c:v>
                </c:pt>
                <c:pt idx="497">
                  <c:v>0.7533333333333333</c:v>
                </c:pt>
                <c:pt idx="498">
                  <c:v>0.70666666666666667</c:v>
                </c:pt>
                <c:pt idx="499">
                  <c:v>0.79999999999999993</c:v>
                </c:pt>
                <c:pt idx="500">
                  <c:v>0.7533333333333333</c:v>
                </c:pt>
                <c:pt idx="501">
                  <c:v>0.82666666666666666</c:v>
                </c:pt>
                <c:pt idx="502">
                  <c:v>0.70000000000000007</c:v>
                </c:pt>
                <c:pt idx="503">
                  <c:v>0.92666666666666675</c:v>
                </c:pt>
                <c:pt idx="504">
                  <c:v>0.76666666666666661</c:v>
                </c:pt>
                <c:pt idx="505">
                  <c:v>0.77333333333333343</c:v>
                </c:pt>
                <c:pt idx="506">
                  <c:v>0.76000000000000012</c:v>
                </c:pt>
                <c:pt idx="507">
                  <c:v>0.83333333333333337</c:v>
                </c:pt>
                <c:pt idx="508">
                  <c:v>0.90666666666666662</c:v>
                </c:pt>
                <c:pt idx="509">
                  <c:v>0.70666666666666667</c:v>
                </c:pt>
                <c:pt idx="510">
                  <c:v>0.86</c:v>
                </c:pt>
                <c:pt idx="511">
                  <c:v>0.76666666666666672</c:v>
                </c:pt>
                <c:pt idx="512">
                  <c:v>0.89333333333333342</c:v>
                </c:pt>
                <c:pt idx="513">
                  <c:v>0.72666666666666668</c:v>
                </c:pt>
                <c:pt idx="514">
                  <c:v>0.73999999999999988</c:v>
                </c:pt>
                <c:pt idx="515">
                  <c:v>0.86666666666666681</c:v>
                </c:pt>
                <c:pt idx="516">
                  <c:v>0.68666666666666665</c:v>
                </c:pt>
                <c:pt idx="517">
                  <c:v>0.90666666666666673</c:v>
                </c:pt>
                <c:pt idx="518">
                  <c:v>0.76000000000000012</c:v>
                </c:pt>
                <c:pt idx="519">
                  <c:v>0.88666666666666671</c:v>
                </c:pt>
                <c:pt idx="520">
                  <c:v>0.84666666666666668</c:v>
                </c:pt>
                <c:pt idx="521">
                  <c:v>0.76000000000000012</c:v>
                </c:pt>
                <c:pt idx="522">
                  <c:v>0.76000000000000012</c:v>
                </c:pt>
                <c:pt idx="523">
                  <c:v>0.8666666666666667</c:v>
                </c:pt>
                <c:pt idx="524">
                  <c:v>0.72666666666666668</c:v>
                </c:pt>
                <c:pt idx="525">
                  <c:v>0.87333333333333341</c:v>
                </c:pt>
                <c:pt idx="526">
                  <c:v>0.77333333333333343</c:v>
                </c:pt>
                <c:pt idx="527">
                  <c:v>0.85333333333333339</c:v>
                </c:pt>
                <c:pt idx="528">
                  <c:v>0.80000000000000016</c:v>
                </c:pt>
                <c:pt idx="529">
                  <c:v>0.78666666666666663</c:v>
                </c:pt>
                <c:pt idx="530">
                  <c:v>0.88</c:v>
                </c:pt>
                <c:pt idx="531">
                  <c:v>0.81333333333333335</c:v>
                </c:pt>
                <c:pt idx="532">
                  <c:v>0.79333333333333333</c:v>
                </c:pt>
                <c:pt idx="533">
                  <c:v>0.87333333333333341</c:v>
                </c:pt>
                <c:pt idx="534">
                  <c:v>0.7400000000000001</c:v>
                </c:pt>
                <c:pt idx="535">
                  <c:v>0.8933333333333332</c:v>
                </c:pt>
                <c:pt idx="536">
                  <c:v>0.85333333333333339</c:v>
                </c:pt>
                <c:pt idx="537">
                  <c:v>0.79999999999999993</c:v>
                </c:pt>
                <c:pt idx="538">
                  <c:v>0.73333333333333339</c:v>
                </c:pt>
                <c:pt idx="539">
                  <c:v>0.8933333333333332</c:v>
                </c:pt>
                <c:pt idx="540">
                  <c:v>0.7466666666666667</c:v>
                </c:pt>
                <c:pt idx="541">
                  <c:v>0.9</c:v>
                </c:pt>
                <c:pt idx="542">
                  <c:v>0.77333333333333343</c:v>
                </c:pt>
                <c:pt idx="543">
                  <c:v>0.87999999999999989</c:v>
                </c:pt>
                <c:pt idx="544">
                  <c:v>0.91333333333333344</c:v>
                </c:pt>
                <c:pt idx="545">
                  <c:v>0.71333333333333337</c:v>
                </c:pt>
                <c:pt idx="546">
                  <c:v>0.82</c:v>
                </c:pt>
                <c:pt idx="547">
                  <c:v>0.77999999999999992</c:v>
                </c:pt>
                <c:pt idx="548">
                  <c:v>0.77999999999999992</c:v>
                </c:pt>
                <c:pt idx="549">
                  <c:v>0.73999999999999988</c:v>
                </c:pt>
                <c:pt idx="550">
                  <c:v>0.84</c:v>
                </c:pt>
                <c:pt idx="551">
                  <c:v>0.68</c:v>
                </c:pt>
                <c:pt idx="552">
                  <c:v>0.81333333333333335</c:v>
                </c:pt>
                <c:pt idx="553">
                  <c:v>0.64</c:v>
                </c:pt>
                <c:pt idx="554">
                  <c:v>0.82666666666666666</c:v>
                </c:pt>
                <c:pt idx="555">
                  <c:v>0.64</c:v>
                </c:pt>
                <c:pt idx="556">
                  <c:v>0.71333333333333326</c:v>
                </c:pt>
                <c:pt idx="557">
                  <c:v>0.77999999999999992</c:v>
                </c:pt>
                <c:pt idx="558">
                  <c:v>0.84666666666666668</c:v>
                </c:pt>
                <c:pt idx="559">
                  <c:v>0.64666666666666661</c:v>
                </c:pt>
                <c:pt idx="560">
                  <c:v>0.83333333333333337</c:v>
                </c:pt>
                <c:pt idx="561">
                  <c:v>0.68</c:v>
                </c:pt>
                <c:pt idx="562">
                  <c:v>0.84666666666666668</c:v>
                </c:pt>
                <c:pt idx="563">
                  <c:v>0.68</c:v>
                </c:pt>
                <c:pt idx="564">
                  <c:v>0.7533333333333333</c:v>
                </c:pt>
                <c:pt idx="565">
                  <c:v>0.70666666666666667</c:v>
                </c:pt>
                <c:pt idx="566">
                  <c:v>0.68666666666666665</c:v>
                </c:pt>
                <c:pt idx="567">
                  <c:v>0.77999999999999992</c:v>
                </c:pt>
                <c:pt idx="568">
                  <c:v>0.80000000000000016</c:v>
                </c:pt>
                <c:pt idx="569">
                  <c:v>0.6333333333333333</c:v>
                </c:pt>
                <c:pt idx="570">
                  <c:v>0.67333333333333334</c:v>
                </c:pt>
                <c:pt idx="571">
                  <c:v>0.81333333333333346</c:v>
                </c:pt>
                <c:pt idx="572">
                  <c:v>0.7466666666666667</c:v>
                </c:pt>
                <c:pt idx="573">
                  <c:v>0.76000000000000012</c:v>
                </c:pt>
                <c:pt idx="574">
                  <c:v>0.69333333333333336</c:v>
                </c:pt>
                <c:pt idx="575">
                  <c:v>0.69333333333333336</c:v>
                </c:pt>
                <c:pt idx="576">
                  <c:v>0.77333333333333343</c:v>
                </c:pt>
                <c:pt idx="577">
                  <c:v>0.62666666666666659</c:v>
                </c:pt>
                <c:pt idx="578">
                  <c:v>0.9</c:v>
                </c:pt>
                <c:pt idx="579">
                  <c:v>0.56666666666666676</c:v>
                </c:pt>
                <c:pt idx="580">
                  <c:v>0.76000000000000012</c:v>
                </c:pt>
                <c:pt idx="581">
                  <c:v>0.70666666666666667</c:v>
                </c:pt>
                <c:pt idx="582">
                  <c:v>0.63333333333333341</c:v>
                </c:pt>
                <c:pt idx="583">
                  <c:v>0.79999999999999993</c:v>
                </c:pt>
                <c:pt idx="584">
                  <c:v>0.63333333333333341</c:v>
                </c:pt>
                <c:pt idx="585">
                  <c:v>0.77333333333333343</c:v>
                </c:pt>
                <c:pt idx="586">
                  <c:v>0.70000000000000007</c:v>
                </c:pt>
                <c:pt idx="587">
                  <c:v>0.70666666666666667</c:v>
                </c:pt>
                <c:pt idx="588">
                  <c:v>0.78666666666666674</c:v>
                </c:pt>
                <c:pt idx="589">
                  <c:v>0.59333333333333338</c:v>
                </c:pt>
                <c:pt idx="590">
                  <c:v>0.78666666666666674</c:v>
                </c:pt>
                <c:pt idx="591">
                  <c:v>0.60000000000000009</c:v>
                </c:pt>
                <c:pt idx="592">
                  <c:v>0.7400000000000001</c:v>
                </c:pt>
                <c:pt idx="593">
                  <c:v>0.65333333333333332</c:v>
                </c:pt>
                <c:pt idx="594">
                  <c:v>0.73999999999999988</c:v>
                </c:pt>
                <c:pt idx="595">
                  <c:v>0.67333333333333334</c:v>
                </c:pt>
                <c:pt idx="596">
                  <c:v>0.69333333333333336</c:v>
                </c:pt>
                <c:pt idx="597">
                  <c:v>0.69333333333333336</c:v>
                </c:pt>
                <c:pt idx="598">
                  <c:v>0.81333333333333346</c:v>
                </c:pt>
                <c:pt idx="599">
                  <c:v>0.66</c:v>
                </c:pt>
                <c:pt idx="600">
                  <c:v>0.73999999999999988</c:v>
                </c:pt>
                <c:pt idx="601">
                  <c:v>0.70000000000000007</c:v>
                </c:pt>
                <c:pt idx="602">
                  <c:v>0.73333333333333339</c:v>
                </c:pt>
                <c:pt idx="603">
                  <c:v>0.67333333333333334</c:v>
                </c:pt>
                <c:pt idx="604">
                  <c:v>0.68666666666666665</c:v>
                </c:pt>
                <c:pt idx="605">
                  <c:v>0.77999999999999992</c:v>
                </c:pt>
                <c:pt idx="606">
                  <c:v>0.70666666666666667</c:v>
                </c:pt>
                <c:pt idx="607">
                  <c:v>0.82666666666666666</c:v>
                </c:pt>
                <c:pt idx="608">
                  <c:v>0.73999999999999988</c:v>
                </c:pt>
                <c:pt idx="609">
                  <c:v>0.71333333333333326</c:v>
                </c:pt>
                <c:pt idx="610">
                  <c:v>0.73333333333333328</c:v>
                </c:pt>
                <c:pt idx="611">
                  <c:v>0.82</c:v>
                </c:pt>
                <c:pt idx="612">
                  <c:v>0.70666666666666667</c:v>
                </c:pt>
                <c:pt idx="613">
                  <c:v>0.77999999999999992</c:v>
                </c:pt>
                <c:pt idx="614">
                  <c:v>0.85333333333333339</c:v>
                </c:pt>
                <c:pt idx="615">
                  <c:v>0.76000000000000012</c:v>
                </c:pt>
                <c:pt idx="616">
                  <c:v>0.76000000000000012</c:v>
                </c:pt>
                <c:pt idx="617">
                  <c:v>0.83333333333333337</c:v>
                </c:pt>
                <c:pt idx="618">
                  <c:v>0.76000000000000012</c:v>
                </c:pt>
                <c:pt idx="619">
                  <c:v>0.81333333333333346</c:v>
                </c:pt>
                <c:pt idx="620">
                  <c:v>0.72666666666666657</c:v>
                </c:pt>
                <c:pt idx="621">
                  <c:v>0.84666666666666668</c:v>
                </c:pt>
                <c:pt idx="622">
                  <c:v>0.84666666666666668</c:v>
                </c:pt>
                <c:pt idx="623">
                  <c:v>0.72000000000000008</c:v>
                </c:pt>
                <c:pt idx="624">
                  <c:v>0.80666666666666664</c:v>
                </c:pt>
                <c:pt idx="625">
                  <c:v>0.78666666666666663</c:v>
                </c:pt>
                <c:pt idx="626">
                  <c:v>0.9</c:v>
                </c:pt>
                <c:pt idx="627">
                  <c:v>0.70000000000000007</c:v>
                </c:pt>
                <c:pt idx="628">
                  <c:v>0.72666666666666657</c:v>
                </c:pt>
                <c:pt idx="629">
                  <c:v>0.84666666666666668</c:v>
                </c:pt>
                <c:pt idx="630">
                  <c:v>0.77999999999999992</c:v>
                </c:pt>
                <c:pt idx="631">
                  <c:v>0.83333333333333337</c:v>
                </c:pt>
                <c:pt idx="632">
                  <c:v>0.73333333333333339</c:v>
                </c:pt>
                <c:pt idx="633">
                  <c:v>0.86666666666666659</c:v>
                </c:pt>
                <c:pt idx="634">
                  <c:v>0.83333333333333337</c:v>
                </c:pt>
                <c:pt idx="635">
                  <c:v>0.73999999999999988</c:v>
                </c:pt>
                <c:pt idx="636">
                  <c:v>0.72666666666666657</c:v>
                </c:pt>
                <c:pt idx="637">
                  <c:v>0.8666666666666667</c:v>
                </c:pt>
                <c:pt idx="638">
                  <c:v>0.90666666666666662</c:v>
                </c:pt>
                <c:pt idx="639">
                  <c:v>0.7466666666666667</c:v>
                </c:pt>
                <c:pt idx="640">
                  <c:v>0.73333333333333339</c:v>
                </c:pt>
                <c:pt idx="641">
                  <c:v>0.87333333333333341</c:v>
                </c:pt>
                <c:pt idx="642">
                  <c:v>0.84666666666666668</c:v>
                </c:pt>
                <c:pt idx="643">
                  <c:v>0.76666666666666661</c:v>
                </c:pt>
                <c:pt idx="644">
                  <c:v>0.79333333333333333</c:v>
                </c:pt>
                <c:pt idx="645">
                  <c:v>0.77999999999999992</c:v>
                </c:pt>
                <c:pt idx="646">
                  <c:v>0.84666666666666668</c:v>
                </c:pt>
                <c:pt idx="647">
                  <c:v>0.68666666666666665</c:v>
                </c:pt>
                <c:pt idx="648">
                  <c:v>0.80666666666666664</c:v>
                </c:pt>
                <c:pt idx="649">
                  <c:v>0.72666666666666657</c:v>
                </c:pt>
                <c:pt idx="650">
                  <c:v>0.80000000000000016</c:v>
                </c:pt>
                <c:pt idx="651">
                  <c:v>0.73999999999999988</c:v>
                </c:pt>
                <c:pt idx="652">
                  <c:v>0.67333333333333334</c:v>
                </c:pt>
                <c:pt idx="653">
                  <c:v>0.88666666666666671</c:v>
                </c:pt>
                <c:pt idx="654">
                  <c:v>0.72666666666666657</c:v>
                </c:pt>
                <c:pt idx="655">
                  <c:v>0.77999999999999992</c:v>
                </c:pt>
                <c:pt idx="656">
                  <c:v>0.88666666666666671</c:v>
                </c:pt>
                <c:pt idx="657">
                  <c:v>0.64666666666666661</c:v>
                </c:pt>
                <c:pt idx="658">
                  <c:v>0.84666666666666668</c:v>
                </c:pt>
                <c:pt idx="659">
                  <c:v>0.66</c:v>
                </c:pt>
                <c:pt idx="660">
                  <c:v>0.82666666666666666</c:v>
                </c:pt>
                <c:pt idx="661">
                  <c:v>0.67333333333333334</c:v>
                </c:pt>
                <c:pt idx="662">
                  <c:v>0.84</c:v>
                </c:pt>
                <c:pt idx="663">
                  <c:v>0.66</c:v>
                </c:pt>
                <c:pt idx="664">
                  <c:v>0.71333333333333326</c:v>
                </c:pt>
                <c:pt idx="665">
                  <c:v>0.78666666666666674</c:v>
                </c:pt>
                <c:pt idx="666">
                  <c:v>0.80000000000000016</c:v>
                </c:pt>
                <c:pt idx="667">
                  <c:v>0.70000000000000007</c:v>
                </c:pt>
                <c:pt idx="668">
                  <c:v>0.82</c:v>
                </c:pt>
                <c:pt idx="669">
                  <c:v>0.64666666666666661</c:v>
                </c:pt>
                <c:pt idx="670">
                  <c:v>0.66666666666666663</c:v>
                </c:pt>
                <c:pt idx="671">
                  <c:v>0.80000000000000016</c:v>
                </c:pt>
                <c:pt idx="672">
                  <c:v>0.80000000000000016</c:v>
                </c:pt>
                <c:pt idx="673">
                  <c:v>0.6333333333333333</c:v>
                </c:pt>
                <c:pt idx="674">
                  <c:v>0.68666666666666665</c:v>
                </c:pt>
                <c:pt idx="675">
                  <c:v>0.7533333333333333</c:v>
                </c:pt>
                <c:pt idx="676">
                  <c:v>0.6333333333333333</c:v>
                </c:pt>
                <c:pt idx="677">
                  <c:v>0.84</c:v>
                </c:pt>
                <c:pt idx="678">
                  <c:v>0.73333333333333339</c:v>
                </c:pt>
                <c:pt idx="679">
                  <c:v>0.73999999999999988</c:v>
                </c:pt>
                <c:pt idx="680">
                  <c:v>0.76000000000000012</c:v>
                </c:pt>
                <c:pt idx="681">
                  <c:v>0.66</c:v>
                </c:pt>
                <c:pt idx="682">
                  <c:v>0.82666666666666666</c:v>
                </c:pt>
                <c:pt idx="683">
                  <c:v>0.64666666666666661</c:v>
                </c:pt>
                <c:pt idx="684">
                  <c:v>0.64666666666666661</c:v>
                </c:pt>
                <c:pt idx="685">
                  <c:v>0.73999999999999988</c:v>
                </c:pt>
                <c:pt idx="686">
                  <c:v>0.68</c:v>
                </c:pt>
                <c:pt idx="687">
                  <c:v>0.7533333333333333</c:v>
                </c:pt>
                <c:pt idx="688">
                  <c:v>0.80000000000000016</c:v>
                </c:pt>
                <c:pt idx="689">
                  <c:v>0.62666666666666659</c:v>
                </c:pt>
                <c:pt idx="690">
                  <c:v>0.67333333333333334</c:v>
                </c:pt>
                <c:pt idx="691">
                  <c:v>0.70000000000000007</c:v>
                </c:pt>
                <c:pt idx="692">
                  <c:v>0.64</c:v>
                </c:pt>
                <c:pt idx="693">
                  <c:v>0.7533333333333333</c:v>
                </c:pt>
                <c:pt idx="694">
                  <c:v>0.68</c:v>
                </c:pt>
                <c:pt idx="695">
                  <c:v>0.68</c:v>
                </c:pt>
                <c:pt idx="696">
                  <c:v>0.68</c:v>
                </c:pt>
                <c:pt idx="697">
                  <c:v>0.72000000000000008</c:v>
                </c:pt>
                <c:pt idx="698">
                  <c:v>0.71333333333333326</c:v>
                </c:pt>
                <c:pt idx="699">
                  <c:v>0.70666666666666667</c:v>
                </c:pt>
                <c:pt idx="700">
                  <c:v>0.71333333333333337</c:v>
                </c:pt>
                <c:pt idx="701">
                  <c:v>0.7400000000000001</c:v>
                </c:pt>
                <c:pt idx="702">
                  <c:v>0.67333333333333334</c:v>
                </c:pt>
                <c:pt idx="703">
                  <c:v>0.77333333333333343</c:v>
                </c:pt>
                <c:pt idx="704">
                  <c:v>0.7466666666666667</c:v>
                </c:pt>
                <c:pt idx="705">
                  <c:v>0.70666666666666667</c:v>
                </c:pt>
                <c:pt idx="706">
                  <c:v>0.78666666666666674</c:v>
                </c:pt>
                <c:pt idx="707">
                  <c:v>0.66</c:v>
                </c:pt>
                <c:pt idx="708">
                  <c:v>0.64666666666666672</c:v>
                </c:pt>
                <c:pt idx="709">
                  <c:v>0.76666666666666661</c:v>
                </c:pt>
                <c:pt idx="710">
                  <c:v>0.66</c:v>
                </c:pt>
                <c:pt idx="711">
                  <c:v>0.78666666666666674</c:v>
                </c:pt>
                <c:pt idx="712">
                  <c:v>0.64</c:v>
                </c:pt>
                <c:pt idx="713">
                  <c:v>0.84666666666666668</c:v>
                </c:pt>
                <c:pt idx="714">
                  <c:v>0.71333333333333337</c:v>
                </c:pt>
                <c:pt idx="715">
                  <c:v>0.77333333333333343</c:v>
                </c:pt>
                <c:pt idx="716">
                  <c:v>0.71333333333333337</c:v>
                </c:pt>
                <c:pt idx="717">
                  <c:v>0.79333333333333333</c:v>
                </c:pt>
                <c:pt idx="718">
                  <c:v>0.78666666666666674</c:v>
                </c:pt>
                <c:pt idx="719">
                  <c:v>0.68666666666666665</c:v>
                </c:pt>
                <c:pt idx="720">
                  <c:v>0.81333333333333346</c:v>
                </c:pt>
                <c:pt idx="721">
                  <c:v>0.72000000000000008</c:v>
                </c:pt>
                <c:pt idx="722">
                  <c:v>0.83333333333333337</c:v>
                </c:pt>
                <c:pt idx="723">
                  <c:v>0.78666666666666674</c:v>
                </c:pt>
                <c:pt idx="724">
                  <c:v>0.85333333333333339</c:v>
                </c:pt>
                <c:pt idx="725">
                  <c:v>0.66666666666666663</c:v>
                </c:pt>
                <c:pt idx="726">
                  <c:v>0.77333333333333343</c:v>
                </c:pt>
                <c:pt idx="727">
                  <c:v>0.77333333333333343</c:v>
                </c:pt>
                <c:pt idx="728">
                  <c:v>0.7466666666666667</c:v>
                </c:pt>
                <c:pt idx="729">
                  <c:v>0.86</c:v>
                </c:pt>
                <c:pt idx="730">
                  <c:v>0.73333333333333339</c:v>
                </c:pt>
                <c:pt idx="731">
                  <c:v>0.85333333333333339</c:v>
                </c:pt>
                <c:pt idx="732">
                  <c:v>0.7466666666666667</c:v>
                </c:pt>
                <c:pt idx="733">
                  <c:v>0.82666666666666666</c:v>
                </c:pt>
                <c:pt idx="734">
                  <c:v>0.76666666666666661</c:v>
                </c:pt>
                <c:pt idx="735">
                  <c:v>0.8533333333333335</c:v>
                </c:pt>
                <c:pt idx="736">
                  <c:v>0.70666666666666667</c:v>
                </c:pt>
                <c:pt idx="737">
                  <c:v>0.8933333333333332</c:v>
                </c:pt>
                <c:pt idx="738">
                  <c:v>0.77999999999999992</c:v>
                </c:pt>
                <c:pt idx="739">
                  <c:v>0.80000000000000016</c:v>
                </c:pt>
                <c:pt idx="740">
                  <c:v>0.87999999999999989</c:v>
                </c:pt>
                <c:pt idx="741">
                  <c:v>0.76000000000000012</c:v>
                </c:pt>
                <c:pt idx="742">
                  <c:v>0.87333333333333341</c:v>
                </c:pt>
                <c:pt idx="743">
                  <c:v>0.76000000000000012</c:v>
                </c:pt>
                <c:pt idx="744">
                  <c:v>0.83333333333333337</c:v>
                </c:pt>
                <c:pt idx="745">
                  <c:v>0.79333333333333333</c:v>
                </c:pt>
                <c:pt idx="746">
                  <c:v>0.73333333333333339</c:v>
                </c:pt>
                <c:pt idx="747">
                  <c:v>0.93333333333333324</c:v>
                </c:pt>
                <c:pt idx="748">
                  <c:v>0.87999999999999989</c:v>
                </c:pt>
                <c:pt idx="749">
                  <c:v>0.76000000000000012</c:v>
                </c:pt>
                <c:pt idx="750">
                  <c:v>0.90666666666666662</c:v>
                </c:pt>
                <c:pt idx="751">
                  <c:v>0.7400000000000001</c:v>
                </c:pt>
                <c:pt idx="752">
                  <c:v>0.78666666666666674</c:v>
                </c:pt>
                <c:pt idx="753">
                  <c:v>0.87999999999999989</c:v>
                </c:pt>
                <c:pt idx="754">
                  <c:v>0.8533333333333335</c:v>
                </c:pt>
                <c:pt idx="755">
                  <c:v>0.7533333333333333</c:v>
                </c:pt>
                <c:pt idx="756">
                  <c:v>0.91333333333333344</c:v>
                </c:pt>
                <c:pt idx="757">
                  <c:v>0.7400000000000001</c:v>
                </c:pt>
                <c:pt idx="758">
                  <c:v>0.7466666666666667</c:v>
                </c:pt>
                <c:pt idx="759">
                  <c:v>0.84666666666666668</c:v>
                </c:pt>
                <c:pt idx="760">
                  <c:v>0.87333333333333341</c:v>
                </c:pt>
                <c:pt idx="761">
                  <c:v>0.73999999999999988</c:v>
                </c:pt>
                <c:pt idx="762">
                  <c:v>0.80000000000000016</c:v>
                </c:pt>
                <c:pt idx="763">
                  <c:v>0.83333333333333337</c:v>
                </c:pt>
                <c:pt idx="764">
                  <c:v>0.76666666666666661</c:v>
                </c:pt>
                <c:pt idx="765">
                  <c:v>0.80000000000000016</c:v>
                </c:pt>
                <c:pt idx="766">
                  <c:v>0.82</c:v>
                </c:pt>
                <c:pt idx="767">
                  <c:v>0.7533333333333333</c:v>
                </c:pt>
                <c:pt idx="768">
                  <c:v>0.79333333333333333</c:v>
                </c:pt>
                <c:pt idx="769">
                  <c:v>0.77999999999999992</c:v>
                </c:pt>
                <c:pt idx="770">
                  <c:v>0.78666666666666674</c:v>
                </c:pt>
                <c:pt idx="771">
                  <c:v>0.82666666666666666</c:v>
                </c:pt>
                <c:pt idx="772">
                  <c:v>0.81333333333333346</c:v>
                </c:pt>
                <c:pt idx="773">
                  <c:v>0.70666666666666667</c:v>
                </c:pt>
                <c:pt idx="774">
                  <c:v>0.77999999999999992</c:v>
                </c:pt>
                <c:pt idx="775">
                  <c:v>0.73333333333333339</c:v>
                </c:pt>
                <c:pt idx="776">
                  <c:v>0.88666666666666671</c:v>
                </c:pt>
                <c:pt idx="777">
                  <c:v>0.67333333333333334</c:v>
                </c:pt>
                <c:pt idx="778">
                  <c:v>0.86</c:v>
                </c:pt>
                <c:pt idx="779">
                  <c:v>0.67333333333333334</c:v>
                </c:pt>
                <c:pt idx="780">
                  <c:v>0.68</c:v>
                </c:pt>
                <c:pt idx="781">
                  <c:v>0.82</c:v>
                </c:pt>
                <c:pt idx="782">
                  <c:v>0.77999999999999992</c:v>
                </c:pt>
                <c:pt idx="783">
                  <c:v>0.7466666666666667</c:v>
                </c:pt>
                <c:pt idx="784">
                  <c:v>0.86</c:v>
                </c:pt>
                <c:pt idx="785">
                  <c:v>0.66666666666666663</c:v>
                </c:pt>
                <c:pt idx="786">
                  <c:v>0.84</c:v>
                </c:pt>
                <c:pt idx="787">
                  <c:v>0.68</c:v>
                </c:pt>
                <c:pt idx="788">
                  <c:v>0.73999999999999988</c:v>
                </c:pt>
                <c:pt idx="789">
                  <c:v>0.77333333333333343</c:v>
                </c:pt>
                <c:pt idx="790">
                  <c:v>0.68666666666666665</c:v>
                </c:pt>
                <c:pt idx="791">
                  <c:v>0.83333333333333337</c:v>
                </c:pt>
                <c:pt idx="792">
                  <c:v>0.86</c:v>
                </c:pt>
                <c:pt idx="793">
                  <c:v>0.66666666666666663</c:v>
                </c:pt>
                <c:pt idx="794">
                  <c:v>0.77333333333333343</c:v>
                </c:pt>
                <c:pt idx="795">
                  <c:v>0.76000000000000012</c:v>
                </c:pt>
                <c:pt idx="796">
                  <c:v>0.82666666666666677</c:v>
                </c:pt>
                <c:pt idx="797">
                  <c:v>0.66</c:v>
                </c:pt>
                <c:pt idx="798">
                  <c:v>0.80000000000000016</c:v>
                </c:pt>
                <c:pt idx="799">
                  <c:v>0.72000000000000008</c:v>
                </c:pt>
                <c:pt idx="800">
                  <c:v>0.65333333333333332</c:v>
                </c:pt>
                <c:pt idx="801">
                  <c:v>0.84666666666666668</c:v>
                </c:pt>
                <c:pt idx="802">
                  <c:v>0.72000000000000008</c:v>
                </c:pt>
                <c:pt idx="803">
                  <c:v>0.79333333333333333</c:v>
                </c:pt>
                <c:pt idx="804">
                  <c:v>0.70000000000000007</c:v>
                </c:pt>
                <c:pt idx="805">
                  <c:v>0.73333333333333339</c:v>
                </c:pt>
                <c:pt idx="806">
                  <c:v>0.76666666666666661</c:v>
                </c:pt>
                <c:pt idx="807">
                  <c:v>0.69333333333333336</c:v>
                </c:pt>
                <c:pt idx="808">
                  <c:v>0.72666666666666657</c:v>
                </c:pt>
                <c:pt idx="809">
                  <c:v>0.72666666666666668</c:v>
                </c:pt>
                <c:pt idx="810">
                  <c:v>0.80000000000000016</c:v>
                </c:pt>
                <c:pt idx="811">
                  <c:v>0.73999999999999988</c:v>
                </c:pt>
                <c:pt idx="812">
                  <c:v>0.71333333333333337</c:v>
                </c:pt>
                <c:pt idx="813">
                  <c:v>0.77999999999999992</c:v>
                </c:pt>
                <c:pt idx="814">
                  <c:v>0.68666666666666665</c:v>
                </c:pt>
                <c:pt idx="815">
                  <c:v>0.77999999999999992</c:v>
                </c:pt>
                <c:pt idx="816">
                  <c:v>0.84</c:v>
                </c:pt>
                <c:pt idx="817">
                  <c:v>0.73333333333333339</c:v>
                </c:pt>
                <c:pt idx="818">
                  <c:v>0.84</c:v>
                </c:pt>
                <c:pt idx="819">
                  <c:v>0.70000000000000007</c:v>
                </c:pt>
                <c:pt idx="820">
                  <c:v>0.76666666666666661</c:v>
                </c:pt>
                <c:pt idx="821">
                  <c:v>0.7400000000000001</c:v>
                </c:pt>
                <c:pt idx="822">
                  <c:v>0.79333333333333333</c:v>
                </c:pt>
                <c:pt idx="823">
                  <c:v>0.77333333333333343</c:v>
                </c:pt>
                <c:pt idx="824">
                  <c:v>0.86</c:v>
                </c:pt>
                <c:pt idx="825">
                  <c:v>0.70666666666666667</c:v>
                </c:pt>
                <c:pt idx="826">
                  <c:v>0.83333333333333337</c:v>
                </c:pt>
                <c:pt idx="827">
                  <c:v>0.7400000000000001</c:v>
                </c:pt>
                <c:pt idx="828">
                  <c:v>0.81333333333333346</c:v>
                </c:pt>
                <c:pt idx="829">
                  <c:v>0.77999999999999992</c:v>
                </c:pt>
                <c:pt idx="830">
                  <c:v>0.84666666666666668</c:v>
                </c:pt>
                <c:pt idx="831">
                  <c:v>0.7533333333333333</c:v>
                </c:pt>
                <c:pt idx="832">
                  <c:v>0.70000000000000007</c:v>
                </c:pt>
                <c:pt idx="833">
                  <c:v>0.93333333333333324</c:v>
                </c:pt>
                <c:pt idx="834">
                  <c:v>0.83333333333333337</c:v>
                </c:pt>
                <c:pt idx="835">
                  <c:v>0.82666666666666666</c:v>
                </c:pt>
                <c:pt idx="836">
                  <c:v>0.87333333333333341</c:v>
                </c:pt>
                <c:pt idx="837">
                  <c:v>0.78000000000000014</c:v>
                </c:pt>
                <c:pt idx="838">
                  <c:v>0.92666666666666675</c:v>
                </c:pt>
                <c:pt idx="839">
                  <c:v>0.72666666666666668</c:v>
                </c:pt>
                <c:pt idx="840">
                  <c:v>0.92666666666666675</c:v>
                </c:pt>
                <c:pt idx="841">
                  <c:v>0.72666666666666668</c:v>
                </c:pt>
                <c:pt idx="842">
                  <c:v>0.82</c:v>
                </c:pt>
                <c:pt idx="843">
                  <c:v>0.83333333333333337</c:v>
                </c:pt>
                <c:pt idx="844">
                  <c:v>0.82666666666666666</c:v>
                </c:pt>
                <c:pt idx="845">
                  <c:v>0.81333333333333346</c:v>
                </c:pt>
                <c:pt idx="846">
                  <c:v>0.77333333333333332</c:v>
                </c:pt>
                <c:pt idx="847">
                  <c:v>0.90666666666666662</c:v>
                </c:pt>
                <c:pt idx="848">
                  <c:v>0.96666666666666679</c:v>
                </c:pt>
                <c:pt idx="849">
                  <c:v>0.72000000000000008</c:v>
                </c:pt>
                <c:pt idx="850">
                  <c:v>0.84666666666666668</c:v>
                </c:pt>
                <c:pt idx="851">
                  <c:v>0.89333333333333342</c:v>
                </c:pt>
                <c:pt idx="852">
                  <c:v>0.88666666666666671</c:v>
                </c:pt>
                <c:pt idx="853">
                  <c:v>0.80000000000000016</c:v>
                </c:pt>
                <c:pt idx="854">
                  <c:v>0.84000000000000019</c:v>
                </c:pt>
                <c:pt idx="855">
                  <c:v>0.94000000000000006</c:v>
                </c:pt>
                <c:pt idx="856">
                  <c:v>0.83333333333333337</c:v>
                </c:pt>
                <c:pt idx="857">
                  <c:v>0.87333333333333341</c:v>
                </c:pt>
                <c:pt idx="858">
                  <c:v>0.95333333333333348</c:v>
                </c:pt>
                <c:pt idx="859">
                  <c:v>0.78666666666666663</c:v>
                </c:pt>
                <c:pt idx="860">
                  <c:v>0.84</c:v>
                </c:pt>
                <c:pt idx="861">
                  <c:v>0.9</c:v>
                </c:pt>
                <c:pt idx="862">
                  <c:v>0.87999999999999989</c:v>
                </c:pt>
                <c:pt idx="863">
                  <c:v>0.82</c:v>
                </c:pt>
                <c:pt idx="864">
                  <c:v>0.78666666666666674</c:v>
                </c:pt>
                <c:pt idx="865">
                  <c:v>0.92666666666666675</c:v>
                </c:pt>
                <c:pt idx="866">
                  <c:v>0.90666666666666662</c:v>
                </c:pt>
                <c:pt idx="867">
                  <c:v>0.81333333333333335</c:v>
                </c:pt>
                <c:pt idx="868">
                  <c:v>0.87333333333333341</c:v>
                </c:pt>
                <c:pt idx="869">
                  <c:v>0.78666666666666663</c:v>
                </c:pt>
                <c:pt idx="870">
                  <c:v>0.72666666666666668</c:v>
                </c:pt>
                <c:pt idx="871">
                  <c:v>0.97333333333333327</c:v>
                </c:pt>
                <c:pt idx="872">
                  <c:v>0.79333333333333333</c:v>
                </c:pt>
                <c:pt idx="873">
                  <c:v>0.84</c:v>
                </c:pt>
                <c:pt idx="874">
                  <c:v>0.92666666666666675</c:v>
                </c:pt>
                <c:pt idx="875">
                  <c:v>0.76000000000000012</c:v>
                </c:pt>
                <c:pt idx="876">
                  <c:v>0.83333333333333337</c:v>
                </c:pt>
                <c:pt idx="877">
                  <c:v>0.82</c:v>
                </c:pt>
                <c:pt idx="878">
                  <c:v>0.86</c:v>
                </c:pt>
                <c:pt idx="879">
                  <c:v>0.77333333333333343</c:v>
                </c:pt>
                <c:pt idx="880">
                  <c:v>0.77999999999999992</c:v>
                </c:pt>
                <c:pt idx="881">
                  <c:v>0.84666666666666668</c:v>
                </c:pt>
                <c:pt idx="882">
                  <c:v>0.77333333333333332</c:v>
                </c:pt>
                <c:pt idx="883">
                  <c:v>0.80000000000000016</c:v>
                </c:pt>
                <c:pt idx="884">
                  <c:v>0.8933333333333332</c:v>
                </c:pt>
                <c:pt idx="885">
                  <c:v>0.77999999999999992</c:v>
                </c:pt>
                <c:pt idx="886">
                  <c:v>0.77999999999999992</c:v>
                </c:pt>
                <c:pt idx="887">
                  <c:v>0.77333333333333343</c:v>
                </c:pt>
                <c:pt idx="888">
                  <c:v>0.87333333333333341</c:v>
                </c:pt>
                <c:pt idx="889">
                  <c:v>0.7400000000000001</c:v>
                </c:pt>
                <c:pt idx="890">
                  <c:v>0.72666666666666657</c:v>
                </c:pt>
                <c:pt idx="891">
                  <c:v>0.80666666666666664</c:v>
                </c:pt>
                <c:pt idx="892">
                  <c:v>0.72000000000000008</c:v>
                </c:pt>
                <c:pt idx="893">
                  <c:v>0.86</c:v>
                </c:pt>
                <c:pt idx="894">
                  <c:v>0.83333333333333337</c:v>
                </c:pt>
                <c:pt idx="895">
                  <c:v>0.69333333333333336</c:v>
                </c:pt>
                <c:pt idx="896">
                  <c:v>0.72000000000000008</c:v>
                </c:pt>
                <c:pt idx="897">
                  <c:v>0.85333333333333339</c:v>
                </c:pt>
                <c:pt idx="898">
                  <c:v>0.7533333333333333</c:v>
                </c:pt>
                <c:pt idx="899">
                  <c:v>0.78666666666666674</c:v>
                </c:pt>
                <c:pt idx="900">
                  <c:v>0.7400000000000001</c:v>
                </c:pt>
                <c:pt idx="901">
                  <c:v>0.81333333333333335</c:v>
                </c:pt>
                <c:pt idx="902">
                  <c:v>0.69333333333333336</c:v>
                </c:pt>
                <c:pt idx="903">
                  <c:v>0.84666666666666668</c:v>
                </c:pt>
                <c:pt idx="904">
                  <c:v>0.82</c:v>
                </c:pt>
                <c:pt idx="905">
                  <c:v>0.72000000000000008</c:v>
                </c:pt>
                <c:pt idx="906">
                  <c:v>0.82666666666666666</c:v>
                </c:pt>
                <c:pt idx="907">
                  <c:v>0.70000000000000007</c:v>
                </c:pt>
                <c:pt idx="908">
                  <c:v>0.66666666666666663</c:v>
                </c:pt>
                <c:pt idx="909">
                  <c:v>0.88</c:v>
                </c:pt>
                <c:pt idx="910">
                  <c:v>0.80666666666666664</c:v>
                </c:pt>
                <c:pt idx="911">
                  <c:v>0.72666666666666668</c:v>
                </c:pt>
                <c:pt idx="912">
                  <c:v>0.81333333333333346</c:v>
                </c:pt>
                <c:pt idx="913">
                  <c:v>0.70666666666666667</c:v>
                </c:pt>
                <c:pt idx="914">
                  <c:v>0.82</c:v>
                </c:pt>
                <c:pt idx="915">
                  <c:v>0.67333333333333334</c:v>
                </c:pt>
                <c:pt idx="916">
                  <c:v>0.77999999999999992</c:v>
                </c:pt>
                <c:pt idx="917">
                  <c:v>0.70000000000000007</c:v>
                </c:pt>
                <c:pt idx="918">
                  <c:v>0.72666666666666657</c:v>
                </c:pt>
                <c:pt idx="919">
                  <c:v>0.77999999999999992</c:v>
                </c:pt>
                <c:pt idx="920">
                  <c:v>0.84000000000000019</c:v>
                </c:pt>
                <c:pt idx="921">
                  <c:v>0.67333333333333334</c:v>
                </c:pt>
                <c:pt idx="922">
                  <c:v>0.7400000000000001</c:v>
                </c:pt>
                <c:pt idx="923">
                  <c:v>0.81333333333333346</c:v>
                </c:pt>
                <c:pt idx="924">
                  <c:v>0.64</c:v>
                </c:pt>
                <c:pt idx="925">
                  <c:v>0.91999999999999993</c:v>
                </c:pt>
                <c:pt idx="926">
                  <c:v>0.8666666666666667</c:v>
                </c:pt>
                <c:pt idx="927">
                  <c:v>0.64666666666666661</c:v>
                </c:pt>
                <c:pt idx="928">
                  <c:v>0.70666666666666667</c:v>
                </c:pt>
                <c:pt idx="929">
                  <c:v>0.81333333333333335</c:v>
                </c:pt>
                <c:pt idx="930">
                  <c:v>0.72666666666666668</c:v>
                </c:pt>
                <c:pt idx="931">
                  <c:v>0.84666666666666668</c:v>
                </c:pt>
                <c:pt idx="932">
                  <c:v>0.82666666666666666</c:v>
                </c:pt>
                <c:pt idx="933">
                  <c:v>0.68</c:v>
                </c:pt>
                <c:pt idx="934">
                  <c:v>0.71333333333333326</c:v>
                </c:pt>
                <c:pt idx="935">
                  <c:v>0.89333333333333342</c:v>
                </c:pt>
                <c:pt idx="936">
                  <c:v>0.85333333333333339</c:v>
                </c:pt>
                <c:pt idx="937">
                  <c:v>0.70666666666666667</c:v>
                </c:pt>
                <c:pt idx="938">
                  <c:v>0.73333333333333339</c:v>
                </c:pt>
                <c:pt idx="939">
                  <c:v>0.8666666666666667</c:v>
                </c:pt>
                <c:pt idx="940">
                  <c:v>0.81333333333333335</c:v>
                </c:pt>
                <c:pt idx="941">
                  <c:v>0.82</c:v>
                </c:pt>
                <c:pt idx="942">
                  <c:v>0.88</c:v>
                </c:pt>
                <c:pt idx="943">
                  <c:v>0.71333333333333326</c:v>
                </c:pt>
                <c:pt idx="944">
                  <c:v>0.73999999999999988</c:v>
                </c:pt>
                <c:pt idx="945">
                  <c:v>0.92666666666666675</c:v>
                </c:pt>
                <c:pt idx="946">
                  <c:v>0.77333333333333343</c:v>
                </c:pt>
                <c:pt idx="947">
                  <c:v>0.84666666666666668</c:v>
                </c:pt>
                <c:pt idx="948">
                  <c:v>0.76666666666666661</c:v>
                </c:pt>
                <c:pt idx="949">
                  <c:v>0.8666666666666667</c:v>
                </c:pt>
                <c:pt idx="950">
                  <c:v>0.89333333333333342</c:v>
                </c:pt>
                <c:pt idx="951">
                  <c:v>0.7533333333333333</c:v>
                </c:pt>
                <c:pt idx="952">
                  <c:v>0.86</c:v>
                </c:pt>
                <c:pt idx="953">
                  <c:v>0.81333333333333335</c:v>
                </c:pt>
                <c:pt idx="954">
                  <c:v>0.70000000000000007</c:v>
                </c:pt>
                <c:pt idx="955">
                  <c:v>0.98666666666666669</c:v>
                </c:pt>
                <c:pt idx="956">
                  <c:v>0.86</c:v>
                </c:pt>
                <c:pt idx="957">
                  <c:v>0.77999999999999992</c:v>
                </c:pt>
                <c:pt idx="958">
                  <c:v>0.77999999999999992</c:v>
                </c:pt>
                <c:pt idx="959">
                  <c:v>0.92666666666666675</c:v>
                </c:pt>
                <c:pt idx="960">
                  <c:v>0.8666666666666667</c:v>
                </c:pt>
                <c:pt idx="961">
                  <c:v>0.81333333333333335</c:v>
                </c:pt>
                <c:pt idx="962">
                  <c:v>0.82666666666666666</c:v>
                </c:pt>
                <c:pt idx="963">
                  <c:v>0.84</c:v>
                </c:pt>
                <c:pt idx="964">
                  <c:v>0.79333333333333333</c:v>
                </c:pt>
                <c:pt idx="965">
                  <c:v>0.98666666666666669</c:v>
                </c:pt>
                <c:pt idx="966">
                  <c:v>0.88</c:v>
                </c:pt>
                <c:pt idx="967">
                  <c:v>0.81333333333333335</c:v>
                </c:pt>
                <c:pt idx="968">
                  <c:v>0.94</c:v>
                </c:pt>
                <c:pt idx="969">
                  <c:v>0.88666666666666671</c:v>
                </c:pt>
                <c:pt idx="970">
                  <c:v>0.87333333333333341</c:v>
                </c:pt>
                <c:pt idx="971">
                  <c:v>0.9</c:v>
                </c:pt>
                <c:pt idx="972">
                  <c:v>0.88666666666666671</c:v>
                </c:pt>
                <c:pt idx="973">
                  <c:v>0.84</c:v>
                </c:pt>
                <c:pt idx="974">
                  <c:v>0.91333333333333344</c:v>
                </c:pt>
                <c:pt idx="975">
                  <c:v>0.77333333333333332</c:v>
                </c:pt>
                <c:pt idx="976">
                  <c:v>0.92</c:v>
                </c:pt>
                <c:pt idx="977">
                  <c:v>0.81333333333333335</c:v>
                </c:pt>
                <c:pt idx="978">
                  <c:v>0.81333333333333335</c:v>
                </c:pt>
                <c:pt idx="979">
                  <c:v>0.82666666666666677</c:v>
                </c:pt>
                <c:pt idx="980">
                  <c:v>0.82</c:v>
                </c:pt>
                <c:pt idx="981">
                  <c:v>0.86</c:v>
                </c:pt>
                <c:pt idx="982">
                  <c:v>0.76000000000000012</c:v>
                </c:pt>
                <c:pt idx="983">
                  <c:v>0.88666666666666671</c:v>
                </c:pt>
                <c:pt idx="984">
                  <c:v>0.8666666666666667</c:v>
                </c:pt>
                <c:pt idx="985">
                  <c:v>0.81333333333333335</c:v>
                </c:pt>
                <c:pt idx="986">
                  <c:v>0.72666666666666668</c:v>
                </c:pt>
                <c:pt idx="987">
                  <c:v>0.90666666666666662</c:v>
                </c:pt>
                <c:pt idx="988">
                  <c:v>0.77333333333333332</c:v>
                </c:pt>
                <c:pt idx="989">
                  <c:v>0.84666666666666668</c:v>
                </c:pt>
                <c:pt idx="990">
                  <c:v>0.86</c:v>
                </c:pt>
                <c:pt idx="991">
                  <c:v>0.77333333333333343</c:v>
                </c:pt>
                <c:pt idx="992">
                  <c:v>0.74666666666666659</c:v>
                </c:pt>
                <c:pt idx="993">
                  <c:v>0.87999999999999989</c:v>
                </c:pt>
                <c:pt idx="994">
                  <c:v>0.82666666666666666</c:v>
                </c:pt>
                <c:pt idx="995">
                  <c:v>0.77333333333333332</c:v>
                </c:pt>
                <c:pt idx="996">
                  <c:v>0.77333333333333332</c:v>
                </c:pt>
                <c:pt idx="997">
                  <c:v>0.81333333333333335</c:v>
                </c:pt>
                <c:pt idx="998">
                  <c:v>0.91333333333333344</c:v>
                </c:pt>
                <c:pt idx="999">
                  <c:v>0.65333333333333332</c:v>
                </c:pt>
                <c:pt idx="1000">
                  <c:v>0.83333333333333337</c:v>
                </c:pt>
                <c:pt idx="1001">
                  <c:v>0.73333333333333339</c:v>
                </c:pt>
                <c:pt idx="1002">
                  <c:v>0.76666666666666661</c:v>
                </c:pt>
                <c:pt idx="1003">
                  <c:v>0.77333333333333332</c:v>
                </c:pt>
                <c:pt idx="1004">
                  <c:v>0.80666666666666664</c:v>
                </c:pt>
                <c:pt idx="1005">
                  <c:v>0.76000000000000012</c:v>
                </c:pt>
                <c:pt idx="1006">
                  <c:v>0.86</c:v>
                </c:pt>
                <c:pt idx="1007">
                  <c:v>0.66</c:v>
                </c:pt>
                <c:pt idx="1008">
                  <c:v>0.76666666666666661</c:v>
                </c:pt>
                <c:pt idx="1009">
                  <c:v>0.73999999999999988</c:v>
                </c:pt>
                <c:pt idx="1010">
                  <c:v>0.77999999999999992</c:v>
                </c:pt>
                <c:pt idx="1011">
                  <c:v>0.76000000000000012</c:v>
                </c:pt>
                <c:pt idx="1012">
                  <c:v>0.78666666666666674</c:v>
                </c:pt>
                <c:pt idx="1013">
                  <c:v>0.81333333333333335</c:v>
                </c:pt>
                <c:pt idx="1014">
                  <c:v>0.78666666666666663</c:v>
                </c:pt>
                <c:pt idx="1015">
                  <c:v>0.70666666666666667</c:v>
                </c:pt>
                <c:pt idx="1016">
                  <c:v>0.73333333333333339</c:v>
                </c:pt>
                <c:pt idx="1017">
                  <c:v>0.85333333333333339</c:v>
                </c:pt>
                <c:pt idx="1018">
                  <c:v>0.70666666666666667</c:v>
                </c:pt>
                <c:pt idx="1019">
                  <c:v>0.77999999999999992</c:v>
                </c:pt>
                <c:pt idx="1020">
                  <c:v>0.84666666666666668</c:v>
                </c:pt>
                <c:pt idx="1021">
                  <c:v>0.66666666666666663</c:v>
                </c:pt>
                <c:pt idx="1022">
                  <c:v>0.7533333333333333</c:v>
                </c:pt>
                <c:pt idx="1023">
                  <c:v>0.79333333333333333</c:v>
                </c:pt>
                <c:pt idx="1024">
                  <c:v>0.7466666666666667</c:v>
                </c:pt>
                <c:pt idx="1025">
                  <c:v>0.76000000000000012</c:v>
                </c:pt>
                <c:pt idx="1026">
                  <c:v>0.78666666666666674</c:v>
                </c:pt>
                <c:pt idx="1027">
                  <c:v>0.7533333333333333</c:v>
                </c:pt>
                <c:pt idx="1028">
                  <c:v>0.73333333333333339</c:v>
                </c:pt>
                <c:pt idx="1029">
                  <c:v>0.77999999999999992</c:v>
                </c:pt>
                <c:pt idx="1030">
                  <c:v>0.78666666666666674</c:v>
                </c:pt>
                <c:pt idx="1031">
                  <c:v>0.76000000000000012</c:v>
                </c:pt>
                <c:pt idx="1032">
                  <c:v>0.84666666666666668</c:v>
                </c:pt>
                <c:pt idx="1033">
                  <c:v>0.69333333333333336</c:v>
                </c:pt>
                <c:pt idx="1034">
                  <c:v>0.71333333333333326</c:v>
                </c:pt>
                <c:pt idx="1035">
                  <c:v>0.83333333333333337</c:v>
                </c:pt>
                <c:pt idx="1036">
                  <c:v>0.73333333333333339</c:v>
                </c:pt>
                <c:pt idx="1037">
                  <c:v>0.84</c:v>
                </c:pt>
                <c:pt idx="1038">
                  <c:v>0.82666666666666666</c:v>
                </c:pt>
                <c:pt idx="1039">
                  <c:v>0.77333333333333343</c:v>
                </c:pt>
                <c:pt idx="1040">
                  <c:v>0.72666666666666657</c:v>
                </c:pt>
                <c:pt idx="1041">
                  <c:v>0.86666666666666659</c:v>
                </c:pt>
                <c:pt idx="1042">
                  <c:v>0.90666666666666662</c:v>
                </c:pt>
                <c:pt idx="1043">
                  <c:v>0.73999999999999988</c:v>
                </c:pt>
                <c:pt idx="1044">
                  <c:v>0.83333333333333337</c:v>
                </c:pt>
                <c:pt idx="1045">
                  <c:v>0.7533333333333333</c:v>
                </c:pt>
                <c:pt idx="1046">
                  <c:v>0.82</c:v>
                </c:pt>
                <c:pt idx="1047">
                  <c:v>0.8666666666666667</c:v>
                </c:pt>
                <c:pt idx="1048">
                  <c:v>0.9</c:v>
                </c:pt>
                <c:pt idx="1049">
                  <c:v>0.76000000000000012</c:v>
                </c:pt>
                <c:pt idx="1050">
                  <c:v>0.73999999999999988</c:v>
                </c:pt>
                <c:pt idx="1051">
                  <c:v>0.88666666666666671</c:v>
                </c:pt>
                <c:pt idx="1052">
                  <c:v>0.72666666666666657</c:v>
                </c:pt>
                <c:pt idx="1053">
                  <c:v>0.86</c:v>
                </c:pt>
                <c:pt idx="1054">
                  <c:v>0.82</c:v>
                </c:pt>
                <c:pt idx="1055">
                  <c:v>0.83333333333333337</c:v>
                </c:pt>
                <c:pt idx="1056">
                  <c:v>0.77333333333333343</c:v>
                </c:pt>
                <c:pt idx="1057">
                  <c:v>0.87333333333333341</c:v>
                </c:pt>
                <c:pt idx="1058">
                  <c:v>0.73999999999999988</c:v>
                </c:pt>
                <c:pt idx="1059">
                  <c:v>0.91999999999999993</c:v>
                </c:pt>
                <c:pt idx="1060">
                  <c:v>0.87333333333333341</c:v>
                </c:pt>
                <c:pt idx="1061">
                  <c:v>0.84000000000000019</c:v>
                </c:pt>
                <c:pt idx="1062">
                  <c:v>0.80666666666666664</c:v>
                </c:pt>
                <c:pt idx="1063">
                  <c:v>0.87333333333333341</c:v>
                </c:pt>
                <c:pt idx="1064">
                  <c:v>0.92</c:v>
                </c:pt>
                <c:pt idx="1065">
                  <c:v>0.7533333333333333</c:v>
                </c:pt>
                <c:pt idx="1066">
                  <c:v>0.90666666666666673</c:v>
                </c:pt>
                <c:pt idx="1067">
                  <c:v>0.82666666666666666</c:v>
                </c:pt>
                <c:pt idx="1068">
                  <c:v>0.81333333333333335</c:v>
                </c:pt>
                <c:pt idx="1069">
                  <c:v>0.89333333333333342</c:v>
                </c:pt>
                <c:pt idx="1070">
                  <c:v>0.95333333333333348</c:v>
                </c:pt>
                <c:pt idx="1071">
                  <c:v>0.76000000000000012</c:v>
                </c:pt>
                <c:pt idx="1072">
                  <c:v>0.90666666666666673</c:v>
                </c:pt>
                <c:pt idx="1073">
                  <c:v>0.82</c:v>
                </c:pt>
                <c:pt idx="1074">
                  <c:v>0.80000000000000016</c:v>
                </c:pt>
                <c:pt idx="1075">
                  <c:v>0.94</c:v>
                </c:pt>
                <c:pt idx="1076">
                  <c:v>0.82666666666666666</c:v>
                </c:pt>
                <c:pt idx="1077">
                  <c:v>0.88666666666666671</c:v>
                </c:pt>
                <c:pt idx="1078">
                  <c:v>0.93333333333333324</c:v>
                </c:pt>
                <c:pt idx="1079">
                  <c:v>0.80666666666666664</c:v>
                </c:pt>
                <c:pt idx="1080">
                  <c:v>0.84</c:v>
                </c:pt>
                <c:pt idx="1081">
                  <c:v>0.93333333333333324</c:v>
                </c:pt>
                <c:pt idx="1082">
                  <c:v>0.91333333333333344</c:v>
                </c:pt>
                <c:pt idx="1083">
                  <c:v>0.82</c:v>
                </c:pt>
                <c:pt idx="1084">
                  <c:v>0.94666666666666666</c:v>
                </c:pt>
                <c:pt idx="1085">
                  <c:v>0.73999999999999988</c:v>
                </c:pt>
                <c:pt idx="1086">
                  <c:v>0.7533333333333333</c:v>
                </c:pt>
                <c:pt idx="1087">
                  <c:v>0.93333333333333324</c:v>
                </c:pt>
                <c:pt idx="1088">
                  <c:v>0.96666666666666679</c:v>
                </c:pt>
                <c:pt idx="1089">
                  <c:v>0.79333333333333333</c:v>
                </c:pt>
                <c:pt idx="1090">
                  <c:v>0.86</c:v>
                </c:pt>
                <c:pt idx="1091">
                  <c:v>0.79333333333333333</c:v>
                </c:pt>
                <c:pt idx="1092">
                  <c:v>0.7466666666666667</c:v>
                </c:pt>
                <c:pt idx="1093">
                  <c:v>0.91333333333333344</c:v>
                </c:pt>
                <c:pt idx="1094">
                  <c:v>0.94000000000000006</c:v>
                </c:pt>
                <c:pt idx="1095">
                  <c:v>0.76666666666666672</c:v>
                </c:pt>
                <c:pt idx="1096">
                  <c:v>0.88666666666666671</c:v>
                </c:pt>
                <c:pt idx="1097">
                  <c:v>0.79999999999999993</c:v>
                </c:pt>
                <c:pt idx="1098">
                  <c:v>0.77333333333333332</c:v>
                </c:pt>
                <c:pt idx="1099">
                  <c:v>0.83333333333333337</c:v>
                </c:pt>
                <c:pt idx="1100">
                  <c:v>0.7533333333333333</c:v>
                </c:pt>
                <c:pt idx="1101">
                  <c:v>0.91333333333333344</c:v>
                </c:pt>
                <c:pt idx="1102">
                  <c:v>0.77333333333333332</c:v>
                </c:pt>
                <c:pt idx="1103">
                  <c:v>0.81333333333333335</c:v>
                </c:pt>
                <c:pt idx="1104">
                  <c:v>0.70666666666666667</c:v>
                </c:pt>
                <c:pt idx="1105">
                  <c:v>0.94</c:v>
                </c:pt>
                <c:pt idx="1106">
                  <c:v>0.9</c:v>
                </c:pt>
                <c:pt idx="1107">
                  <c:v>0.73333333333333339</c:v>
                </c:pt>
                <c:pt idx="1108">
                  <c:v>0.92666666666666664</c:v>
                </c:pt>
                <c:pt idx="1109">
                  <c:v>0.72666666666666657</c:v>
                </c:pt>
                <c:pt idx="1110">
                  <c:v>0.91333333333333344</c:v>
                </c:pt>
                <c:pt idx="1111">
                  <c:v>0.72000000000000008</c:v>
                </c:pt>
                <c:pt idx="1112">
                  <c:v>0.68666666666666665</c:v>
                </c:pt>
                <c:pt idx="1113">
                  <c:v>0.9</c:v>
                </c:pt>
                <c:pt idx="1114">
                  <c:v>0.77333333333333343</c:v>
                </c:pt>
                <c:pt idx="1115">
                  <c:v>0.78666666666666674</c:v>
                </c:pt>
                <c:pt idx="1116">
                  <c:v>0.8666666666666667</c:v>
                </c:pt>
                <c:pt idx="1117">
                  <c:v>0.68</c:v>
                </c:pt>
                <c:pt idx="1118">
                  <c:v>0.86</c:v>
                </c:pt>
                <c:pt idx="1119">
                  <c:v>0.68</c:v>
                </c:pt>
                <c:pt idx="1120">
                  <c:v>0.72000000000000008</c:v>
                </c:pt>
                <c:pt idx="1121">
                  <c:v>0.85333333333333339</c:v>
                </c:pt>
                <c:pt idx="1122">
                  <c:v>0.78666666666666663</c:v>
                </c:pt>
                <c:pt idx="1123">
                  <c:v>0.72000000000000008</c:v>
                </c:pt>
                <c:pt idx="1124">
                  <c:v>0.68</c:v>
                </c:pt>
                <c:pt idx="1125">
                  <c:v>0.94666666666666666</c:v>
                </c:pt>
                <c:pt idx="1126">
                  <c:v>0.71333333333333326</c:v>
                </c:pt>
                <c:pt idx="1127">
                  <c:v>0.81333333333333346</c:v>
                </c:pt>
                <c:pt idx="1128">
                  <c:v>0.81333333333333346</c:v>
                </c:pt>
                <c:pt idx="1129">
                  <c:v>0.73999999999999988</c:v>
                </c:pt>
                <c:pt idx="1130">
                  <c:v>0.87333333333333341</c:v>
                </c:pt>
                <c:pt idx="1131">
                  <c:v>0.71333333333333326</c:v>
                </c:pt>
                <c:pt idx="1132">
                  <c:v>0.68</c:v>
                </c:pt>
                <c:pt idx="1133">
                  <c:v>0.8666666666666667</c:v>
                </c:pt>
                <c:pt idx="1134">
                  <c:v>0.7466666666666667</c:v>
                </c:pt>
                <c:pt idx="1135">
                  <c:v>0.82666666666666666</c:v>
                </c:pt>
                <c:pt idx="1136">
                  <c:v>0.81333333333333335</c:v>
                </c:pt>
                <c:pt idx="1137">
                  <c:v>0.66666666666666663</c:v>
                </c:pt>
                <c:pt idx="1138">
                  <c:v>0.7466666666666667</c:v>
                </c:pt>
                <c:pt idx="1139">
                  <c:v>0.79999999999999993</c:v>
                </c:pt>
                <c:pt idx="1140">
                  <c:v>0.7400000000000001</c:v>
                </c:pt>
                <c:pt idx="1141">
                  <c:v>0.80000000000000016</c:v>
                </c:pt>
                <c:pt idx="1142">
                  <c:v>0.72666666666666657</c:v>
                </c:pt>
                <c:pt idx="1143">
                  <c:v>0.83333333333333337</c:v>
                </c:pt>
                <c:pt idx="1144">
                  <c:v>0.72000000000000008</c:v>
                </c:pt>
                <c:pt idx="1145">
                  <c:v>0.82666666666666666</c:v>
                </c:pt>
                <c:pt idx="1146">
                  <c:v>0.75333333333333341</c:v>
                </c:pt>
                <c:pt idx="1147">
                  <c:v>0.82</c:v>
                </c:pt>
                <c:pt idx="1148">
                  <c:v>0.72666666666666668</c:v>
                </c:pt>
                <c:pt idx="1149">
                  <c:v>0.87333333333333341</c:v>
                </c:pt>
                <c:pt idx="1150">
                  <c:v>0.82666666666666666</c:v>
                </c:pt>
                <c:pt idx="1151">
                  <c:v>0.73333333333333339</c:v>
                </c:pt>
                <c:pt idx="1152">
                  <c:v>0.85333333333333339</c:v>
                </c:pt>
                <c:pt idx="1153">
                  <c:v>0.7466666666666667</c:v>
                </c:pt>
                <c:pt idx="1154">
                  <c:v>0.82666666666666666</c:v>
                </c:pt>
                <c:pt idx="1155">
                  <c:v>0.76000000000000012</c:v>
                </c:pt>
                <c:pt idx="1156">
                  <c:v>0.86666666666666659</c:v>
                </c:pt>
                <c:pt idx="1157">
                  <c:v>0.7599999999999999</c:v>
                </c:pt>
                <c:pt idx="1158">
                  <c:v>0.80000000000000016</c:v>
                </c:pt>
                <c:pt idx="1159">
                  <c:v>0.86666666666666659</c:v>
                </c:pt>
                <c:pt idx="1160">
                  <c:v>0.72000000000000008</c:v>
                </c:pt>
                <c:pt idx="1161">
                  <c:v>0.90666666666666662</c:v>
                </c:pt>
                <c:pt idx="1162">
                  <c:v>0.90666666666666662</c:v>
                </c:pt>
                <c:pt idx="1163">
                  <c:v>0.68</c:v>
                </c:pt>
                <c:pt idx="1164">
                  <c:v>0.68</c:v>
                </c:pt>
                <c:pt idx="1165">
                  <c:v>0.93333333333333324</c:v>
                </c:pt>
                <c:pt idx="1166">
                  <c:v>0.96</c:v>
                </c:pt>
                <c:pt idx="1167">
                  <c:v>0.7466666666666667</c:v>
                </c:pt>
                <c:pt idx="1168">
                  <c:v>0.84666666666666668</c:v>
                </c:pt>
                <c:pt idx="1169">
                  <c:v>0.8666666666666667</c:v>
                </c:pt>
                <c:pt idx="1170">
                  <c:v>0.8933333333333332</c:v>
                </c:pt>
                <c:pt idx="1171">
                  <c:v>0.76666666666666661</c:v>
                </c:pt>
                <c:pt idx="1172">
                  <c:v>0.87333333333333341</c:v>
                </c:pt>
                <c:pt idx="1173">
                  <c:v>0.8666666666666667</c:v>
                </c:pt>
                <c:pt idx="1174">
                  <c:v>0.77999999999999992</c:v>
                </c:pt>
                <c:pt idx="1175">
                  <c:v>0.86</c:v>
                </c:pt>
                <c:pt idx="1176">
                  <c:v>0.77333333333333332</c:v>
                </c:pt>
                <c:pt idx="1177">
                  <c:v>0.9</c:v>
                </c:pt>
                <c:pt idx="1178">
                  <c:v>0.89333333333333342</c:v>
                </c:pt>
                <c:pt idx="1179">
                  <c:v>0.77999999999999992</c:v>
                </c:pt>
                <c:pt idx="1180">
                  <c:v>0.7599999999999999</c:v>
                </c:pt>
                <c:pt idx="1181">
                  <c:v>0.92666666666666675</c:v>
                </c:pt>
                <c:pt idx="1182">
                  <c:v>0.79999999999999993</c:v>
                </c:pt>
                <c:pt idx="1183">
                  <c:v>0.92</c:v>
                </c:pt>
                <c:pt idx="1184">
                  <c:v>0.77333333333333332</c:v>
                </c:pt>
                <c:pt idx="1185">
                  <c:v>0.95333333333333348</c:v>
                </c:pt>
                <c:pt idx="1186">
                  <c:v>0.82</c:v>
                </c:pt>
                <c:pt idx="1187">
                  <c:v>0.9</c:v>
                </c:pt>
                <c:pt idx="1188">
                  <c:v>0.77333333333333332</c:v>
                </c:pt>
                <c:pt idx="1189">
                  <c:v>0.96666666666666667</c:v>
                </c:pt>
                <c:pt idx="1190">
                  <c:v>0.8933333333333332</c:v>
                </c:pt>
                <c:pt idx="1191">
                  <c:v>0.83333333333333337</c:v>
                </c:pt>
                <c:pt idx="1192">
                  <c:v>0.70000000000000007</c:v>
                </c:pt>
                <c:pt idx="1193">
                  <c:v>1.02</c:v>
                </c:pt>
                <c:pt idx="1194">
                  <c:v>0.93333333333333324</c:v>
                </c:pt>
                <c:pt idx="1195">
                  <c:v>0.7599999999999999</c:v>
                </c:pt>
                <c:pt idx="1196">
                  <c:v>0.79333333333333333</c:v>
                </c:pt>
                <c:pt idx="1197">
                  <c:v>0.89333333333333342</c:v>
                </c:pt>
                <c:pt idx="1198">
                  <c:v>0.93333333333333324</c:v>
                </c:pt>
                <c:pt idx="1199">
                  <c:v>0.73999999999999988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B6FA-4CE5-909B-6E6B59C0B6C0}"/>
            </c:ext>
          </c:extLst>
        </c:ser>
        <c:ser>
          <c:idx val="3"/>
          <c:order val="3"/>
          <c:tx>
            <c:v>PF-127</c:v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Brittany!$M$2:$M$1201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Brittany!$V$2:$V$1201</c:f>
              <c:numCache>
                <c:formatCode>General</c:formatCode>
                <c:ptCount val="1200"/>
                <c:pt idx="0">
                  <c:v>-7.0666666666666669E-2</c:v>
                </c:pt>
                <c:pt idx="1">
                  <c:v>4.1333333333333333E-2</c:v>
                </c:pt>
                <c:pt idx="2">
                  <c:v>6.6666666666666723E-3</c:v>
                </c:pt>
                <c:pt idx="3">
                  <c:v>-9.7333333333333327E-2</c:v>
                </c:pt>
                <c:pt idx="4">
                  <c:v>1.3333333333333346E-3</c:v>
                </c:pt>
                <c:pt idx="5">
                  <c:v>6.2666666666666662E-2</c:v>
                </c:pt>
                <c:pt idx="6">
                  <c:v>6.533333333333334E-2</c:v>
                </c:pt>
                <c:pt idx="7">
                  <c:v>-5.4666666666666662E-2</c:v>
                </c:pt>
                <c:pt idx="8">
                  <c:v>-0.13066666666666668</c:v>
                </c:pt>
                <c:pt idx="9">
                  <c:v>-2.5333333333333336E-2</c:v>
                </c:pt>
                <c:pt idx="10">
                  <c:v>4.2666666666666665E-2</c:v>
                </c:pt>
                <c:pt idx="11">
                  <c:v>-0.14266666666666669</c:v>
                </c:pt>
                <c:pt idx="12">
                  <c:v>5.733333333333334E-2</c:v>
                </c:pt>
                <c:pt idx="13">
                  <c:v>-0.16400000000000001</c:v>
                </c:pt>
                <c:pt idx="14">
                  <c:v>-1.2000000000000005E-2</c:v>
                </c:pt>
                <c:pt idx="15">
                  <c:v>-9.8666666666666666E-2</c:v>
                </c:pt>
                <c:pt idx="16">
                  <c:v>7.7333333333333323E-2</c:v>
                </c:pt>
                <c:pt idx="17">
                  <c:v>-0.14666666666666667</c:v>
                </c:pt>
                <c:pt idx="18">
                  <c:v>-4.5333333333333337E-2</c:v>
                </c:pt>
                <c:pt idx="19">
                  <c:v>3.4666666666666672E-2</c:v>
                </c:pt>
                <c:pt idx="20">
                  <c:v>-5.1999999999999998E-2</c:v>
                </c:pt>
                <c:pt idx="21">
                  <c:v>5.3333333333333384E-3</c:v>
                </c:pt>
                <c:pt idx="22">
                  <c:v>-0.10400000000000002</c:v>
                </c:pt>
                <c:pt idx="23">
                  <c:v>0.02</c:v>
                </c:pt>
                <c:pt idx="24">
                  <c:v>3.5999999999999997E-2</c:v>
                </c:pt>
                <c:pt idx="25">
                  <c:v>-7.1999999999999995E-2</c:v>
                </c:pt>
                <c:pt idx="26">
                  <c:v>2.3999999999999994E-2</c:v>
                </c:pt>
                <c:pt idx="27">
                  <c:v>-0.10133333333333333</c:v>
                </c:pt>
                <c:pt idx="28">
                  <c:v>-0.17999999999999997</c:v>
                </c:pt>
                <c:pt idx="29">
                  <c:v>0.12666666666666668</c:v>
                </c:pt>
                <c:pt idx="30">
                  <c:v>-4.133333333333334E-2</c:v>
                </c:pt>
                <c:pt idx="31">
                  <c:v>-4.5333333333333337E-2</c:v>
                </c:pt>
                <c:pt idx="32">
                  <c:v>-1.2000000000000002E-2</c:v>
                </c:pt>
                <c:pt idx="33">
                  <c:v>-6.7999999999999991E-2</c:v>
                </c:pt>
                <c:pt idx="34">
                  <c:v>-7.4666666666666673E-2</c:v>
                </c:pt>
                <c:pt idx="35">
                  <c:v>-1.5999999999999997E-2</c:v>
                </c:pt>
                <c:pt idx="36">
                  <c:v>-3.8666666666666662E-2</c:v>
                </c:pt>
                <c:pt idx="37">
                  <c:v>-8.666666666666667E-2</c:v>
                </c:pt>
                <c:pt idx="38">
                  <c:v>1.1999999999999992E-2</c:v>
                </c:pt>
                <c:pt idx="39">
                  <c:v>-7.0666666666666669E-2</c:v>
                </c:pt>
                <c:pt idx="40">
                  <c:v>-4.933333333333334E-2</c:v>
                </c:pt>
                <c:pt idx="41">
                  <c:v>-5.4666666666666676E-2</c:v>
                </c:pt>
                <c:pt idx="42">
                  <c:v>-3.8666666666666676E-2</c:v>
                </c:pt>
                <c:pt idx="43">
                  <c:v>-2.6666666666666668E-2</c:v>
                </c:pt>
                <c:pt idx="44">
                  <c:v>-0.18000000000000002</c:v>
                </c:pt>
                <c:pt idx="45">
                  <c:v>0.11733333333333333</c:v>
                </c:pt>
                <c:pt idx="46">
                  <c:v>-2.7999999999999987E-2</c:v>
                </c:pt>
                <c:pt idx="47">
                  <c:v>-3.7333333333333336E-2</c:v>
                </c:pt>
                <c:pt idx="48">
                  <c:v>-0.13733333333333334</c:v>
                </c:pt>
                <c:pt idx="49">
                  <c:v>4.0000000000000036E-3</c:v>
                </c:pt>
                <c:pt idx="50">
                  <c:v>-8.666666666666667E-2</c:v>
                </c:pt>
                <c:pt idx="51">
                  <c:v>-2.7999999999999997E-2</c:v>
                </c:pt>
                <c:pt idx="52">
                  <c:v>-0.10000000000000002</c:v>
                </c:pt>
                <c:pt idx="53">
                  <c:v>1.5999999999999997E-2</c:v>
                </c:pt>
                <c:pt idx="54">
                  <c:v>2.9333333333333336E-2</c:v>
                </c:pt>
                <c:pt idx="55">
                  <c:v>-0.16400000000000001</c:v>
                </c:pt>
                <c:pt idx="56">
                  <c:v>-8.2666666666666666E-2</c:v>
                </c:pt>
                <c:pt idx="57">
                  <c:v>-6.6666666666666666E-2</c:v>
                </c:pt>
                <c:pt idx="58">
                  <c:v>-9.7333333333333341E-2</c:v>
                </c:pt>
                <c:pt idx="59">
                  <c:v>0</c:v>
                </c:pt>
                <c:pt idx="60">
                  <c:v>8.9333333333333334E-2</c:v>
                </c:pt>
                <c:pt idx="61">
                  <c:v>-0.21733333333333335</c:v>
                </c:pt>
                <c:pt idx="62">
                  <c:v>0.02</c:v>
                </c:pt>
                <c:pt idx="63">
                  <c:v>-0.12666666666666668</c:v>
                </c:pt>
                <c:pt idx="64">
                  <c:v>-0.10666666666666667</c:v>
                </c:pt>
                <c:pt idx="65">
                  <c:v>2.0000000000000004E-2</c:v>
                </c:pt>
                <c:pt idx="66">
                  <c:v>-0.13466666666666668</c:v>
                </c:pt>
                <c:pt idx="67">
                  <c:v>5.2000000000000011E-2</c:v>
                </c:pt>
                <c:pt idx="68">
                  <c:v>-0.11600000000000001</c:v>
                </c:pt>
                <c:pt idx="69">
                  <c:v>1.5999999999999997E-2</c:v>
                </c:pt>
                <c:pt idx="70">
                  <c:v>-0.17733333333333334</c:v>
                </c:pt>
                <c:pt idx="71">
                  <c:v>0.11333333333333333</c:v>
                </c:pt>
                <c:pt idx="72">
                  <c:v>-0.13733333333333336</c:v>
                </c:pt>
                <c:pt idx="73">
                  <c:v>-6.6666666666666636E-3</c:v>
                </c:pt>
                <c:pt idx="74">
                  <c:v>-9.7333333333333341E-2</c:v>
                </c:pt>
                <c:pt idx="75">
                  <c:v>5.6000000000000001E-2</c:v>
                </c:pt>
                <c:pt idx="76">
                  <c:v>-6.133333333333333E-2</c:v>
                </c:pt>
                <c:pt idx="77">
                  <c:v>-0.04</c:v>
                </c:pt>
                <c:pt idx="78">
                  <c:v>2.1333333333333333E-2</c:v>
                </c:pt>
                <c:pt idx="79">
                  <c:v>-0.10933333333333332</c:v>
                </c:pt>
                <c:pt idx="80">
                  <c:v>-0.11066666666666668</c:v>
                </c:pt>
                <c:pt idx="81">
                  <c:v>9.3333333333333324E-3</c:v>
                </c:pt>
                <c:pt idx="82">
                  <c:v>-8.533333333333333E-2</c:v>
                </c:pt>
                <c:pt idx="83">
                  <c:v>-1.8666666666666654E-2</c:v>
                </c:pt>
                <c:pt idx="84">
                  <c:v>1.6E-2</c:v>
                </c:pt>
                <c:pt idx="85">
                  <c:v>-0.13866666666666669</c:v>
                </c:pt>
                <c:pt idx="86">
                  <c:v>-0.10933333333333334</c:v>
                </c:pt>
                <c:pt idx="87">
                  <c:v>2.1333333333333333E-2</c:v>
                </c:pt>
                <c:pt idx="88">
                  <c:v>9.866666666666668E-2</c:v>
                </c:pt>
                <c:pt idx="89">
                  <c:v>-0.14266666666666666</c:v>
                </c:pt>
                <c:pt idx="90">
                  <c:v>-3.7333333333333323E-2</c:v>
                </c:pt>
                <c:pt idx="91">
                  <c:v>-2.9333333333333333E-2</c:v>
                </c:pt>
                <c:pt idx="92">
                  <c:v>4.9333333333333333E-2</c:v>
                </c:pt>
                <c:pt idx="93">
                  <c:v>-0.13200000000000001</c:v>
                </c:pt>
                <c:pt idx="94">
                  <c:v>-2.4000000000000004E-2</c:v>
                </c:pt>
                <c:pt idx="95">
                  <c:v>-7.3333333333333334E-2</c:v>
                </c:pt>
                <c:pt idx="96">
                  <c:v>-0.13066666666666668</c:v>
                </c:pt>
                <c:pt idx="97">
                  <c:v>9.8666666666666666E-2</c:v>
                </c:pt>
                <c:pt idx="98">
                  <c:v>2.2666666666666668E-2</c:v>
                </c:pt>
                <c:pt idx="99">
                  <c:v>-8.1333333333333327E-2</c:v>
                </c:pt>
                <c:pt idx="100">
                  <c:v>-8.9333333333333334E-2</c:v>
                </c:pt>
                <c:pt idx="101">
                  <c:v>1.4666666666666661E-2</c:v>
                </c:pt>
                <c:pt idx="102">
                  <c:v>-2.9333333333333336E-2</c:v>
                </c:pt>
                <c:pt idx="103">
                  <c:v>-0.11333333333333334</c:v>
                </c:pt>
                <c:pt idx="104">
                  <c:v>-0.156</c:v>
                </c:pt>
                <c:pt idx="105">
                  <c:v>-1.3333333333333346E-3</c:v>
                </c:pt>
                <c:pt idx="106">
                  <c:v>-7.5999999999999998E-2</c:v>
                </c:pt>
                <c:pt idx="107">
                  <c:v>-9.0666666666666673E-2</c:v>
                </c:pt>
                <c:pt idx="108">
                  <c:v>-0.10933333333333335</c:v>
                </c:pt>
                <c:pt idx="109">
                  <c:v>8.0000000000000071E-3</c:v>
                </c:pt>
                <c:pt idx="110">
                  <c:v>-0.14666666666666667</c:v>
                </c:pt>
                <c:pt idx="111">
                  <c:v>0</c:v>
                </c:pt>
                <c:pt idx="112">
                  <c:v>-3.0666666666666658E-2</c:v>
                </c:pt>
                <c:pt idx="113">
                  <c:v>-7.5999999999999998E-2</c:v>
                </c:pt>
                <c:pt idx="114">
                  <c:v>-7.4666666666666659E-2</c:v>
                </c:pt>
                <c:pt idx="115">
                  <c:v>-7.333333333333332E-2</c:v>
                </c:pt>
                <c:pt idx="116">
                  <c:v>-0.11466666666666665</c:v>
                </c:pt>
                <c:pt idx="117">
                  <c:v>2.5333333333333329E-2</c:v>
                </c:pt>
                <c:pt idx="118">
                  <c:v>-0.14266666666666666</c:v>
                </c:pt>
                <c:pt idx="119">
                  <c:v>-1.4666666666666661E-2</c:v>
                </c:pt>
                <c:pt idx="120">
                  <c:v>2.0000000000000004E-2</c:v>
                </c:pt>
                <c:pt idx="121">
                  <c:v>-0.10666666666666667</c:v>
                </c:pt>
                <c:pt idx="122">
                  <c:v>-0.11733333333333335</c:v>
                </c:pt>
                <c:pt idx="123">
                  <c:v>-1.466666666666667E-2</c:v>
                </c:pt>
                <c:pt idx="124">
                  <c:v>-0.17200000000000001</c:v>
                </c:pt>
                <c:pt idx="125">
                  <c:v>8.1333333333333341E-2</c:v>
                </c:pt>
                <c:pt idx="126">
                  <c:v>-8.2666666666666652E-2</c:v>
                </c:pt>
                <c:pt idx="127">
                  <c:v>-6.8000000000000005E-2</c:v>
                </c:pt>
                <c:pt idx="128">
                  <c:v>-0.12133333333333333</c:v>
                </c:pt>
                <c:pt idx="129">
                  <c:v>7.0666666666666669E-2</c:v>
                </c:pt>
                <c:pt idx="130">
                  <c:v>-0.10133333333333333</c:v>
                </c:pt>
                <c:pt idx="131">
                  <c:v>-3.7333333333333336E-2</c:v>
                </c:pt>
                <c:pt idx="132">
                  <c:v>-8.1333333333333327E-2</c:v>
                </c:pt>
                <c:pt idx="133">
                  <c:v>-1.5999999999999986E-2</c:v>
                </c:pt>
                <c:pt idx="134">
                  <c:v>-0.10266666666666668</c:v>
                </c:pt>
                <c:pt idx="135">
                  <c:v>2.6666666666666692E-3</c:v>
                </c:pt>
                <c:pt idx="136">
                  <c:v>2.2666666666666668E-2</c:v>
                </c:pt>
                <c:pt idx="137">
                  <c:v>-3.4666666666666658E-2</c:v>
                </c:pt>
                <c:pt idx="138">
                  <c:v>1.3333333333333346E-3</c:v>
                </c:pt>
                <c:pt idx="139">
                  <c:v>-6.2666666666666662E-2</c:v>
                </c:pt>
                <c:pt idx="140">
                  <c:v>-0.112</c:v>
                </c:pt>
                <c:pt idx="141">
                  <c:v>1.3333333333333336E-2</c:v>
                </c:pt>
                <c:pt idx="142">
                  <c:v>-0.14933333333333332</c:v>
                </c:pt>
                <c:pt idx="143">
                  <c:v>1.8666666666666665E-2</c:v>
                </c:pt>
                <c:pt idx="144">
                  <c:v>-0.10666666666666669</c:v>
                </c:pt>
                <c:pt idx="145">
                  <c:v>-3.2000000000000001E-2</c:v>
                </c:pt>
                <c:pt idx="146">
                  <c:v>-1.2000000000000002E-2</c:v>
                </c:pt>
                <c:pt idx="147">
                  <c:v>-0.10000000000000002</c:v>
                </c:pt>
                <c:pt idx="148">
                  <c:v>-7.8666666666666676E-2</c:v>
                </c:pt>
                <c:pt idx="149">
                  <c:v>-5.6000000000000015E-2</c:v>
                </c:pt>
                <c:pt idx="150">
                  <c:v>-0.14533333333333334</c:v>
                </c:pt>
                <c:pt idx="151">
                  <c:v>3.3333333333333333E-2</c:v>
                </c:pt>
                <c:pt idx="152">
                  <c:v>-2.5333333333333333E-2</c:v>
                </c:pt>
                <c:pt idx="153">
                  <c:v>-0.14133333333333334</c:v>
                </c:pt>
                <c:pt idx="154">
                  <c:v>-0.11466666666666665</c:v>
                </c:pt>
                <c:pt idx="155">
                  <c:v>-2.6666666666666596E-3</c:v>
                </c:pt>
                <c:pt idx="156">
                  <c:v>3.6000000000000004E-2</c:v>
                </c:pt>
                <c:pt idx="157">
                  <c:v>-0.10666666666666667</c:v>
                </c:pt>
                <c:pt idx="158">
                  <c:v>-2.8000000000000008E-2</c:v>
                </c:pt>
                <c:pt idx="159">
                  <c:v>-0.10933333333333334</c:v>
                </c:pt>
                <c:pt idx="160">
                  <c:v>4.933333333333334E-2</c:v>
                </c:pt>
                <c:pt idx="161">
                  <c:v>-0.15733333333333333</c:v>
                </c:pt>
                <c:pt idx="162">
                  <c:v>-0.25066666666666665</c:v>
                </c:pt>
                <c:pt idx="163">
                  <c:v>0.10933333333333334</c:v>
                </c:pt>
                <c:pt idx="164">
                  <c:v>-0.10799999999999998</c:v>
                </c:pt>
                <c:pt idx="165">
                  <c:v>6.6666666666666636E-3</c:v>
                </c:pt>
                <c:pt idx="166">
                  <c:v>-0.20400000000000004</c:v>
                </c:pt>
                <c:pt idx="167">
                  <c:v>6.6666666666666666E-2</c:v>
                </c:pt>
                <c:pt idx="168">
                  <c:v>-0.128</c:v>
                </c:pt>
                <c:pt idx="169">
                  <c:v>-5.1999999999999998E-2</c:v>
                </c:pt>
                <c:pt idx="170">
                  <c:v>-7.3333333333333348E-2</c:v>
                </c:pt>
                <c:pt idx="171">
                  <c:v>-0.04</c:v>
                </c:pt>
                <c:pt idx="172">
                  <c:v>-1.7333333333333329E-2</c:v>
                </c:pt>
                <c:pt idx="173">
                  <c:v>-1.3333333333333253E-3</c:v>
                </c:pt>
                <c:pt idx="174">
                  <c:v>-1.2000000000000002E-2</c:v>
                </c:pt>
                <c:pt idx="175">
                  <c:v>-7.8666666666666676E-2</c:v>
                </c:pt>
                <c:pt idx="176">
                  <c:v>2.2666666666666665E-2</c:v>
                </c:pt>
                <c:pt idx="177">
                  <c:v>-0.21733333333333335</c:v>
                </c:pt>
                <c:pt idx="178">
                  <c:v>-7.0666666666666669E-2</c:v>
                </c:pt>
                <c:pt idx="179">
                  <c:v>-1.6000000000000004E-2</c:v>
                </c:pt>
                <c:pt idx="180">
                  <c:v>-7.7333333333333323E-2</c:v>
                </c:pt>
                <c:pt idx="181">
                  <c:v>-5.333333333333347E-3</c:v>
                </c:pt>
                <c:pt idx="182">
                  <c:v>-8.0000000000000071E-3</c:v>
                </c:pt>
                <c:pt idx="183">
                  <c:v>-0.17466666666666666</c:v>
                </c:pt>
                <c:pt idx="184">
                  <c:v>3.0666666666666672E-2</c:v>
                </c:pt>
                <c:pt idx="185">
                  <c:v>-0.15866666666666665</c:v>
                </c:pt>
                <c:pt idx="186">
                  <c:v>-0.13333333333333333</c:v>
                </c:pt>
                <c:pt idx="187">
                  <c:v>2.6666666666666672E-2</c:v>
                </c:pt>
                <c:pt idx="188">
                  <c:v>-0.28266666666666668</c:v>
                </c:pt>
                <c:pt idx="189">
                  <c:v>0.112</c:v>
                </c:pt>
                <c:pt idx="190">
                  <c:v>5.3333333333333337E-2</c:v>
                </c:pt>
                <c:pt idx="191">
                  <c:v>-0.20933333333333334</c:v>
                </c:pt>
                <c:pt idx="192">
                  <c:v>-0.156</c:v>
                </c:pt>
                <c:pt idx="193">
                  <c:v>2.9333333333333333E-2</c:v>
                </c:pt>
                <c:pt idx="194">
                  <c:v>0</c:v>
                </c:pt>
                <c:pt idx="195">
                  <c:v>-0.15600000000000003</c:v>
                </c:pt>
                <c:pt idx="196">
                  <c:v>-9.9999999999999992E-2</c:v>
                </c:pt>
                <c:pt idx="197">
                  <c:v>-4.1333333333333333E-2</c:v>
                </c:pt>
                <c:pt idx="198">
                  <c:v>-8.8000000000000009E-2</c:v>
                </c:pt>
                <c:pt idx="199">
                  <c:v>-6.0000000000000005E-2</c:v>
                </c:pt>
                <c:pt idx="200">
                  <c:v>-0.12933333333333333</c:v>
                </c:pt>
                <c:pt idx="201">
                  <c:v>-3.0666666666666675E-2</c:v>
                </c:pt>
                <c:pt idx="202">
                  <c:v>-6.4000000000000001E-2</c:v>
                </c:pt>
                <c:pt idx="203">
                  <c:v>-0.10266666666666668</c:v>
                </c:pt>
                <c:pt idx="204">
                  <c:v>3.8666666666666662E-2</c:v>
                </c:pt>
                <c:pt idx="205">
                  <c:v>-0.11066666666666668</c:v>
                </c:pt>
                <c:pt idx="206">
                  <c:v>-7.9999999999999984E-3</c:v>
                </c:pt>
                <c:pt idx="207">
                  <c:v>-6.9333333333333344E-2</c:v>
                </c:pt>
                <c:pt idx="208">
                  <c:v>-2.6666666666666644E-3</c:v>
                </c:pt>
                <c:pt idx="209">
                  <c:v>-0.10266666666666668</c:v>
                </c:pt>
                <c:pt idx="210">
                  <c:v>-0.12</c:v>
                </c:pt>
                <c:pt idx="211">
                  <c:v>0.10133333333333333</c:v>
                </c:pt>
                <c:pt idx="212">
                  <c:v>-9.0666666666666659E-2</c:v>
                </c:pt>
                <c:pt idx="213">
                  <c:v>4.0000000000000036E-3</c:v>
                </c:pt>
                <c:pt idx="214">
                  <c:v>7.9999999999999984E-3</c:v>
                </c:pt>
                <c:pt idx="215">
                  <c:v>-6.133333333333333E-2</c:v>
                </c:pt>
                <c:pt idx="216">
                  <c:v>-0.18266666666666667</c:v>
                </c:pt>
                <c:pt idx="217">
                  <c:v>4.6666666666666669E-2</c:v>
                </c:pt>
                <c:pt idx="218">
                  <c:v>7.3333333333333334E-2</c:v>
                </c:pt>
                <c:pt idx="219">
                  <c:v>-0.20133333333333334</c:v>
                </c:pt>
                <c:pt idx="220">
                  <c:v>-0.14533333333333334</c:v>
                </c:pt>
                <c:pt idx="221">
                  <c:v>4.5333333333333337E-2</c:v>
                </c:pt>
                <c:pt idx="222">
                  <c:v>-3.999999999999994E-3</c:v>
                </c:pt>
                <c:pt idx="223">
                  <c:v>-0.16133333333333333</c:v>
                </c:pt>
                <c:pt idx="224">
                  <c:v>-2.7999999999999997E-2</c:v>
                </c:pt>
                <c:pt idx="225">
                  <c:v>-5.8666666666666679E-2</c:v>
                </c:pt>
                <c:pt idx="226">
                  <c:v>-0.13200000000000001</c:v>
                </c:pt>
                <c:pt idx="227">
                  <c:v>-1.7333333333333329E-2</c:v>
                </c:pt>
                <c:pt idx="228">
                  <c:v>-0.13066666666666668</c:v>
                </c:pt>
                <c:pt idx="229">
                  <c:v>-1.3333333333333346E-3</c:v>
                </c:pt>
                <c:pt idx="230">
                  <c:v>-0.18800000000000003</c:v>
                </c:pt>
                <c:pt idx="231">
                  <c:v>8.8000000000000009E-2</c:v>
                </c:pt>
                <c:pt idx="232">
                  <c:v>-8.4000000000000005E-2</c:v>
                </c:pt>
                <c:pt idx="233">
                  <c:v>1.6000000000000004E-2</c:v>
                </c:pt>
                <c:pt idx="234">
                  <c:v>-0.23733333333333337</c:v>
                </c:pt>
                <c:pt idx="235">
                  <c:v>0.10133333333333333</c:v>
                </c:pt>
                <c:pt idx="236">
                  <c:v>2.7999999999999997E-2</c:v>
                </c:pt>
                <c:pt idx="237">
                  <c:v>-0.11333333333333333</c:v>
                </c:pt>
                <c:pt idx="238">
                  <c:v>-3.2000000000000001E-2</c:v>
                </c:pt>
                <c:pt idx="239">
                  <c:v>-0.14133333333333334</c:v>
                </c:pt>
                <c:pt idx="240">
                  <c:v>9.2000000000000012E-2</c:v>
                </c:pt>
                <c:pt idx="241">
                  <c:v>-0.26533333333333337</c:v>
                </c:pt>
                <c:pt idx="242">
                  <c:v>-0.156</c:v>
                </c:pt>
                <c:pt idx="243">
                  <c:v>3.5999999999999997E-2</c:v>
                </c:pt>
                <c:pt idx="244">
                  <c:v>-0.13599999999999998</c:v>
                </c:pt>
                <c:pt idx="245">
                  <c:v>-2.6666666666666668E-2</c:v>
                </c:pt>
                <c:pt idx="246">
                  <c:v>-0.13333333333333333</c:v>
                </c:pt>
                <c:pt idx="247">
                  <c:v>-2.6666666666666661E-2</c:v>
                </c:pt>
                <c:pt idx="248">
                  <c:v>-0.104</c:v>
                </c:pt>
                <c:pt idx="249">
                  <c:v>-2.9333333333333326E-2</c:v>
                </c:pt>
                <c:pt idx="250">
                  <c:v>-7.4666666666666673E-2</c:v>
                </c:pt>
                <c:pt idx="251">
                  <c:v>1.3333333333333391E-3</c:v>
                </c:pt>
                <c:pt idx="252">
                  <c:v>-2.9333333333333336E-2</c:v>
                </c:pt>
                <c:pt idx="253">
                  <c:v>-0.13733333333333334</c:v>
                </c:pt>
                <c:pt idx="254">
                  <c:v>-6.533333333333334E-2</c:v>
                </c:pt>
                <c:pt idx="255">
                  <c:v>2.2666666666666668E-2</c:v>
                </c:pt>
                <c:pt idx="256">
                  <c:v>4.4000000000000004E-2</c:v>
                </c:pt>
                <c:pt idx="257">
                  <c:v>-0.17333333333333334</c:v>
                </c:pt>
                <c:pt idx="258">
                  <c:v>2.7999999999999997E-2</c:v>
                </c:pt>
                <c:pt idx="259">
                  <c:v>-2.1333333333333333E-2</c:v>
                </c:pt>
                <c:pt idx="260">
                  <c:v>9.4666666666666677E-2</c:v>
                </c:pt>
                <c:pt idx="261">
                  <c:v>-0.252</c:v>
                </c:pt>
                <c:pt idx="262">
                  <c:v>-0.12533333333333332</c:v>
                </c:pt>
                <c:pt idx="263">
                  <c:v>4.0000000000000036E-3</c:v>
                </c:pt>
                <c:pt idx="264">
                  <c:v>-0.12266666666666666</c:v>
                </c:pt>
                <c:pt idx="265">
                  <c:v>-2.2666666666666668E-2</c:v>
                </c:pt>
                <c:pt idx="266">
                  <c:v>-5.3333333333333384E-3</c:v>
                </c:pt>
                <c:pt idx="267">
                  <c:v>-0.124</c:v>
                </c:pt>
                <c:pt idx="268">
                  <c:v>-0.10933333333333334</c:v>
                </c:pt>
                <c:pt idx="269">
                  <c:v>-2.2666666666666668E-2</c:v>
                </c:pt>
                <c:pt idx="270">
                  <c:v>-1.3333333333333346E-3</c:v>
                </c:pt>
                <c:pt idx="271">
                  <c:v>-6.7999999999999991E-2</c:v>
                </c:pt>
                <c:pt idx="272">
                  <c:v>-0.1506666666666667</c:v>
                </c:pt>
                <c:pt idx="273">
                  <c:v>2.6666666666666661E-2</c:v>
                </c:pt>
                <c:pt idx="274">
                  <c:v>-5.8666666666666666E-2</c:v>
                </c:pt>
                <c:pt idx="275">
                  <c:v>-1.8666666666666665E-2</c:v>
                </c:pt>
                <c:pt idx="276">
                  <c:v>-3.8666666666666662E-2</c:v>
                </c:pt>
                <c:pt idx="277">
                  <c:v>-3.7333333333333336E-2</c:v>
                </c:pt>
                <c:pt idx="278">
                  <c:v>7.9999999999999984E-3</c:v>
                </c:pt>
                <c:pt idx="279">
                  <c:v>-0.13733333333333334</c:v>
                </c:pt>
                <c:pt idx="280">
                  <c:v>0.10266666666666668</c:v>
                </c:pt>
                <c:pt idx="281">
                  <c:v>-0.22</c:v>
                </c:pt>
                <c:pt idx="282">
                  <c:v>-0.156</c:v>
                </c:pt>
                <c:pt idx="283">
                  <c:v>2.6666666666666596E-3</c:v>
                </c:pt>
                <c:pt idx="284">
                  <c:v>-0.23333333333333331</c:v>
                </c:pt>
                <c:pt idx="285">
                  <c:v>8.533333333333333E-2</c:v>
                </c:pt>
                <c:pt idx="286">
                  <c:v>-4.8000000000000008E-2</c:v>
                </c:pt>
                <c:pt idx="287">
                  <c:v>-1.466666666666668E-2</c:v>
                </c:pt>
                <c:pt idx="288">
                  <c:v>6.533333333333334E-2</c:v>
                </c:pt>
                <c:pt idx="289">
                  <c:v>-0.128</c:v>
                </c:pt>
                <c:pt idx="290">
                  <c:v>-3.9999999999999992E-3</c:v>
                </c:pt>
                <c:pt idx="291">
                  <c:v>-0.06</c:v>
                </c:pt>
                <c:pt idx="292">
                  <c:v>3.4666666666666658E-2</c:v>
                </c:pt>
                <c:pt idx="293">
                  <c:v>-7.0666666666666655E-2</c:v>
                </c:pt>
                <c:pt idx="294">
                  <c:v>-6.6666666666666666E-2</c:v>
                </c:pt>
                <c:pt idx="295">
                  <c:v>1.3333333333333336E-2</c:v>
                </c:pt>
                <c:pt idx="296">
                  <c:v>-5.0666666666666665E-2</c:v>
                </c:pt>
                <c:pt idx="297">
                  <c:v>-5.3333333333333344E-2</c:v>
                </c:pt>
                <c:pt idx="298">
                  <c:v>-3.8666666666666662E-2</c:v>
                </c:pt>
                <c:pt idx="299">
                  <c:v>-1.4666666666666661E-2</c:v>
                </c:pt>
                <c:pt idx="300">
                  <c:v>9.7333333333333327E-2</c:v>
                </c:pt>
                <c:pt idx="301">
                  <c:v>-0.16800000000000001</c:v>
                </c:pt>
                <c:pt idx="302">
                  <c:v>8.8000000000000009E-2</c:v>
                </c:pt>
                <c:pt idx="303">
                  <c:v>-0.22933333333333336</c:v>
                </c:pt>
                <c:pt idx="304">
                  <c:v>0.11866666666666666</c:v>
                </c:pt>
                <c:pt idx="305">
                  <c:v>-0.22799999999999998</c:v>
                </c:pt>
                <c:pt idx="306">
                  <c:v>-0.12666666666666668</c:v>
                </c:pt>
                <c:pt idx="307">
                  <c:v>9.3333333333333324E-3</c:v>
                </c:pt>
                <c:pt idx="308">
                  <c:v>-8.1333333333333341E-2</c:v>
                </c:pt>
                <c:pt idx="309">
                  <c:v>2.6666666666666783E-3</c:v>
                </c:pt>
                <c:pt idx="310">
                  <c:v>-2.7999999999999997E-2</c:v>
                </c:pt>
                <c:pt idx="311">
                  <c:v>-7.7333333333333337E-2</c:v>
                </c:pt>
                <c:pt idx="312">
                  <c:v>-0.19466666666666668</c:v>
                </c:pt>
                <c:pt idx="313">
                  <c:v>0.14133333333333334</c:v>
                </c:pt>
                <c:pt idx="314">
                  <c:v>1.5999999999999997E-2</c:v>
                </c:pt>
                <c:pt idx="315">
                  <c:v>-0.12666666666666668</c:v>
                </c:pt>
                <c:pt idx="316">
                  <c:v>-0.19466666666666665</c:v>
                </c:pt>
                <c:pt idx="317">
                  <c:v>9.2000000000000012E-2</c:v>
                </c:pt>
                <c:pt idx="318">
                  <c:v>-0.13333333333333333</c:v>
                </c:pt>
                <c:pt idx="319">
                  <c:v>2.2666666666666658E-2</c:v>
                </c:pt>
                <c:pt idx="320">
                  <c:v>0.06</c:v>
                </c:pt>
                <c:pt idx="321">
                  <c:v>-0.18933333333333333</c:v>
                </c:pt>
                <c:pt idx="322">
                  <c:v>-3.1999999999999994E-2</c:v>
                </c:pt>
                <c:pt idx="323">
                  <c:v>-7.8666666666666676E-2</c:v>
                </c:pt>
                <c:pt idx="324">
                  <c:v>0.11333333333333333</c:v>
                </c:pt>
                <c:pt idx="325">
                  <c:v>-0.18400000000000002</c:v>
                </c:pt>
                <c:pt idx="326">
                  <c:v>0.11466666666666668</c:v>
                </c:pt>
                <c:pt idx="327">
                  <c:v>-0.18266666666666667</c:v>
                </c:pt>
                <c:pt idx="328">
                  <c:v>-0.11333333333333333</c:v>
                </c:pt>
                <c:pt idx="329">
                  <c:v>0.11866666666666666</c:v>
                </c:pt>
                <c:pt idx="330">
                  <c:v>-8.7999999999999981E-2</c:v>
                </c:pt>
                <c:pt idx="331">
                  <c:v>-1.5999999999999997E-2</c:v>
                </c:pt>
                <c:pt idx="332">
                  <c:v>-0.10666666666666667</c:v>
                </c:pt>
                <c:pt idx="333">
                  <c:v>3.7333333333333336E-2</c:v>
                </c:pt>
                <c:pt idx="334">
                  <c:v>8.8000000000000009E-2</c:v>
                </c:pt>
                <c:pt idx="335">
                  <c:v>-0.15066666666666667</c:v>
                </c:pt>
                <c:pt idx="336">
                  <c:v>4.9333333333333333E-2</c:v>
                </c:pt>
                <c:pt idx="337">
                  <c:v>-7.3333333333333334E-2</c:v>
                </c:pt>
                <c:pt idx="338">
                  <c:v>-9.5999999999999988E-2</c:v>
                </c:pt>
                <c:pt idx="339">
                  <c:v>3.0666666666666672E-2</c:v>
                </c:pt>
                <c:pt idx="340">
                  <c:v>3.0666666666666672E-2</c:v>
                </c:pt>
                <c:pt idx="341">
                  <c:v>-0.124</c:v>
                </c:pt>
                <c:pt idx="342">
                  <c:v>-3.2000000000000001E-2</c:v>
                </c:pt>
                <c:pt idx="343">
                  <c:v>-1.7333333333333322E-2</c:v>
                </c:pt>
                <c:pt idx="344">
                  <c:v>2.2666666666666668E-2</c:v>
                </c:pt>
                <c:pt idx="345">
                  <c:v>-8.0000000000000016E-2</c:v>
                </c:pt>
                <c:pt idx="346">
                  <c:v>4.4000000000000004E-2</c:v>
                </c:pt>
                <c:pt idx="347">
                  <c:v>-0.10933333333333334</c:v>
                </c:pt>
                <c:pt idx="348">
                  <c:v>-0.11733333333333333</c:v>
                </c:pt>
                <c:pt idx="349">
                  <c:v>5.7333333333333326E-2</c:v>
                </c:pt>
                <c:pt idx="350">
                  <c:v>-0.17466666666666666</c:v>
                </c:pt>
                <c:pt idx="351">
                  <c:v>0.12</c:v>
                </c:pt>
                <c:pt idx="352">
                  <c:v>-9.866666666666668E-2</c:v>
                </c:pt>
                <c:pt idx="353">
                  <c:v>2.9333333333333333E-2</c:v>
                </c:pt>
                <c:pt idx="354">
                  <c:v>-1.0666666666666666E-2</c:v>
                </c:pt>
                <c:pt idx="355">
                  <c:v>-4.5333333333333337E-2</c:v>
                </c:pt>
                <c:pt idx="356">
                  <c:v>-0.10799999999999998</c:v>
                </c:pt>
                <c:pt idx="357">
                  <c:v>7.5999999999999998E-2</c:v>
                </c:pt>
                <c:pt idx="358">
                  <c:v>-0.19599999999999998</c:v>
                </c:pt>
                <c:pt idx="359">
                  <c:v>9.0666666666666673E-2</c:v>
                </c:pt>
                <c:pt idx="360">
                  <c:v>-7.7333333333333323E-2</c:v>
                </c:pt>
                <c:pt idx="361">
                  <c:v>9.3333333333333324E-2</c:v>
                </c:pt>
                <c:pt idx="362">
                  <c:v>-0.156</c:v>
                </c:pt>
                <c:pt idx="363">
                  <c:v>0.12666666666666668</c:v>
                </c:pt>
                <c:pt idx="364">
                  <c:v>-0.14666666666666664</c:v>
                </c:pt>
                <c:pt idx="365">
                  <c:v>3.3333333333333326E-2</c:v>
                </c:pt>
                <c:pt idx="366">
                  <c:v>-4.8000000000000008E-2</c:v>
                </c:pt>
                <c:pt idx="367">
                  <c:v>4.2666666666666665E-2</c:v>
                </c:pt>
                <c:pt idx="368">
                  <c:v>-5.3333333333333337E-2</c:v>
                </c:pt>
                <c:pt idx="369">
                  <c:v>2.1333333333333343E-2</c:v>
                </c:pt>
                <c:pt idx="370">
                  <c:v>-6.6666666666666666E-2</c:v>
                </c:pt>
                <c:pt idx="371">
                  <c:v>-1.0666666666666663E-2</c:v>
                </c:pt>
                <c:pt idx="372">
                  <c:v>-1.0666666666666677E-2</c:v>
                </c:pt>
                <c:pt idx="373">
                  <c:v>-7.4666666666666659E-2</c:v>
                </c:pt>
                <c:pt idx="374">
                  <c:v>5.3333333333333332E-3</c:v>
                </c:pt>
                <c:pt idx="375">
                  <c:v>-3.4666666666666672E-2</c:v>
                </c:pt>
                <c:pt idx="376">
                  <c:v>-5.5999999999999994E-2</c:v>
                </c:pt>
                <c:pt idx="377">
                  <c:v>2.9333333333333333E-2</c:v>
                </c:pt>
                <c:pt idx="378">
                  <c:v>-0.12666666666666668</c:v>
                </c:pt>
                <c:pt idx="379">
                  <c:v>1.3333333333333346E-3</c:v>
                </c:pt>
                <c:pt idx="380">
                  <c:v>1.0666666666666666E-2</c:v>
                </c:pt>
                <c:pt idx="381">
                  <c:v>-5.5999999999999994E-2</c:v>
                </c:pt>
                <c:pt idx="382">
                  <c:v>-0.15733333333333335</c:v>
                </c:pt>
                <c:pt idx="383">
                  <c:v>0.14400000000000002</c:v>
                </c:pt>
                <c:pt idx="384">
                  <c:v>-0.23599999999999999</c:v>
                </c:pt>
                <c:pt idx="385">
                  <c:v>0.17200000000000001</c:v>
                </c:pt>
                <c:pt idx="386">
                  <c:v>-0.10266666666666667</c:v>
                </c:pt>
                <c:pt idx="387">
                  <c:v>6.6666666666666666E-2</c:v>
                </c:pt>
                <c:pt idx="388">
                  <c:v>0.16</c:v>
                </c:pt>
                <c:pt idx="389">
                  <c:v>-0.15733333333333335</c:v>
                </c:pt>
                <c:pt idx="390">
                  <c:v>6.6666666666666636E-3</c:v>
                </c:pt>
                <c:pt idx="391">
                  <c:v>-4.5333333333333344E-2</c:v>
                </c:pt>
                <c:pt idx="392">
                  <c:v>-0.17066666666666666</c:v>
                </c:pt>
                <c:pt idx="393">
                  <c:v>0.16800000000000001</c:v>
                </c:pt>
                <c:pt idx="394">
                  <c:v>2.6666666666666692E-3</c:v>
                </c:pt>
                <c:pt idx="395">
                  <c:v>-4.000000000000001E-3</c:v>
                </c:pt>
                <c:pt idx="396">
                  <c:v>6.6666666666666666E-2</c:v>
                </c:pt>
                <c:pt idx="397">
                  <c:v>-0.13333333333333333</c:v>
                </c:pt>
                <c:pt idx="398">
                  <c:v>4.4000000000000004E-2</c:v>
                </c:pt>
                <c:pt idx="399">
                  <c:v>-8.533333333333333E-2</c:v>
                </c:pt>
                <c:pt idx="400">
                  <c:v>2.6666666666666644E-3</c:v>
                </c:pt>
                <c:pt idx="401">
                  <c:v>-1.4666666666666661E-2</c:v>
                </c:pt>
                <c:pt idx="402">
                  <c:v>6.6666666666666723E-3</c:v>
                </c:pt>
                <c:pt idx="403">
                  <c:v>-5.4666666666666669E-2</c:v>
                </c:pt>
                <c:pt idx="404">
                  <c:v>7.0666666666666669E-2</c:v>
                </c:pt>
                <c:pt idx="405">
                  <c:v>-7.1999999999999995E-2</c:v>
                </c:pt>
                <c:pt idx="406">
                  <c:v>-9.3333333333333338E-2</c:v>
                </c:pt>
                <c:pt idx="407">
                  <c:v>0.10933333333333334</c:v>
                </c:pt>
                <c:pt idx="408">
                  <c:v>4.7999999999999994E-2</c:v>
                </c:pt>
                <c:pt idx="409">
                  <c:v>-0.19066666666666665</c:v>
                </c:pt>
                <c:pt idx="410">
                  <c:v>7.9999999999999984E-3</c:v>
                </c:pt>
                <c:pt idx="411">
                  <c:v>-7.2000000000000008E-2</c:v>
                </c:pt>
                <c:pt idx="412">
                  <c:v>2.5333333333333333E-2</c:v>
                </c:pt>
                <c:pt idx="413">
                  <c:v>8.8000000000000009E-2</c:v>
                </c:pt>
                <c:pt idx="414">
                  <c:v>-7.5999999999999998E-2</c:v>
                </c:pt>
                <c:pt idx="415">
                  <c:v>-3.0666666666666675E-2</c:v>
                </c:pt>
                <c:pt idx="416">
                  <c:v>-0.02</c:v>
                </c:pt>
                <c:pt idx="417">
                  <c:v>8.2666666666666666E-2</c:v>
                </c:pt>
                <c:pt idx="418">
                  <c:v>7.4666666666666673E-2</c:v>
                </c:pt>
                <c:pt idx="419">
                  <c:v>-3.5999999999999997E-2</c:v>
                </c:pt>
                <c:pt idx="420">
                  <c:v>-3.6000000000000011E-2</c:v>
                </c:pt>
                <c:pt idx="421">
                  <c:v>1.6E-2</c:v>
                </c:pt>
                <c:pt idx="422">
                  <c:v>3.8666666666666662E-2</c:v>
                </c:pt>
                <c:pt idx="423">
                  <c:v>-6.133333333333333E-2</c:v>
                </c:pt>
                <c:pt idx="424">
                  <c:v>0.04</c:v>
                </c:pt>
                <c:pt idx="425">
                  <c:v>-6.6666666666666666E-2</c:v>
                </c:pt>
                <c:pt idx="426">
                  <c:v>2.1333333333333343E-2</c:v>
                </c:pt>
                <c:pt idx="427">
                  <c:v>-1.7333333333333336E-2</c:v>
                </c:pt>
                <c:pt idx="428">
                  <c:v>-1.0666666666666666E-2</c:v>
                </c:pt>
                <c:pt idx="429">
                  <c:v>9.333333333333341E-3</c:v>
                </c:pt>
                <c:pt idx="430">
                  <c:v>-2.6666666666666661E-2</c:v>
                </c:pt>
                <c:pt idx="431">
                  <c:v>-2.3999999999999994E-2</c:v>
                </c:pt>
                <c:pt idx="432">
                  <c:v>-1.3333333333333331E-2</c:v>
                </c:pt>
                <c:pt idx="433">
                  <c:v>-4.5333333333333344E-2</c:v>
                </c:pt>
                <c:pt idx="434">
                  <c:v>-0.14799999999999999</c:v>
                </c:pt>
                <c:pt idx="435">
                  <c:v>0.15733333333333335</c:v>
                </c:pt>
                <c:pt idx="436">
                  <c:v>7.3333333333333334E-2</c:v>
                </c:pt>
                <c:pt idx="437">
                  <c:v>-7.1999999999999995E-2</c:v>
                </c:pt>
                <c:pt idx="438">
                  <c:v>9.0666666666666673E-2</c:v>
                </c:pt>
                <c:pt idx="439">
                  <c:v>-0.12533333333333332</c:v>
                </c:pt>
                <c:pt idx="440">
                  <c:v>-7.9999999999999984E-3</c:v>
                </c:pt>
                <c:pt idx="441">
                  <c:v>-1.3333333333333322E-3</c:v>
                </c:pt>
                <c:pt idx="442">
                  <c:v>-9.7333333333333341E-2</c:v>
                </c:pt>
                <c:pt idx="443">
                  <c:v>0.124</c:v>
                </c:pt>
                <c:pt idx="444">
                  <c:v>-1.1999999999999997E-2</c:v>
                </c:pt>
                <c:pt idx="445">
                  <c:v>0</c:v>
                </c:pt>
                <c:pt idx="446">
                  <c:v>5.3333333333333337E-2</c:v>
                </c:pt>
                <c:pt idx="447">
                  <c:v>-5.1999999999999998E-2</c:v>
                </c:pt>
                <c:pt idx="448">
                  <c:v>2.2666666666666668E-2</c:v>
                </c:pt>
                <c:pt idx="449">
                  <c:v>-0.08</c:v>
                </c:pt>
                <c:pt idx="450">
                  <c:v>-0.16400000000000001</c:v>
                </c:pt>
                <c:pt idx="451">
                  <c:v>0.13066666666666668</c:v>
                </c:pt>
                <c:pt idx="452">
                  <c:v>-3.7333333333333336E-2</c:v>
                </c:pt>
                <c:pt idx="453">
                  <c:v>5.3333333333333384E-3</c:v>
                </c:pt>
                <c:pt idx="454">
                  <c:v>-0.10266666666666667</c:v>
                </c:pt>
                <c:pt idx="455">
                  <c:v>0.128</c:v>
                </c:pt>
                <c:pt idx="456">
                  <c:v>0.13599999999999998</c:v>
                </c:pt>
                <c:pt idx="457">
                  <c:v>-0.108</c:v>
                </c:pt>
                <c:pt idx="458">
                  <c:v>-0.02</c:v>
                </c:pt>
                <c:pt idx="459">
                  <c:v>0.04</c:v>
                </c:pt>
                <c:pt idx="460">
                  <c:v>-9.7333333333333327E-2</c:v>
                </c:pt>
                <c:pt idx="461">
                  <c:v>0.10533333333333333</c:v>
                </c:pt>
                <c:pt idx="462">
                  <c:v>-1.7333333333333329E-2</c:v>
                </c:pt>
                <c:pt idx="463">
                  <c:v>3.8666666666666662E-2</c:v>
                </c:pt>
                <c:pt idx="464">
                  <c:v>-3.6000000000000004E-2</c:v>
                </c:pt>
                <c:pt idx="465">
                  <c:v>6.2666666666666662E-2</c:v>
                </c:pt>
                <c:pt idx="466">
                  <c:v>-8.1333333333333327E-2</c:v>
                </c:pt>
                <c:pt idx="467">
                  <c:v>8.2666666666666652E-2</c:v>
                </c:pt>
                <c:pt idx="468">
                  <c:v>-7.9999999999999984E-3</c:v>
                </c:pt>
                <c:pt idx="469">
                  <c:v>1.3333333333333437E-3</c:v>
                </c:pt>
                <c:pt idx="470">
                  <c:v>3.4666666666666658E-2</c:v>
                </c:pt>
                <c:pt idx="471">
                  <c:v>-3.1999999999999994E-2</c:v>
                </c:pt>
                <c:pt idx="472">
                  <c:v>-3.8666666666666676E-2</c:v>
                </c:pt>
                <c:pt idx="473">
                  <c:v>6.3999999999999987E-2</c:v>
                </c:pt>
                <c:pt idx="474">
                  <c:v>-0.14266666666666666</c:v>
                </c:pt>
                <c:pt idx="475">
                  <c:v>0.18933333333333335</c:v>
                </c:pt>
                <c:pt idx="476">
                  <c:v>-3.2000000000000001E-2</c:v>
                </c:pt>
                <c:pt idx="477">
                  <c:v>-2.5333333333333333E-2</c:v>
                </c:pt>
                <c:pt idx="478">
                  <c:v>0.10933333333333334</c:v>
                </c:pt>
                <c:pt idx="479">
                  <c:v>-8.9333333333333334E-2</c:v>
                </c:pt>
                <c:pt idx="480">
                  <c:v>5.1999999999999998E-2</c:v>
                </c:pt>
                <c:pt idx="481">
                  <c:v>-2.6666666666666661E-2</c:v>
                </c:pt>
                <c:pt idx="482">
                  <c:v>-0.17600000000000002</c:v>
                </c:pt>
                <c:pt idx="483">
                  <c:v>0.14000000000000001</c:v>
                </c:pt>
                <c:pt idx="484">
                  <c:v>5.2000000000000011E-2</c:v>
                </c:pt>
                <c:pt idx="485">
                  <c:v>-1.3333333333333334E-2</c:v>
                </c:pt>
                <c:pt idx="486">
                  <c:v>-2.1333333333333333E-2</c:v>
                </c:pt>
                <c:pt idx="487">
                  <c:v>2.6666666666666692E-3</c:v>
                </c:pt>
                <c:pt idx="488">
                  <c:v>1.3333333333333346E-3</c:v>
                </c:pt>
                <c:pt idx="489">
                  <c:v>-3.4666666666666672E-2</c:v>
                </c:pt>
                <c:pt idx="490">
                  <c:v>-2.5333333333333333E-2</c:v>
                </c:pt>
                <c:pt idx="491">
                  <c:v>4.0000000000000036E-3</c:v>
                </c:pt>
                <c:pt idx="492">
                  <c:v>0.11466666666666665</c:v>
                </c:pt>
                <c:pt idx="493">
                  <c:v>5.3333333333333384E-3</c:v>
                </c:pt>
                <c:pt idx="494">
                  <c:v>-0.12666666666666668</c:v>
                </c:pt>
                <c:pt idx="495">
                  <c:v>0.14533333333333334</c:v>
                </c:pt>
                <c:pt idx="496">
                  <c:v>3.6000000000000004E-2</c:v>
                </c:pt>
                <c:pt idx="497">
                  <c:v>-4.6666666666666669E-2</c:v>
                </c:pt>
                <c:pt idx="498">
                  <c:v>1.6000000000000004E-2</c:v>
                </c:pt>
                <c:pt idx="499">
                  <c:v>0.10666666666666665</c:v>
                </c:pt>
                <c:pt idx="500">
                  <c:v>-0.12533333333333332</c:v>
                </c:pt>
                <c:pt idx="501">
                  <c:v>0.13466666666666666</c:v>
                </c:pt>
                <c:pt idx="502">
                  <c:v>-0.15333333333333335</c:v>
                </c:pt>
                <c:pt idx="503">
                  <c:v>0.16266666666666665</c:v>
                </c:pt>
                <c:pt idx="504">
                  <c:v>1.3333333333333336E-2</c:v>
                </c:pt>
                <c:pt idx="505">
                  <c:v>9.3333333333333324E-3</c:v>
                </c:pt>
                <c:pt idx="506">
                  <c:v>-7.5999999999999998E-2</c:v>
                </c:pt>
                <c:pt idx="507">
                  <c:v>8.4000000000000005E-2</c:v>
                </c:pt>
                <c:pt idx="508">
                  <c:v>-5.4666666666666669E-2</c:v>
                </c:pt>
                <c:pt idx="509">
                  <c:v>6.133333333333333E-2</c:v>
                </c:pt>
                <c:pt idx="510">
                  <c:v>-0.14933333333333335</c:v>
                </c:pt>
                <c:pt idx="511">
                  <c:v>0.16400000000000001</c:v>
                </c:pt>
                <c:pt idx="512">
                  <c:v>-0.13999999999999999</c:v>
                </c:pt>
                <c:pt idx="513">
                  <c:v>0.13866666666666669</c:v>
                </c:pt>
                <c:pt idx="514">
                  <c:v>-8.1333333333333327E-2</c:v>
                </c:pt>
                <c:pt idx="515">
                  <c:v>0.11466666666666665</c:v>
                </c:pt>
                <c:pt idx="516">
                  <c:v>-3.0666666666666665E-2</c:v>
                </c:pt>
                <c:pt idx="517">
                  <c:v>4.933333333333334E-2</c:v>
                </c:pt>
                <c:pt idx="518">
                  <c:v>-9.3333333333333324E-2</c:v>
                </c:pt>
                <c:pt idx="519">
                  <c:v>0.17200000000000001</c:v>
                </c:pt>
                <c:pt idx="520">
                  <c:v>-0.13733333333333334</c:v>
                </c:pt>
                <c:pt idx="521">
                  <c:v>0.19999999999999998</c:v>
                </c:pt>
                <c:pt idx="522">
                  <c:v>-3.1999999999999994E-2</c:v>
                </c:pt>
                <c:pt idx="523">
                  <c:v>0.1466666666666667</c:v>
                </c:pt>
                <c:pt idx="524">
                  <c:v>0.13733333333333334</c:v>
                </c:pt>
                <c:pt idx="525">
                  <c:v>-8.533333333333333E-2</c:v>
                </c:pt>
                <c:pt idx="526">
                  <c:v>0.12666666666666668</c:v>
                </c:pt>
                <c:pt idx="527">
                  <c:v>-0.10533333333333333</c:v>
                </c:pt>
                <c:pt idx="528">
                  <c:v>5.8666666666666666E-2</c:v>
                </c:pt>
                <c:pt idx="529">
                  <c:v>0.04</c:v>
                </c:pt>
                <c:pt idx="530">
                  <c:v>5.3333333333333288E-3</c:v>
                </c:pt>
                <c:pt idx="531">
                  <c:v>8.1333333333333341E-2</c:v>
                </c:pt>
                <c:pt idx="532">
                  <c:v>0.19333333333333336</c:v>
                </c:pt>
                <c:pt idx="533">
                  <c:v>-6.2666666666666662E-2</c:v>
                </c:pt>
                <c:pt idx="534">
                  <c:v>-0.10133333333333333</c:v>
                </c:pt>
                <c:pt idx="535">
                  <c:v>4.6666666666666669E-2</c:v>
                </c:pt>
                <c:pt idx="536">
                  <c:v>-5.8666666666666673E-2</c:v>
                </c:pt>
                <c:pt idx="537">
                  <c:v>4.4000000000000011E-2</c:v>
                </c:pt>
                <c:pt idx="538">
                  <c:v>-2.5333333333333329E-2</c:v>
                </c:pt>
                <c:pt idx="539">
                  <c:v>5.3333333333333337E-2</c:v>
                </c:pt>
                <c:pt idx="540">
                  <c:v>1.5999999999999997E-2</c:v>
                </c:pt>
                <c:pt idx="541">
                  <c:v>3.4666666666666672E-2</c:v>
                </c:pt>
                <c:pt idx="542">
                  <c:v>5.3333333333333323E-2</c:v>
                </c:pt>
                <c:pt idx="543">
                  <c:v>-3.7333333333333329E-2</c:v>
                </c:pt>
                <c:pt idx="544">
                  <c:v>-4.7999999999999994E-2</c:v>
                </c:pt>
                <c:pt idx="545">
                  <c:v>7.8666666666666676E-2</c:v>
                </c:pt>
                <c:pt idx="546">
                  <c:v>-0.14399999999999999</c:v>
                </c:pt>
                <c:pt idx="547">
                  <c:v>0.16133333333333333</c:v>
                </c:pt>
                <c:pt idx="548">
                  <c:v>8.1333333333333327E-2</c:v>
                </c:pt>
                <c:pt idx="549">
                  <c:v>-3.0666666666666672E-2</c:v>
                </c:pt>
                <c:pt idx="550">
                  <c:v>-0.04</c:v>
                </c:pt>
                <c:pt idx="551">
                  <c:v>7.5999999999999998E-2</c:v>
                </c:pt>
                <c:pt idx="552">
                  <c:v>7.333333333333332E-2</c:v>
                </c:pt>
                <c:pt idx="553">
                  <c:v>-5.3333333333333323E-2</c:v>
                </c:pt>
                <c:pt idx="554">
                  <c:v>2.4000000000000004E-2</c:v>
                </c:pt>
                <c:pt idx="555">
                  <c:v>1.0666666666666666E-2</c:v>
                </c:pt>
                <c:pt idx="556">
                  <c:v>-0.14266666666666664</c:v>
                </c:pt>
                <c:pt idx="557">
                  <c:v>0.19066666666666665</c:v>
                </c:pt>
                <c:pt idx="558">
                  <c:v>-0.15466666666666667</c:v>
                </c:pt>
                <c:pt idx="559">
                  <c:v>0.17200000000000001</c:v>
                </c:pt>
                <c:pt idx="560">
                  <c:v>7.2000000000000008E-2</c:v>
                </c:pt>
                <c:pt idx="561">
                  <c:v>-3.5999999999999997E-2</c:v>
                </c:pt>
                <c:pt idx="562">
                  <c:v>-5.1999999999999991E-2</c:v>
                </c:pt>
                <c:pt idx="563">
                  <c:v>8.2666666666666652E-2</c:v>
                </c:pt>
                <c:pt idx="564">
                  <c:v>0.10000000000000002</c:v>
                </c:pt>
                <c:pt idx="565">
                  <c:v>-1.7333333333333329E-2</c:v>
                </c:pt>
                <c:pt idx="566">
                  <c:v>-7.0666666666666669E-2</c:v>
                </c:pt>
                <c:pt idx="567">
                  <c:v>0.16933333333333334</c:v>
                </c:pt>
                <c:pt idx="568">
                  <c:v>0.10133333333333333</c:v>
                </c:pt>
                <c:pt idx="569">
                  <c:v>-1.3333333333333346E-3</c:v>
                </c:pt>
                <c:pt idx="570">
                  <c:v>0.04</c:v>
                </c:pt>
                <c:pt idx="571">
                  <c:v>-1.3333333333333334E-2</c:v>
                </c:pt>
                <c:pt idx="572">
                  <c:v>3.5999999999999997E-2</c:v>
                </c:pt>
                <c:pt idx="573">
                  <c:v>-5.8666666666666652E-2</c:v>
                </c:pt>
                <c:pt idx="574">
                  <c:v>7.1999999999999995E-2</c:v>
                </c:pt>
                <c:pt idx="575">
                  <c:v>0.02</c:v>
                </c:pt>
                <c:pt idx="576">
                  <c:v>2.6666666666666655E-2</c:v>
                </c:pt>
                <c:pt idx="577">
                  <c:v>-1.6E-2</c:v>
                </c:pt>
                <c:pt idx="578">
                  <c:v>-0.11333333333333334</c:v>
                </c:pt>
                <c:pt idx="579">
                  <c:v>0.12666666666666668</c:v>
                </c:pt>
                <c:pt idx="580">
                  <c:v>-4.0000000000000036E-3</c:v>
                </c:pt>
                <c:pt idx="581">
                  <c:v>0.12133333333333333</c:v>
                </c:pt>
                <c:pt idx="582">
                  <c:v>-3.7333333333333329E-2</c:v>
                </c:pt>
                <c:pt idx="583">
                  <c:v>0.10266666666666667</c:v>
                </c:pt>
                <c:pt idx="584">
                  <c:v>6.6666666666666636E-3</c:v>
                </c:pt>
                <c:pt idx="585">
                  <c:v>5.733333333333334E-2</c:v>
                </c:pt>
                <c:pt idx="586">
                  <c:v>-0.11466666666666668</c:v>
                </c:pt>
                <c:pt idx="587">
                  <c:v>0.19733333333333333</c:v>
                </c:pt>
                <c:pt idx="588">
                  <c:v>4.133333333333334E-2</c:v>
                </c:pt>
                <c:pt idx="589">
                  <c:v>-6.6666666666666723E-3</c:v>
                </c:pt>
                <c:pt idx="590">
                  <c:v>9.9999999999999992E-2</c:v>
                </c:pt>
                <c:pt idx="591">
                  <c:v>-5.733333333333334E-2</c:v>
                </c:pt>
                <c:pt idx="592">
                  <c:v>-0.10266666666666668</c:v>
                </c:pt>
                <c:pt idx="593">
                  <c:v>0.16</c:v>
                </c:pt>
                <c:pt idx="594">
                  <c:v>-2.1333333333333326E-2</c:v>
                </c:pt>
                <c:pt idx="595">
                  <c:v>8.1333333333333327E-2</c:v>
                </c:pt>
                <c:pt idx="596">
                  <c:v>7.2000000000000008E-2</c:v>
                </c:pt>
                <c:pt idx="597">
                  <c:v>-2.2666666666666668E-2</c:v>
                </c:pt>
                <c:pt idx="598">
                  <c:v>7.8666666666666676E-2</c:v>
                </c:pt>
                <c:pt idx="599">
                  <c:v>0.02</c:v>
                </c:pt>
                <c:pt idx="600">
                  <c:v>-8.9333333333333334E-2</c:v>
                </c:pt>
                <c:pt idx="601">
                  <c:v>5.5999999999999994E-2</c:v>
                </c:pt>
                <c:pt idx="602">
                  <c:v>-1.7333333333333329E-2</c:v>
                </c:pt>
                <c:pt idx="603">
                  <c:v>0.13600000000000001</c:v>
                </c:pt>
                <c:pt idx="604">
                  <c:v>-0.10533333333333332</c:v>
                </c:pt>
                <c:pt idx="605">
                  <c:v>0.18133333333333335</c:v>
                </c:pt>
                <c:pt idx="606">
                  <c:v>5.0666666666666672E-2</c:v>
                </c:pt>
                <c:pt idx="607">
                  <c:v>6.1333333333333344E-2</c:v>
                </c:pt>
                <c:pt idx="608">
                  <c:v>4.4000000000000004E-2</c:v>
                </c:pt>
                <c:pt idx="609">
                  <c:v>-4.9333333333333333E-2</c:v>
                </c:pt>
                <c:pt idx="610">
                  <c:v>-6.4000000000000001E-2</c:v>
                </c:pt>
                <c:pt idx="611">
                  <c:v>0.19866666666666666</c:v>
                </c:pt>
                <c:pt idx="612">
                  <c:v>0.06</c:v>
                </c:pt>
                <c:pt idx="613">
                  <c:v>3.7333333333333329E-2</c:v>
                </c:pt>
                <c:pt idx="614">
                  <c:v>3.2000000000000001E-2</c:v>
                </c:pt>
                <c:pt idx="615">
                  <c:v>7.7333333333333323E-2</c:v>
                </c:pt>
                <c:pt idx="616">
                  <c:v>-4.7999999999999994E-2</c:v>
                </c:pt>
                <c:pt idx="617">
                  <c:v>5.1999999999999998E-2</c:v>
                </c:pt>
                <c:pt idx="618">
                  <c:v>0.21866666666666668</c:v>
                </c:pt>
                <c:pt idx="619">
                  <c:v>-8.9333333333333334E-2</c:v>
                </c:pt>
                <c:pt idx="620">
                  <c:v>-0.12</c:v>
                </c:pt>
                <c:pt idx="621">
                  <c:v>0.19333333333333336</c:v>
                </c:pt>
                <c:pt idx="622">
                  <c:v>1.2000000000000005E-2</c:v>
                </c:pt>
                <c:pt idx="623">
                  <c:v>7.2000000000000008E-2</c:v>
                </c:pt>
                <c:pt idx="624">
                  <c:v>9.8666666666666666E-2</c:v>
                </c:pt>
                <c:pt idx="625">
                  <c:v>-6.6666666666666723E-3</c:v>
                </c:pt>
                <c:pt idx="626">
                  <c:v>9.4666666666666663E-2</c:v>
                </c:pt>
                <c:pt idx="627">
                  <c:v>-5.2000000000000011E-2</c:v>
                </c:pt>
                <c:pt idx="628">
                  <c:v>-6.933333333333333E-2</c:v>
                </c:pt>
                <c:pt idx="629">
                  <c:v>0.11066666666666668</c:v>
                </c:pt>
                <c:pt idx="630">
                  <c:v>-2.1333333333333329E-2</c:v>
                </c:pt>
                <c:pt idx="631">
                  <c:v>0.10400000000000002</c:v>
                </c:pt>
                <c:pt idx="632">
                  <c:v>7.2000000000000008E-2</c:v>
                </c:pt>
                <c:pt idx="633">
                  <c:v>0.02</c:v>
                </c:pt>
                <c:pt idx="634">
                  <c:v>-0.13866666666666669</c:v>
                </c:pt>
                <c:pt idx="635">
                  <c:v>0.216</c:v>
                </c:pt>
                <c:pt idx="636">
                  <c:v>0.16133333333333333</c:v>
                </c:pt>
                <c:pt idx="637">
                  <c:v>-7.1999999999999995E-2</c:v>
                </c:pt>
                <c:pt idx="638">
                  <c:v>-7.0666666666666669E-2</c:v>
                </c:pt>
                <c:pt idx="639">
                  <c:v>0.13066666666666668</c:v>
                </c:pt>
                <c:pt idx="640">
                  <c:v>5.4666666666666669E-2</c:v>
                </c:pt>
                <c:pt idx="641">
                  <c:v>2.9333333333333333E-2</c:v>
                </c:pt>
                <c:pt idx="642">
                  <c:v>-1.2000000000000002E-2</c:v>
                </c:pt>
                <c:pt idx="643">
                  <c:v>7.8666666666666676E-2</c:v>
                </c:pt>
                <c:pt idx="644">
                  <c:v>0.112</c:v>
                </c:pt>
                <c:pt idx="645">
                  <c:v>-1.7333333333333329E-2</c:v>
                </c:pt>
                <c:pt idx="646">
                  <c:v>0.13733333333333334</c:v>
                </c:pt>
                <c:pt idx="647">
                  <c:v>-2.2666666666666665E-2</c:v>
                </c:pt>
                <c:pt idx="648">
                  <c:v>-3.2000000000000001E-2</c:v>
                </c:pt>
                <c:pt idx="649">
                  <c:v>4.4000000000000004E-2</c:v>
                </c:pt>
                <c:pt idx="650">
                  <c:v>2.6666666666666713E-3</c:v>
                </c:pt>
                <c:pt idx="651">
                  <c:v>8.533333333333333E-2</c:v>
                </c:pt>
                <c:pt idx="652">
                  <c:v>-0.11333333333333333</c:v>
                </c:pt>
                <c:pt idx="653">
                  <c:v>0.10400000000000002</c:v>
                </c:pt>
                <c:pt idx="654">
                  <c:v>6.933333333333333E-2</c:v>
                </c:pt>
                <c:pt idx="655">
                  <c:v>-6.666666666666668E-2</c:v>
                </c:pt>
                <c:pt idx="656">
                  <c:v>3.0666666666666665E-2</c:v>
                </c:pt>
                <c:pt idx="657">
                  <c:v>0.10533333333333333</c:v>
                </c:pt>
                <c:pt idx="658">
                  <c:v>9.3333333333333376E-3</c:v>
                </c:pt>
                <c:pt idx="659">
                  <c:v>0.12</c:v>
                </c:pt>
                <c:pt idx="660">
                  <c:v>-3.2000000000000008E-2</c:v>
                </c:pt>
                <c:pt idx="661">
                  <c:v>0.14666666666666667</c:v>
                </c:pt>
                <c:pt idx="662">
                  <c:v>4.133333333333334E-2</c:v>
                </c:pt>
                <c:pt idx="663">
                  <c:v>4.933333333333334E-2</c:v>
                </c:pt>
                <c:pt idx="664">
                  <c:v>-2.4000000000000004E-2</c:v>
                </c:pt>
                <c:pt idx="665">
                  <c:v>9.6000000000000016E-2</c:v>
                </c:pt>
                <c:pt idx="666">
                  <c:v>0.18533333333333335</c:v>
                </c:pt>
                <c:pt idx="667">
                  <c:v>-0.13333333333333333</c:v>
                </c:pt>
                <c:pt idx="668">
                  <c:v>4.8000000000000008E-2</c:v>
                </c:pt>
                <c:pt idx="669">
                  <c:v>9.3333333333333324E-3</c:v>
                </c:pt>
                <c:pt idx="670">
                  <c:v>4.5333333333333337E-2</c:v>
                </c:pt>
                <c:pt idx="671">
                  <c:v>-1.0666666666666677E-2</c:v>
                </c:pt>
                <c:pt idx="672">
                  <c:v>6.133333333333333E-2</c:v>
                </c:pt>
                <c:pt idx="673">
                  <c:v>-1.7333333333333329E-2</c:v>
                </c:pt>
                <c:pt idx="674">
                  <c:v>6.2666666666666662E-2</c:v>
                </c:pt>
                <c:pt idx="675">
                  <c:v>-1.2000000000000002E-2</c:v>
                </c:pt>
                <c:pt idx="676">
                  <c:v>-1.3333333333333336E-2</c:v>
                </c:pt>
                <c:pt idx="677">
                  <c:v>4.1333333333333333E-2</c:v>
                </c:pt>
                <c:pt idx="678">
                  <c:v>9.4666666666666677E-2</c:v>
                </c:pt>
                <c:pt idx="679">
                  <c:v>-7.999999999999988E-3</c:v>
                </c:pt>
                <c:pt idx="680">
                  <c:v>0.18533333333333335</c:v>
                </c:pt>
                <c:pt idx="681">
                  <c:v>-9.7333333333333341E-2</c:v>
                </c:pt>
                <c:pt idx="682">
                  <c:v>0.11466666666666665</c:v>
                </c:pt>
                <c:pt idx="683">
                  <c:v>-1.6E-2</c:v>
                </c:pt>
                <c:pt idx="684">
                  <c:v>-6.1333333333333323E-2</c:v>
                </c:pt>
                <c:pt idx="685">
                  <c:v>9.2000000000000012E-2</c:v>
                </c:pt>
                <c:pt idx="686">
                  <c:v>8.1333333333333327E-2</c:v>
                </c:pt>
                <c:pt idx="687">
                  <c:v>5.5999999999999994E-2</c:v>
                </c:pt>
                <c:pt idx="688">
                  <c:v>-1.4666666666666661E-2</c:v>
                </c:pt>
                <c:pt idx="689">
                  <c:v>4.5333333333333337E-2</c:v>
                </c:pt>
                <c:pt idx="690">
                  <c:v>0.11333333333333334</c:v>
                </c:pt>
                <c:pt idx="691">
                  <c:v>9.3333333333333324E-3</c:v>
                </c:pt>
                <c:pt idx="692">
                  <c:v>1.6E-2</c:v>
                </c:pt>
                <c:pt idx="693">
                  <c:v>6.4000000000000001E-2</c:v>
                </c:pt>
                <c:pt idx="694">
                  <c:v>5.2000000000000011E-2</c:v>
                </c:pt>
                <c:pt idx="695">
                  <c:v>3.3333333333333333E-2</c:v>
                </c:pt>
                <c:pt idx="696">
                  <c:v>-4.8000000000000008E-2</c:v>
                </c:pt>
                <c:pt idx="697">
                  <c:v>0.19066666666666665</c:v>
                </c:pt>
                <c:pt idx="698">
                  <c:v>-1.3333333333333346E-3</c:v>
                </c:pt>
                <c:pt idx="699">
                  <c:v>6.8000000000000005E-2</c:v>
                </c:pt>
                <c:pt idx="700">
                  <c:v>-0.13333333333333333</c:v>
                </c:pt>
                <c:pt idx="701">
                  <c:v>0.19199999999999998</c:v>
                </c:pt>
                <c:pt idx="702">
                  <c:v>-4.8000000000000008E-2</c:v>
                </c:pt>
                <c:pt idx="703">
                  <c:v>7.7333333333333351E-2</c:v>
                </c:pt>
                <c:pt idx="704">
                  <c:v>-0.16133333333333336</c:v>
                </c:pt>
                <c:pt idx="705">
                  <c:v>0.20266666666666666</c:v>
                </c:pt>
                <c:pt idx="706">
                  <c:v>1.6000000000000004E-2</c:v>
                </c:pt>
                <c:pt idx="707">
                  <c:v>-3.2000000000000008E-2</c:v>
                </c:pt>
                <c:pt idx="708">
                  <c:v>0.10666666666666667</c:v>
                </c:pt>
                <c:pt idx="709">
                  <c:v>-6.1333333333333323E-2</c:v>
                </c:pt>
                <c:pt idx="710">
                  <c:v>6.2666666666666662E-2</c:v>
                </c:pt>
                <c:pt idx="711">
                  <c:v>-2.5333333333333336E-2</c:v>
                </c:pt>
                <c:pt idx="712">
                  <c:v>0.08</c:v>
                </c:pt>
                <c:pt idx="713">
                  <c:v>-5.1999999999999998E-2</c:v>
                </c:pt>
                <c:pt idx="714">
                  <c:v>-1.0666666666666666E-2</c:v>
                </c:pt>
                <c:pt idx="715">
                  <c:v>0.10400000000000002</c:v>
                </c:pt>
                <c:pt idx="716">
                  <c:v>8.8000000000000009E-2</c:v>
                </c:pt>
                <c:pt idx="717">
                  <c:v>-4.5333333333333337E-2</c:v>
                </c:pt>
                <c:pt idx="718">
                  <c:v>8.666666666666667E-2</c:v>
                </c:pt>
                <c:pt idx="719">
                  <c:v>-2.8000000000000008E-2</c:v>
                </c:pt>
                <c:pt idx="720">
                  <c:v>0.18133333333333335</c:v>
                </c:pt>
                <c:pt idx="721">
                  <c:v>-8.2666666666666666E-2</c:v>
                </c:pt>
                <c:pt idx="722">
                  <c:v>9.6000000000000016E-2</c:v>
                </c:pt>
                <c:pt idx="723">
                  <c:v>-4.5333333333333337E-2</c:v>
                </c:pt>
                <c:pt idx="724">
                  <c:v>0.06</c:v>
                </c:pt>
                <c:pt idx="725">
                  <c:v>-6.3999999999999987E-2</c:v>
                </c:pt>
                <c:pt idx="726">
                  <c:v>-0.13333333333333333</c:v>
                </c:pt>
                <c:pt idx="727">
                  <c:v>0.15466666666666667</c:v>
                </c:pt>
                <c:pt idx="728">
                  <c:v>-3.7333333333333336E-2</c:v>
                </c:pt>
                <c:pt idx="729">
                  <c:v>-1.466666666666667E-2</c:v>
                </c:pt>
                <c:pt idx="730">
                  <c:v>-3.8666666666666676E-2</c:v>
                </c:pt>
                <c:pt idx="731">
                  <c:v>1.2000000000000002E-2</c:v>
                </c:pt>
                <c:pt idx="732">
                  <c:v>4.933333333333334E-2</c:v>
                </c:pt>
                <c:pt idx="733">
                  <c:v>-1.6E-2</c:v>
                </c:pt>
                <c:pt idx="734">
                  <c:v>0.11066666666666668</c:v>
                </c:pt>
                <c:pt idx="735">
                  <c:v>-1.1999999999999997E-2</c:v>
                </c:pt>
                <c:pt idx="736">
                  <c:v>-3.2000000000000001E-2</c:v>
                </c:pt>
                <c:pt idx="737">
                  <c:v>-2.1333333333333333E-2</c:v>
                </c:pt>
                <c:pt idx="738">
                  <c:v>0</c:v>
                </c:pt>
                <c:pt idx="739">
                  <c:v>-4.5333333333333337E-2</c:v>
                </c:pt>
                <c:pt idx="740">
                  <c:v>-6.6666666666666723E-3</c:v>
                </c:pt>
                <c:pt idx="741">
                  <c:v>6.4000000000000015E-2</c:v>
                </c:pt>
                <c:pt idx="742">
                  <c:v>-5.5999999999999994E-2</c:v>
                </c:pt>
                <c:pt idx="743">
                  <c:v>5.2000000000000011E-2</c:v>
                </c:pt>
                <c:pt idx="744">
                  <c:v>3.999999999999994E-3</c:v>
                </c:pt>
                <c:pt idx="745">
                  <c:v>1.6000000000000014E-2</c:v>
                </c:pt>
                <c:pt idx="746">
                  <c:v>-3.4666666666666658E-2</c:v>
                </c:pt>
                <c:pt idx="747">
                  <c:v>4.5333333333333337E-2</c:v>
                </c:pt>
                <c:pt idx="748">
                  <c:v>-0.12666666666666668</c:v>
                </c:pt>
                <c:pt idx="749">
                  <c:v>0.18666666666666668</c:v>
                </c:pt>
                <c:pt idx="750">
                  <c:v>-0.13333333333333333</c:v>
                </c:pt>
                <c:pt idx="751">
                  <c:v>0.14666666666666664</c:v>
                </c:pt>
                <c:pt idx="752">
                  <c:v>-0.16</c:v>
                </c:pt>
                <c:pt idx="753">
                  <c:v>0.18933333333333335</c:v>
                </c:pt>
                <c:pt idx="754">
                  <c:v>-8.1333333333333327E-2</c:v>
                </c:pt>
                <c:pt idx="755">
                  <c:v>8.266666666666668E-2</c:v>
                </c:pt>
                <c:pt idx="756">
                  <c:v>9.6000000000000016E-2</c:v>
                </c:pt>
                <c:pt idx="757">
                  <c:v>-7.6000000000000012E-2</c:v>
                </c:pt>
                <c:pt idx="758">
                  <c:v>-1.0666666666666672E-2</c:v>
                </c:pt>
                <c:pt idx="759">
                  <c:v>0.11733333333333335</c:v>
                </c:pt>
                <c:pt idx="760">
                  <c:v>-5.3333333333333323E-2</c:v>
                </c:pt>
                <c:pt idx="761">
                  <c:v>8.5333333333333317E-2</c:v>
                </c:pt>
                <c:pt idx="762">
                  <c:v>-1.1999999999999997E-2</c:v>
                </c:pt>
                <c:pt idx="763">
                  <c:v>2.1333333333333333E-2</c:v>
                </c:pt>
                <c:pt idx="764">
                  <c:v>4.1333333333333326E-2</c:v>
                </c:pt>
                <c:pt idx="765">
                  <c:v>1.0666666666666677E-2</c:v>
                </c:pt>
                <c:pt idx="766">
                  <c:v>-3.2000000000000001E-2</c:v>
                </c:pt>
                <c:pt idx="767">
                  <c:v>-5.3333333333333288E-3</c:v>
                </c:pt>
                <c:pt idx="768">
                  <c:v>0.10933333333333335</c:v>
                </c:pt>
                <c:pt idx="769">
                  <c:v>-1.8666666666666665E-2</c:v>
                </c:pt>
                <c:pt idx="770">
                  <c:v>-7.8666666666666663E-2</c:v>
                </c:pt>
                <c:pt idx="771">
                  <c:v>-1.8666666666666665E-2</c:v>
                </c:pt>
                <c:pt idx="772">
                  <c:v>-0.14933333333333335</c:v>
                </c:pt>
                <c:pt idx="773">
                  <c:v>8.2666666666666666E-2</c:v>
                </c:pt>
                <c:pt idx="774">
                  <c:v>-7.8666666666666663E-2</c:v>
                </c:pt>
                <c:pt idx="775">
                  <c:v>2.6666666666666668E-2</c:v>
                </c:pt>
                <c:pt idx="776">
                  <c:v>0.14666666666666667</c:v>
                </c:pt>
                <c:pt idx="777">
                  <c:v>-7.1999999999999995E-2</c:v>
                </c:pt>
                <c:pt idx="778">
                  <c:v>8.5333333333333317E-2</c:v>
                </c:pt>
                <c:pt idx="779">
                  <c:v>-9.0666666666666673E-2</c:v>
                </c:pt>
                <c:pt idx="780">
                  <c:v>-7.5999999999999998E-2</c:v>
                </c:pt>
                <c:pt idx="781">
                  <c:v>0.13066666666666668</c:v>
                </c:pt>
                <c:pt idx="782">
                  <c:v>-6.6666666666666666E-2</c:v>
                </c:pt>
                <c:pt idx="783">
                  <c:v>7.7333333333333323E-2</c:v>
                </c:pt>
                <c:pt idx="784">
                  <c:v>-0.20133333333333334</c:v>
                </c:pt>
                <c:pt idx="785">
                  <c:v>0.224</c:v>
                </c:pt>
                <c:pt idx="786">
                  <c:v>1.1999999999999992E-2</c:v>
                </c:pt>
                <c:pt idx="787">
                  <c:v>-3.1999999999999994E-2</c:v>
                </c:pt>
                <c:pt idx="788">
                  <c:v>-4.1333333333333333E-2</c:v>
                </c:pt>
                <c:pt idx="789">
                  <c:v>8.1333333333333355E-2</c:v>
                </c:pt>
                <c:pt idx="790">
                  <c:v>0.15333333333333335</c:v>
                </c:pt>
                <c:pt idx="791">
                  <c:v>-0.16933333333333334</c:v>
                </c:pt>
                <c:pt idx="792">
                  <c:v>-3.8666666666666676E-2</c:v>
                </c:pt>
                <c:pt idx="793">
                  <c:v>6.133333333333333E-2</c:v>
                </c:pt>
                <c:pt idx="794">
                  <c:v>-3.8666666666666683E-2</c:v>
                </c:pt>
                <c:pt idx="795">
                  <c:v>6.5333333333333313E-2</c:v>
                </c:pt>
                <c:pt idx="796">
                  <c:v>-0.18133333333333332</c:v>
                </c:pt>
                <c:pt idx="797">
                  <c:v>0.20133333333333334</c:v>
                </c:pt>
                <c:pt idx="798">
                  <c:v>1.466666666666667E-2</c:v>
                </c:pt>
                <c:pt idx="799">
                  <c:v>-2.2666666666666679E-2</c:v>
                </c:pt>
                <c:pt idx="800">
                  <c:v>3.2000000000000001E-2</c:v>
                </c:pt>
                <c:pt idx="801">
                  <c:v>-6.9333333333333344E-2</c:v>
                </c:pt>
                <c:pt idx="802">
                  <c:v>-6.9333333333333344E-2</c:v>
                </c:pt>
                <c:pt idx="803">
                  <c:v>6.533333333333334E-2</c:v>
                </c:pt>
                <c:pt idx="804">
                  <c:v>-2.5333333333333329E-2</c:v>
                </c:pt>
                <c:pt idx="805">
                  <c:v>1.066666666666667E-2</c:v>
                </c:pt>
                <c:pt idx="806">
                  <c:v>8.4000000000000005E-2</c:v>
                </c:pt>
                <c:pt idx="807">
                  <c:v>-4.0000000000000036E-3</c:v>
                </c:pt>
                <c:pt idx="808">
                  <c:v>1.4666666666666668E-2</c:v>
                </c:pt>
                <c:pt idx="809">
                  <c:v>-6.133333333333333E-2</c:v>
                </c:pt>
                <c:pt idx="810">
                  <c:v>-5.9999999999999991E-2</c:v>
                </c:pt>
                <c:pt idx="811">
                  <c:v>6.2666666666666662E-2</c:v>
                </c:pt>
                <c:pt idx="812">
                  <c:v>-6.533333333333334E-2</c:v>
                </c:pt>
                <c:pt idx="813">
                  <c:v>-1.3333333333333346E-3</c:v>
                </c:pt>
                <c:pt idx="814">
                  <c:v>-0.12133333333333335</c:v>
                </c:pt>
                <c:pt idx="815">
                  <c:v>6.933333333333333E-2</c:v>
                </c:pt>
                <c:pt idx="816">
                  <c:v>7.8666666666666663E-2</c:v>
                </c:pt>
                <c:pt idx="817">
                  <c:v>-0.12266666666666666</c:v>
                </c:pt>
                <c:pt idx="818">
                  <c:v>0.152</c:v>
                </c:pt>
                <c:pt idx="819">
                  <c:v>-0.10933333333333332</c:v>
                </c:pt>
                <c:pt idx="820">
                  <c:v>3.0666666666666665E-2</c:v>
                </c:pt>
                <c:pt idx="821">
                  <c:v>-9.2000000000000012E-2</c:v>
                </c:pt>
                <c:pt idx="822">
                  <c:v>-0.10133333333333333</c:v>
                </c:pt>
                <c:pt idx="823">
                  <c:v>9.0666666666666673E-2</c:v>
                </c:pt>
                <c:pt idx="824">
                  <c:v>7.4666666666666673E-2</c:v>
                </c:pt>
                <c:pt idx="825">
                  <c:v>-0.10533333333333335</c:v>
                </c:pt>
                <c:pt idx="826">
                  <c:v>0.13466666666666668</c:v>
                </c:pt>
                <c:pt idx="827">
                  <c:v>-0.17066666666666666</c:v>
                </c:pt>
                <c:pt idx="828">
                  <c:v>7.0666666666666669E-2</c:v>
                </c:pt>
                <c:pt idx="829">
                  <c:v>-9.866666666666668E-2</c:v>
                </c:pt>
                <c:pt idx="830">
                  <c:v>-2.1333333333333329E-2</c:v>
                </c:pt>
                <c:pt idx="831">
                  <c:v>-2.2666666666666658E-2</c:v>
                </c:pt>
                <c:pt idx="832">
                  <c:v>-0.23066666666666669</c:v>
                </c:pt>
                <c:pt idx="833">
                  <c:v>0.104</c:v>
                </c:pt>
                <c:pt idx="834">
                  <c:v>9.9999999999999992E-2</c:v>
                </c:pt>
                <c:pt idx="835">
                  <c:v>-0.16533333333333336</c:v>
                </c:pt>
                <c:pt idx="836">
                  <c:v>-0.11733333333333333</c:v>
                </c:pt>
                <c:pt idx="837">
                  <c:v>0.12266666666666666</c:v>
                </c:pt>
                <c:pt idx="838">
                  <c:v>-3.0666666666666658E-2</c:v>
                </c:pt>
                <c:pt idx="839">
                  <c:v>-3.1999999999999994E-2</c:v>
                </c:pt>
                <c:pt idx="840">
                  <c:v>3.3333333333333333E-2</c:v>
                </c:pt>
                <c:pt idx="841">
                  <c:v>-8.4000000000000005E-2</c:v>
                </c:pt>
                <c:pt idx="842">
                  <c:v>-7.3333333333333334E-2</c:v>
                </c:pt>
                <c:pt idx="843">
                  <c:v>8.2666666666666666E-2</c:v>
                </c:pt>
                <c:pt idx="844">
                  <c:v>7.1999999999999995E-2</c:v>
                </c:pt>
                <c:pt idx="845">
                  <c:v>-8.5333333333333317E-2</c:v>
                </c:pt>
                <c:pt idx="846">
                  <c:v>-9.8666666666666666E-2</c:v>
                </c:pt>
                <c:pt idx="847">
                  <c:v>0.14666666666666667</c:v>
                </c:pt>
                <c:pt idx="848">
                  <c:v>-0.17733333333333334</c:v>
                </c:pt>
                <c:pt idx="849">
                  <c:v>4.6666666666666669E-2</c:v>
                </c:pt>
                <c:pt idx="850">
                  <c:v>0.02</c:v>
                </c:pt>
                <c:pt idx="851">
                  <c:v>-1.2000000000000002E-2</c:v>
                </c:pt>
                <c:pt idx="852">
                  <c:v>9.6000000000000016E-2</c:v>
                </c:pt>
                <c:pt idx="853">
                  <c:v>-0.13466666666666668</c:v>
                </c:pt>
                <c:pt idx="854">
                  <c:v>-0.10533333333333332</c:v>
                </c:pt>
                <c:pt idx="855">
                  <c:v>-3.2000000000000001E-2</c:v>
                </c:pt>
                <c:pt idx="856">
                  <c:v>5.1999999999999998E-2</c:v>
                </c:pt>
                <c:pt idx="857">
                  <c:v>-4.2666666666666665E-2</c:v>
                </c:pt>
                <c:pt idx="858">
                  <c:v>4.6666666666666669E-2</c:v>
                </c:pt>
                <c:pt idx="859">
                  <c:v>-8.8000000000000009E-2</c:v>
                </c:pt>
                <c:pt idx="860">
                  <c:v>9.2000000000000012E-2</c:v>
                </c:pt>
                <c:pt idx="861">
                  <c:v>-0.16666666666666666</c:v>
                </c:pt>
                <c:pt idx="862">
                  <c:v>-8.266666666666668E-2</c:v>
                </c:pt>
                <c:pt idx="863">
                  <c:v>2.9333333333333326E-2</c:v>
                </c:pt>
                <c:pt idx="864">
                  <c:v>4.4000000000000004E-2</c:v>
                </c:pt>
                <c:pt idx="865">
                  <c:v>-9.7333333333333341E-2</c:v>
                </c:pt>
                <c:pt idx="866">
                  <c:v>-8.8000000000000009E-2</c:v>
                </c:pt>
                <c:pt idx="867">
                  <c:v>1.8666666666666665E-2</c:v>
                </c:pt>
                <c:pt idx="868">
                  <c:v>6.6666666666666666E-2</c:v>
                </c:pt>
                <c:pt idx="869">
                  <c:v>-0.12666666666666668</c:v>
                </c:pt>
                <c:pt idx="870">
                  <c:v>-7.8666666666666676E-2</c:v>
                </c:pt>
                <c:pt idx="871">
                  <c:v>3.0666666666666665E-2</c:v>
                </c:pt>
                <c:pt idx="872">
                  <c:v>-5.3333333333333337E-2</c:v>
                </c:pt>
                <c:pt idx="873">
                  <c:v>2.4000000000000004E-2</c:v>
                </c:pt>
                <c:pt idx="874">
                  <c:v>8.533333333333333E-2</c:v>
                </c:pt>
                <c:pt idx="875">
                  <c:v>-0.18133333333333335</c:v>
                </c:pt>
                <c:pt idx="876">
                  <c:v>-1.3333333333333346E-3</c:v>
                </c:pt>
                <c:pt idx="877">
                  <c:v>-9.0666666666666659E-2</c:v>
                </c:pt>
                <c:pt idx="878">
                  <c:v>-5.0666666666666672E-2</c:v>
                </c:pt>
                <c:pt idx="879">
                  <c:v>-0.04</c:v>
                </c:pt>
                <c:pt idx="880">
                  <c:v>-7.0666666666666669E-2</c:v>
                </c:pt>
                <c:pt idx="881">
                  <c:v>2.4000000000000004E-2</c:v>
                </c:pt>
                <c:pt idx="882">
                  <c:v>1.8666666666666665E-2</c:v>
                </c:pt>
                <c:pt idx="883">
                  <c:v>-4.1333333333333333E-2</c:v>
                </c:pt>
                <c:pt idx="884">
                  <c:v>-1.7333333333333336E-2</c:v>
                </c:pt>
                <c:pt idx="885">
                  <c:v>-9.8666666666666666E-2</c:v>
                </c:pt>
                <c:pt idx="886">
                  <c:v>-0.10133333333333334</c:v>
                </c:pt>
                <c:pt idx="887">
                  <c:v>0</c:v>
                </c:pt>
                <c:pt idx="888">
                  <c:v>0</c:v>
                </c:pt>
                <c:pt idx="889">
                  <c:v>-3.7333333333333329E-2</c:v>
                </c:pt>
                <c:pt idx="890">
                  <c:v>7.3333333333333334E-2</c:v>
                </c:pt>
                <c:pt idx="891">
                  <c:v>-0.13333333333333333</c:v>
                </c:pt>
                <c:pt idx="892">
                  <c:v>-1.2000000000000002E-2</c:v>
                </c:pt>
                <c:pt idx="893">
                  <c:v>-4.2666666666666665E-2</c:v>
                </c:pt>
                <c:pt idx="894">
                  <c:v>3.4666666666666672E-2</c:v>
                </c:pt>
                <c:pt idx="895">
                  <c:v>-6.6666666666666666E-2</c:v>
                </c:pt>
                <c:pt idx="896">
                  <c:v>9.8666666666666666E-2</c:v>
                </c:pt>
                <c:pt idx="897">
                  <c:v>-0.11733333333333333</c:v>
                </c:pt>
                <c:pt idx="898">
                  <c:v>3.8666666666666655E-2</c:v>
                </c:pt>
                <c:pt idx="899">
                  <c:v>-7.8666666666666676E-2</c:v>
                </c:pt>
                <c:pt idx="900">
                  <c:v>1.3333333333333331E-2</c:v>
                </c:pt>
                <c:pt idx="901">
                  <c:v>-0.13066666666666668</c:v>
                </c:pt>
                <c:pt idx="902">
                  <c:v>4.9333333333333333E-2</c:v>
                </c:pt>
                <c:pt idx="903">
                  <c:v>-0.10933333333333332</c:v>
                </c:pt>
                <c:pt idx="904">
                  <c:v>1.8666666666666665E-2</c:v>
                </c:pt>
                <c:pt idx="905">
                  <c:v>-6.133333333333333E-2</c:v>
                </c:pt>
                <c:pt idx="906">
                  <c:v>-4.2666666666666665E-2</c:v>
                </c:pt>
                <c:pt idx="907">
                  <c:v>-6.1333333333333344E-2</c:v>
                </c:pt>
                <c:pt idx="908">
                  <c:v>-6.9333333333333344E-2</c:v>
                </c:pt>
                <c:pt idx="909">
                  <c:v>-3.2000000000000001E-2</c:v>
                </c:pt>
                <c:pt idx="910">
                  <c:v>-2.8000000000000008E-2</c:v>
                </c:pt>
                <c:pt idx="911">
                  <c:v>-4.4000000000000004E-2</c:v>
                </c:pt>
                <c:pt idx="912">
                  <c:v>-9.866666666666668E-2</c:v>
                </c:pt>
                <c:pt idx="913">
                  <c:v>-4.933333333333334E-2</c:v>
                </c:pt>
                <c:pt idx="914">
                  <c:v>-0.124</c:v>
                </c:pt>
                <c:pt idx="915">
                  <c:v>6.1333333333333344E-2</c:v>
                </c:pt>
                <c:pt idx="916">
                  <c:v>-0.14933333333333335</c:v>
                </c:pt>
                <c:pt idx="917">
                  <c:v>7.4666666666666673E-2</c:v>
                </c:pt>
                <c:pt idx="918">
                  <c:v>1.2000000000000002E-2</c:v>
                </c:pt>
                <c:pt idx="919">
                  <c:v>-8.933333333333332E-2</c:v>
                </c:pt>
                <c:pt idx="920">
                  <c:v>1.3333333333333336E-2</c:v>
                </c:pt>
                <c:pt idx="921">
                  <c:v>-0.108</c:v>
                </c:pt>
                <c:pt idx="922">
                  <c:v>-6.8000000000000005E-2</c:v>
                </c:pt>
                <c:pt idx="923">
                  <c:v>-6.133333333333333E-2</c:v>
                </c:pt>
                <c:pt idx="924">
                  <c:v>-0.21466666666666667</c:v>
                </c:pt>
                <c:pt idx="925">
                  <c:v>0.10000000000000002</c:v>
                </c:pt>
                <c:pt idx="926">
                  <c:v>-8.9333333333333334E-2</c:v>
                </c:pt>
                <c:pt idx="927">
                  <c:v>5.333333333333347E-3</c:v>
                </c:pt>
                <c:pt idx="928">
                  <c:v>5.3333333333333337E-2</c:v>
                </c:pt>
                <c:pt idx="929">
                  <c:v>-3.3333333333333347E-2</c:v>
                </c:pt>
                <c:pt idx="930">
                  <c:v>3.8666666666666669E-2</c:v>
                </c:pt>
                <c:pt idx="931">
                  <c:v>-7.3333333333333334E-2</c:v>
                </c:pt>
                <c:pt idx="932">
                  <c:v>-7.5999999999999998E-2</c:v>
                </c:pt>
                <c:pt idx="933">
                  <c:v>0</c:v>
                </c:pt>
                <c:pt idx="934">
                  <c:v>1.3333333333333346E-3</c:v>
                </c:pt>
                <c:pt idx="935">
                  <c:v>-4.9333333333333333E-2</c:v>
                </c:pt>
                <c:pt idx="936">
                  <c:v>3.8666666666666662E-2</c:v>
                </c:pt>
                <c:pt idx="937">
                  <c:v>-6.9333333333333344E-2</c:v>
                </c:pt>
                <c:pt idx="938">
                  <c:v>-6.133333333333333E-2</c:v>
                </c:pt>
                <c:pt idx="939">
                  <c:v>-0.02</c:v>
                </c:pt>
                <c:pt idx="940">
                  <c:v>-3.7333333333333329E-2</c:v>
                </c:pt>
                <c:pt idx="941">
                  <c:v>-0.104</c:v>
                </c:pt>
                <c:pt idx="942">
                  <c:v>-1.8666666666666665E-2</c:v>
                </c:pt>
                <c:pt idx="943">
                  <c:v>-8.9333333333333334E-2</c:v>
                </c:pt>
                <c:pt idx="944">
                  <c:v>-0.14266666666666666</c:v>
                </c:pt>
                <c:pt idx="945">
                  <c:v>2.8000000000000001E-2</c:v>
                </c:pt>
                <c:pt idx="946">
                  <c:v>-0.18800000000000003</c:v>
                </c:pt>
                <c:pt idx="947">
                  <c:v>7.8666666666666676E-2</c:v>
                </c:pt>
                <c:pt idx="948">
                  <c:v>-0.18399999999999997</c:v>
                </c:pt>
                <c:pt idx="949">
                  <c:v>9.0666666666666673E-2</c:v>
                </c:pt>
                <c:pt idx="950">
                  <c:v>-9.333333333333341E-3</c:v>
                </c:pt>
                <c:pt idx="951">
                  <c:v>-0.08</c:v>
                </c:pt>
                <c:pt idx="952">
                  <c:v>1.0666666666666666E-2</c:v>
                </c:pt>
                <c:pt idx="953">
                  <c:v>-0.12533333333333335</c:v>
                </c:pt>
                <c:pt idx="954">
                  <c:v>-0.20133333333333336</c:v>
                </c:pt>
                <c:pt idx="955">
                  <c:v>0.12133333333333333</c:v>
                </c:pt>
                <c:pt idx="956">
                  <c:v>-6.4000000000000001E-2</c:v>
                </c:pt>
                <c:pt idx="957">
                  <c:v>-6.6666666666666652E-2</c:v>
                </c:pt>
                <c:pt idx="958">
                  <c:v>-9.0666666666666673E-2</c:v>
                </c:pt>
                <c:pt idx="959">
                  <c:v>1.5999999999999997E-2</c:v>
                </c:pt>
                <c:pt idx="960">
                  <c:v>2.1333333333333333E-2</c:v>
                </c:pt>
                <c:pt idx="961">
                  <c:v>-0.10266666666666668</c:v>
                </c:pt>
                <c:pt idx="962">
                  <c:v>-9.7333333333333327E-2</c:v>
                </c:pt>
                <c:pt idx="963">
                  <c:v>9.333333333333341E-3</c:v>
                </c:pt>
                <c:pt idx="964">
                  <c:v>-4.933333333333334E-2</c:v>
                </c:pt>
                <c:pt idx="965">
                  <c:v>1.4666666666666661E-2</c:v>
                </c:pt>
                <c:pt idx="966">
                  <c:v>-9.2000000000000012E-2</c:v>
                </c:pt>
                <c:pt idx="967">
                  <c:v>-3.3333333333333347E-2</c:v>
                </c:pt>
                <c:pt idx="968">
                  <c:v>-0.13466666666666668</c:v>
                </c:pt>
                <c:pt idx="969">
                  <c:v>1.8666666666666665E-2</c:v>
                </c:pt>
                <c:pt idx="970">
                  <c:v>1.8666666666666668E-2</c:v>
                </c:pt>
                <c:pt idx="971">
                  <c:v>-0.15066666666666667</c:v>
                </c:pt>
                <c:pt idx="972">
                  <c:v>-9.6000000000000016E-2</c:v>
                </c:pt>
                <c:pt idx="973">
                  <c:v>2.1333333333333333E-2</c:v>
                </c:pt>
                <c:pt idx="974">
                  <c:v>-0.13733333333333334</c:v>
                </c:pt>
                <c:pt idx="975">
                  <c:v>4.6666666666666669E-2</c:v>
                </c:pt>
                <c:pt idx="976">
                  <c:v>-3.3333333333333333E-2</c:v>
                </c:pt>
                <c:pt idx="977">
                  <c:v>-0.12</c:v>
                </c:pt>
                <c:pt idx="978">
                  <c:v>6.9333333333333344E-2</c:v>
                </c:pt>
                <c:pt idx="979">
                  <c:v>-0.15733333333333333</c:v>
                </c:pt>
                <c:pt idx="980">
                  <c:v>-0.11733333333333333</c:v>
                </c:pt>
                <c:pt idx="981">
                  <c:v>2.2666666666666658E-2</c:v>
                </c:pt>
                <c:pt idx="982">
                  <c:v>-0.13600000000000001</c:v>
                </c:pt>
                <c:pt idx="983">
                  <c:v>1.5999999999999997E-2</c:v>
                </c:pt>
                <c:pt idx="984">
                  <c:v>-0.19866666666666669</c:v>
                </c:pt>
                <c:pt idx="985">
                  <c:v>0.13066666666666668</c:v>
                </c:pt>
                <c:pt idx="986">
                  <c:v>-0.12</c:v>
                </c:pt>
                <c:pt idx="987">
                  <c:v>3.0666666666666672E-2</c:v>
                </c:pt>
                <c:pt idx="988">
                  <c:v>-2.5333333333333336E-2</c:v>
                </c:pt>
                <c:pt idx="989">
                  <c:v>-7.8666666666666676E-2</c:v>
                </c:pt>
                <c:pt idx="990">
                  <c:v>1.3333333333333298E-3</c:v>
                </c:pt>
                <c:pt idx="991">
                  <c:v>-0.12666666666666668</c:v>
                </c:pt>
                <c:pt idx="992">
                  <c:v>7.7333333333333337E-2</c:v>
                </c:pt>
                <c:pt idx="993">
                  <c:v>-0.17733333333333334</c:v>
                </c:pt>
                <c:pt idx="994">
                  <c:v>1.3333333333333346E-3</c:v>
                </c:pt>
                <c:pt idx="995">
                  <c:v>-0.06</c:v>
                </c:pt>
                <c:pt idx="996">
                  <c:v>-0.11733333333333335</c:v>
                </c:pt>
                <c:pt idx="997">
                  <c:v>-2.5333333333333333E-2</c:v>
                </c:pt>
                <c:pt idx="998">
                  <c:v>-0.27200000000000002</c:v>
                </c:pt>
                <c:pt idx="999">
                  <c:v>0.11599999999999999</c:v>
                </c:pt>
                <c:pt idx="1000">
                  <c:v>-0.23333333333333331</c:v>
                </c:pt>
                <c:pt idx="1001">
                  <c:v>6.4000000000000001E-2</c:v>
                </c:pt>
                <c:pt idx="1002">
                  <c:v>-3.5999999999999997E-2</c:v>
                </c:pt>
                <c:pt idx="1003">
                  <c:v>-5.2000000000000011E-2</c:v>
                </c:pt>
                <c:pt idx="1004">
                  <c:v>2.5333333333333333E-2</c:v>
                </c:pt>
                <c:pt idx="1005">
                  <c:v>-0.20799999999999999</c:v>
                </c:pt>
                <c:pt idx="1006">
                  <c:v>-0.17333333333333334</c:v>
                </c:pt>
                <c:pt idx="1007">
                  <c:v>2.4000000000000004E-2</c:v>
                </c:pt>
                <c:pt idx="1008">
                  <c:v>-7.6000000000000012E-2</c:v>
                </c:pt>
                <c:pt idx="1009">
                  <c:v>3.3333333333333333E-2</c:v>
                </c:pt>
                <c:pt idx="1010">
                  <c:v>0</c:v>
                </c:pt>
                <c:pt idx="1011">
                  <c:v>-0.14799999999999999</c:v>
                </c:pt>
                <c:pt idx="1012">
                  <c:v>-0.10533333333333333</c:v>
                </c:pt>
                <c:pt idx="1013">
                  <c:v>-2.6666666666666658E-2</c:v>
                </c:pt>
                <c:pt idx="1014">
                  <c:v>-2.6666666666666658E-2</c:v>
                </c:pt>
                <c:pt idx="1015">
                  <c:v>-8.1333333333333341E-2</c:v>
                </c:pt>
                <c:pt idx="1016">
                  <c:v>9.3333333333333338E-2</c:v>
                </c:pt>
                <c:pt idx="1017">
                  <c:v>-0.15066666666666667</c:v>
                </c:pt>
                <c:pt idx="1018">
                  <c:v>-9.3333333333333324E-3</c:v>
                </c:pt>
                <c:pt idx="1019">
                  <c:v>-7.3333333333333348E-2</c:v>
                </c:pt>
                <c:pt idx="1020">
                  <c:v>0.10133333333333333</c:v>
                </c:pt>
                <c:pt idx="1021">
                  <c:v>-0.19599999999999998</c:v>
                </c:pt>
                <c:pt idx="1022">
                  <c:v>-0.26400000000000001</c:v>
                </c:pt>
                <c:pt idx="1023">
                  <c:v>0.12133333333333333</c:v>
                </c:pt>
                <c:pt idx="1024">
                  <c:v>-2.8000000000000008E-2</c:v>
                </c:pt>
                <c:pt idx="1025">
                  <c:v>-7.1999999999999995E-2</c:v>
                </c:pt>
                <c:pt idx="1026">
                  <c:v>-0.12933333333333333</c:v>
                </c:pt>
                <c:pt idx="1027">
                  <c:v>7.9999999999999984E-3</c:v>
                </c:pt>
                <c:pt idx="1028">
                  <c:v>-0.14266666666666664</c:v>
                </c:pt>
                <c:pt idx="1029">
                  <c:v>3.0666666666666658E-2</c:v>
                </c:pt>
                <c:pt idx="1030">
                  <c:v>-0.15466666666666667</c:v>
                </c:pt>
                <c:pt idx="1031">
                  <c:v>1.5999999999999997E-2</c:v>
                </c:pt>
                <c:pt idx="1032">
                  <c:v>-0.224</c:v>
                </c:pt>
                <c:pt idx="1033">
                  <c:v>0.10000000000000002</c:v>
                </c:pt>
                <c:pt idx="1034">
                  <c:v>-0.24</c:v>
                </c:pt>
                <c:pt idx="1035">
                  <c:v>0.11466666666666665</c:v>
                </c:pt>
                <c:pt idx="1036">
                  <c:v>-0.14266666666666666</c:v>
                </c:pt>
                <c:pt idx="1037">
                  <c:v>-1.3333333333333346E-3</c:v>
                </c:pt>
                <c:pt idx="1038">
                  <c:v>-0.10933333333333334</c:v>
                </c:pt>
                <c:pt idx="1039">
                  <c:v>-3.6000000000000011E-2</c:v>
                </c:pt>
                <c:pt idx="1040">
                  <c:v>5.1999999999999998E-2</c:v>
                </c:pt>
                <c:pt idx="1041">
                  <c:v>-0.15333333333333332</c:v>
                </c:pt>
                <c:pt idx="1042">
                  <c:v>2.6666666666666644E-3</c:v>
                </c:pt>
                <c:pt idx="1043">
                  <c:v>-0.10533333333333333</c:v>
                </c:pt>
                <c:pt idx="1044">
                  <c:v>-8.1333333333333327E-2</c:v>
                </c:pt>
                <c:pt idx="1045">
                  <c:v>5.3333333333333384E-3</c:v>
                </c:pt>
                <c:pt idx="1046">
                  <c:v>-0.16133333333333333</c:v>
                </c:pt>
                <c:pt idx="1047">
                  <c:v>6.2666666666666676E-2</c:v>
                </c:pt>
                <c:pt idx="1048">
                  <c:v>8.1333333333333327E-2</c:v>
                </c:pt>
                <c:pt idx="1049">
                  <c:v>-0.15866666666666668</c:v>
                </c:pt>
                <c:pt idx="1050">
                  <c:v>-2.9333333333333333E-2</c:v>
                </c:pt>
                <c:pt idx="1051">
                  <c:v>-0.06</c:v>
                </c:pt>
                <c:pt idx="1052">
                  <c:v>7.5999999999999998E-2</c:v>
                </c:pt>
                <c:pt idx="1053">
                  <c:v>-0.14399999999999999</c:v>
                </c:pt>
                <c:pt idx="1054">
                  <c:v>-9.9999999999999992E-2</c:v>
                </c:pt>
                <c:pt idx="1055">
                  <c:v>-0.10533333333333333</c:v>
                </c:pt>
                <c:pt idx="1056">
                  <c:v>8.666666666666667E-2</c:v>
                </c:pt>
                <c:pt idx="1057">
                  <c:v>-0.14533333333333334</c:v>
                </c:pt>
                <c:pt idx="1058">
                  <c:v>0.12266666666666666</c:v>
                </c:pt>
                <c:pt idx="1059">
                  <c:v>-0.14266666666666669</c:v>
                </c:pt>
                <c:pt idx="1060">
                  <c:v>-0.25066666666666665</c:v>
                </c:pt>
                <c:pt idx="1061">
                  <c:v>0.11333333333333333</c:v>
                </c:pt>
                <c:pt idx="1062">
                  <c:v>-0.08</c:v>
                </c:pt>
                <c:pt idx="1063">
                  <c:v>-3.3333333333333347E-2</c:v>
                </c:pt>
                <c:pt idx="1064">
                  <c:v>-8.8000000000000009E-2</c:v>
                </c:pt>
                <c:pt idx="1065">
                  <c:v>-6.2666666666666676E-2</c:v>
                </c:pt>
                <c:pt idx="1066">
                  <c:v>-6.6666666666666723E-3</c:v>
                </c:pt>
                <c:pt idx="1067">
                  <c:v>-5.0666666666666658E-2</c:v>
                </c:pt>
                <c:pt idx="1068">
                  <c:v>1.5999999999999997E-2</c:v>
                </c:pt>
                <c:pt idx="1069">
                  <c:v>-0.13866666666666669</c:v>
                </c:pt>
                <c:pt idx="1070">
                  <c:v>-1.2000000000000002E-2</c:v>
                </c:pt>
                <c:pt idx="1071">
                  <c:v>-7.4666666666666659E-2</c:v>
                </c:pt>
                <c:pt idx="1072">
                  <c:v>-0.25600000000000001</c:v>
                </c:pt>
                <c:pt idx="1073">
                  <c:v>0.10533333333333333</c:v>
                </c:pt>
                <c:pt idx="1074">
                  <c:v>-8.1333333333333341E-2</c:v>
                </c:pt>
                <c:pt idx="1075">
                  <c:v>-5.1999999999999998E-2</c:v>
                </c:pt>
                <c:pt idx="1076">
                  <c:v>-4.7999999999999994E-2</c:v>
                </c:pt>
                <c:pt idx="1077">
                  <c:v>-6.533333333333334E-2</c:v>
                </c:pt>
                <c:pt idx="1078">
                  <c:v>-0.11599999999999999</c:v>
                </c:pt>
                <c:pt idx="1079">
                  <c:v>-1.0666666666666666E-2</c:v>
                </c:pt>
                <c:pt idx="1080">
                  <c:v>-4.9333333333333333E-2</c:v>
                </c:pt>
                <c:pt idx="1081">
                  <c:v>-0.11466666666666668</c:v>
                </c:pt>
                <c:pt idx="1082">
                  <c:v>-4.4000000000000004E-2</c:v>
                </c:pt>
                <c:pt idx="1083">
                  <c:v>-6.133333333333333E-2</c:v>
                </c:pt>
                <c:pt idx="1084">
                  <c:v>-0.156</c:v>
                </c:pt>
                <c:pt idx="1085">
                  <c:v>4.2666666666666665E-2</c:v>
                </c:pt>
                <c:pt idx="1086">
                  <c:v>-6.2666666666666662E-2</c:v>
                </c:pt>
                <c:pt idx="1087">
                  <c:v>3.3333333333333333E-2</c:v>
                </c:pt>
                <c:pt idx="1088">
                  <c:v>-2.9333333333333333E-2</c:v>
                </c:pt>
                <c:pt idx="1089">
                  <c:v>5.1999999999999998E-2</c:v>
                </c:pt>
                <c:pt idx="1090">
                  <c:v>-2.6666666666666668E-2</c:v>
                </c:pt>
                <c:pt idx="1091">
                  <c:v>-4.933333333333334E-2</c:v>
                </c:pt>
                <c:pt idx="1092">
                  <c:v>5.4666666666666669E-2</c:v>
                </c:pt>
                <c:pt idx="1093">
                  <c:v>-1.7333333333333333E-2</c:v>
                </c:pt>
                <c:pt idx="1094">
                  <c:v>-3.1999999999999994E-2</c:v>
                </c:pt>
                <c:pt idx="1095">
                  <c:v>-0.12133333333333333</c:v>
                </c:pt>
                <c:pt idx="1096">
                  <c:v>0.11066666666666665</c:v>
                </c:pt>
                <c:pt idx="1097">
                  <c:v>-0.14133333333333334</c:v>
                </c:pt>
                <c:pt idx="1098">
                  <c:v>9.2000000000000012E-2</c:v>
                </c:pt>
                <c:pt idx="1099">
                  <c:v>-0.14533333333333334</c:v>
                </c:pt>
                <c:pt idx="1100">
                  <c:v>-0.10933333333333334</c:v>
                </c:pt>
                <c:pt idx="1101">
                  <c:v>6.6666666666666666E-2</c:v>
                </c:pt>
                <c:pt idx="1102">
                  <c:v>9.3333333333333338E-2</c:v>
                </c:pt>
                <c:pt idx="1103">
                  <c:v>-0.17200000000000001</c:v>
                </c:pt>
                <c:pt idx="1104">
                  <c:v>-3.2000000000000001E-2</c:v>
                </c:pt>
                <c:pt idx="1105">
                  <c:v>-4.2666666666666651E-2</c:v>
                </c:pt>
                <c:pt idx="1106">
                  <c:v>9.866666666666668E-2</c:v>
                </c:pt>
                <c:pt idx="1107">
                  <c:v>-0.20799999999999999</c:v>
                </c:pt>
                <c:pt idx="1108">
                  <c:v>0.11333333333333333</c:v>
                </c:pt>
                <c:pt idx="1109">
                  <c:v>-0.17066666666666666</c:v>
                </c:pt>
                <c:pt idx="1110">
                  <c:v>-6.6666666666666636E-3</c:v>
                </c:pt>
                <c:pt idx="1111">
                  <c:v>-0.10666666666666667</c:v>
                </c:pt>
                <c:pt idx="1112">
                  <c:v>-8.8000000000000009E-2</c:v>
                </c:pt>
                <c:pt idx="1113">
                  <c:v>1.7333333333333329E-2</c:v>
                </c:pt>
                <c:pt idx="1114">
                  <c:v>-5.6000000000000001E-2</c:v>
                </c:pt>
                <c:pt idx="1115">
                  <c:v>-3.733333333333335E-2</c:v>
                </c:pt>
                <c:pt idx="1116">
                  <c:v>5.3333333333333314E-3</c:v>
                </c:pt>
                <c:pt idx="1117">
                  <c:v>-6.6666666666666666E-2</c:v>
                </c:pt>
                <c:pt idx="1118">
                  <c:v>-7.9999999999999984E-3</c:v>
                </c:pt>
                <c:pt idx="1119">
                  <c:v>-9.0666666666666673E-2</c:v>
                </c:pt>
                <c:pt idx="1120">
                  <c:v>-0.12533333333333332</c:v>
                </c:pt>
                <c:pt idx="1121">
                  <c:v>5.0666666666666665E-2</c:v>
                </c:pt>
                <c:pt idx="1122">
                  <c:v>-0.14666666666666667</c:v>
                </c:pt>
                <c:pt idx="1123">
                  <c:v>2.7999999999999997E-2</c:v>
                </c:pt>
                <c:pt idx="1124">
                  <c:v>-7.7333333333333323E-2</c:v>
                </c:pt>
                <c:pt idx="1125">
                  <c:v>1.0666666666666666E-2</c:v>
                </c:pt>
                <c:pt idx="1126">
                  <c:v>-0.04</c:v>
                </c:pt>
                <c:pt idx="1127">
                  <c:v>-5.8666666666666666E-2</c:v>
                </c:pt>
                <c:pt idx="1128">
                  <c:v>-0.11866666666666666</c:v>
                </c:pt>
                <c:pt idx="1129">
                  <c:v>4.8000000000000008E-2</c:v>
                </c:pt>
                <c:pt idx="1130">
                  <c:v>9.4666666666666677E-2</c:v>
                </c:pt>
                <c:pt idx="1131">
                  <c:v>-0.19466666666666665</c:v>
                </c:pt>
                <c:pt idx="1132">
                  <c:v>-5.6000000000000001E-2</c:v>
                </c:pt>
                <c:pt idx="1133">
                  <c:v>-1.8666666666666665E-2</c:v>
                </c:pt>
                <c:pt idx="1134">
                  <c:v>-0.15866666666666665</c:v>
                </c:pt>
                <c:pt idx="1135">
                  <c:v>4.9333333333333333E-2</c:v>
                </c:pt>
                <c:pt idx="1136">
                  <c:v>-1.4666666666666661E-2</c:v>
                </c:pt>
                <c:pt idx="1137">
                  <c:v>-0.14399999999999999</c:v>
                </c:pt>
                <c:pt idx="1138">
                  <c:v>-1.3333333333333331E-2</c:v>
                </c:pt>
                <c:pt idx="1139">
                  <c:v>-7.0666666666666669E-2</c:v>
                </c:pt>
                <c:pt idx="1140">
                  <c:v>-0.15733333333333333</c:v>
                </c:pt>
                <c:pt idx="1141">
                  <c:v>7.0666666666666669E-2</c:v>
                </c:pt>
                <c:pt idx="1142">
                  <c:v>-0.13333333333333333</c:v>
                </c:pt>
                <c:pt idx="1143">
                  <c:v>7.4666666666666673E-2</c:v>
                </c:pt>
                <c:pt idx="1144">
                  <c:v>6.6666666666666636E-3</c:v>
                </c:pt>
                <c:pt idx="1145">
                  <c:v>-9.9999999999999992E-2</c:v>
                </c:pt>
                <c:pt idx="1146">
                  <c:v>-7.6000000000000012E-2</c:v>
                </c:pt>
                <c:pt idx="1147">
                  <c:v>6.2666666666666662E-2</c:v>
                </c:pt>
                <c:pt idx="1148">
                  <c:v>1.5999999999999997E-2</c:v>
                </c:pt>
                <c:pt idx="1149">
                  <c:v>-0.11199999999999999</c:v>
                </c:pt>
                <c:pt idx="1150">
                  <c:v>-0.14799999999999999</c:v>
                </c:pt>
                <c:pt idx="1151">
                  <c:v>8.4000000000000005E-2</c:v>
                </c:pt>
                <c:pt idx="1152">
                  <c:v>-0.12533333333333332</c:v>
                </c:pt>
                <c:pt idx="1153">
                  <c:v>4.8000000000000008E-2</c:v>
                </c:pt>
                <c:pt idx="1154">
                  <c:v>0</c:v>
                </c:pt>
                <c:pt idx="1155">
                  <c:v>-7.5999999999999998E-2</c:v>
                </c:pt>
                <c:pt idx="1156">
                  <c:v>-5.0666666666666665E-2</c:v>
                </c:pt>
                <c:pt idx="1157">
                  <c:v>-2.933333333333334E-2</c:v>
                </c:pt>
                <c:pt idx="1158">
                  <c:v>-1.7333333333333329E-2</c:v>
                </c:pt>
                <c:pt idx="1159">
                  <c:v>-9.4666666666666677E-2</c:v>
                </c:pt>
                <c:pt idx="1160">
                  <c:v>-2.9333333333333336E-2</c:v>
                </c:pt>
                <c:pt idx="1161">
                  <c:v>-4.5333333333333337E-2</c:v>
                </c:pt>
                <c:pt idx="1162">
                  <c:v>-0.18666666666666668</c:v>
                </c:pt>
                <c:pt idx="1163">
                  <c:v>0.10266666666666667</c:v>
                </c:pt>
                <c:pt idx="1164">
                  <c:v>6.133333333333333E-2</c:v>
                </c:pt>
                <c:pt idx="1165">
                  <c:v>-6.9333333333333344E-2</c:v>
                </c:pt>
                <c:pt idx="1166">
                  <c:v>-0.15733333333333335</c:v>
                </c:pt>
                <c:pt idx="1167">
                  <c:v>0.16266666666666668</c:v>
                </c:pt>
                <c:pt idx="1168">
                  <c:v>-5.8666666666666673E-2</c:v>
                </c:pt>
                <c:pt idx="1169">
                  <c:v>4.8000000000000008E-2</c:v>
                </c:pt>
                <c:pt idx="1170">
                  <c:v>-8.4000000000000005E-2</c:v>
                </c:pt>
                <c:pt idx="1171">
                  <c:v>4.4000000000000004E-2</c:v>
                </c:pt>
                <c:pt idx="1172">
                  <c:v>-0.10933333333333334</c:v>
                </c:pt>
                <c:pt idx="1173">
                  <c:v>9.0666666666666673E-2</c:v>
                </c:pt>
                <c:pt idx="1174">
                  <c:v>-0.104</c:v>
                </c:pt>
                <c:pt idx="1175">
                  <c:v>-2.1333333333333333E-2</c:v>
                </c:pt>
                <c:pt idx="1176">
                  <c:v>0.18400000000000002</c:v>
                </c:pt>
                <c:pt idx="1177">
                  <c:v>-0.11466666666666665</c:v>
                </c:pt>
                <c:pt idx="1178">
                  <c:v>0</c:v>
                </c:pt>
                <c:pt idx="1179">
                  <c:v>-4.2666666666666651E-2</c:v>
                </c:pt>
                <c:pt idx="1180">
                  <c:v>-4.2666666666666665E-2</c:v>
                </c:pt>
                <c:pt idx="1181">
                  <c:v>-0.02</c:v>
                </c:pt>
                <c:pt idx="1182">
                  <c:v>-5.2000000000000011E-2</c:v>
                </c:pt>
                <c:pt idx="1183">
                  <c:v>-2.2666666666666658E-2</c:v>
                </c:pt>
                <c:pt idx="1184">
                  <c:v>-0.08</c:v>
                </c:pt>
                <c:pt idx="1185">
                  <c:v>3.0666666666666665E-2</c:v>
                </c:pt>
                <c:pt idx="1186">
                  <c:v>5.3333333333333337E-2</c:v>
                </c:pt>
                <c:pt idx="1187">
                  <c:v>-0.13466666666666668</c:v>
                </c:pt>
                <c:pt idx="1188">
                  <c:v>0.17733333333333334</c:v>
                </c:pt>
                <c:pt idx="1189">
                  <c:v>-0.21733333333333335</c:v>
                </c:pt>
                <c:pt idx="1190">
                  <c:v>-0.15866666666666668</c:v>
                </c:pt>
                <c:pt idx="1191">
                  <c:v>0.16266666666666668</c:v>
                </c:pt>
                <c:pt idx="1192">
                  <c:v>4.933333333333334E-2</c:v>
                </c:pt>
                <c:pt idx="1193">
                  <c:v>-6.9333333333333344E-2</c:v>
                </c:pt>
                <c:pt idx="1194">
                  <c:v>-6.533333333333334E-2</c:v>
                </c:pt>
                <c:pt idx="1195">
                  <c:v>-1.8666666666666665E-2</c:v>
                </c:pt>
                <c:pt idx="1196">
                  <c:v>3.999999999999994E-3</c:v>
                </c:pt>
                <c:pt idx="1197">
                  <c:v>-2.7999999999999987E-2</c:v>
                </c:pt>
                <c:pt idx="1198">
                  <c:v>-9.0666666666666673E-2</c:v>
                </c:pt>
                <c:pt idx="1199">
                  <c:v>3.4666666666666665E-2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B6FA-4CE5-909B-6E6B59C0B6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04608648"/>
        <c:axId val="604598480"/>
      </c:scatterChart>
      <c:valAx>
        <c:axId val="604608648"/>
        <c:scaling>
          <c:orientation val="minMax"/>
          <c:max val="12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>
                    <a:solidFill>
                      <a:srgbClr val="000000"/>
                    </a:solidFill>
                  </a:rPr>
                  <a:t>Time (s)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4598480"/>
        <c:crosses val="autoZero"/>
        <c:crossBetween val="midCat"/>
      </c:valAx>
      <c:valAx>
        <c:axId val="604598480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>
                    <a:solidFill>
                      <a:srgbClr val="000000"/>
                    </a:solidFill>
                  </a:rPr>
                  <a:t>Voltage (V)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0460864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rgbClr val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442721381288444"/>
          <c:y val="0.107468368123008"/>
          <c:w val="0.82479934616698858"/>
          <c:h val="0.85693001844495842"/>
        </c:manualLayout>
      </c:layout>
      <c:scatterChart>
        <c:scatterStyle val="lineMarker"/>
        <c:varyColors val="0"/>
        <c:ser>
          <c:idx val="0"/>
          <c:order val="0"/>
          <c:tx>
            <c:v>Tensive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Dionne!$M$2:$M$1201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Dionne!$S$2:$S$1201</c:f>
              <c:numCache>
                <c:formatCode>General</c:formatCode>
                <c:ptCount val="1200"/>
                <c:pt idx="0">
                  <c:v>0</c:v>
                </c:pt>
                <c:pt idx="1">
                  <c:v>-6.6666666666666666E-2</c:v>
                </c:pt>
                <c:pt idx="2">
                  <c:v>2.6666666666666672E-2</c:v>
                </c:pt>
                <c:pt idx="3">
                  <c:v>-3.3333333333333333E-2</c:v>
                </c:pt>
                <c:pt idx="4">
                  <c:v>-0.06</c:v>
                </c:pt>
                <c:pt idx="5">
                  <c:v>0.04</c:v>
                </c:pt>
                <c:pt idx="6">
                  <c:v>-1.3333333333333336E-2</c:v>
                </c:pt>
                <c:pt idx="7">
                  <c:v>2.6666666666666672E-2</c:v>
                </c:pt>
                <c:pt idx="8">
                  <c:v>0</c:v>
                </c:pt>
                <c:pt idx="9">
                  <c:v>6.0000000000000005E-2</c:v>
                </c:pt>
                <c:pt idx="10">
                  <c:v>1.3333333333333336E-2</c:v>
                </c:pt>
                <c:pt idx="11">
                  <c:v>0.08</c:v>
                </c:pt>
                <c:pt idx="12">
                  <c:v>6.0000000000000005E-2</c:v>
                </c:pt>
                <c:pt idx="13">
                  <c:v>-1.3333333333333327E-2</c:v>
                </c:pt>
                <c:pt idx="14">
                  <c:v>0.04</c:v>
                </c:pt>
                <c:pt idx="15">
                  <c:v>-8.666666666666667E-2</c:v>
                </c:pt>
                <c:pt idx="16">
                  <c:v>-5.3333333333333323E-2</c:v>
                </c:pt>
                <c:pt idx="17">
                  <c:v>-0.12666666666666665</c:v>
                </c:pt>
                <c:pt idx="18">
                  <c:v>-0.11333333333333333</c:v>
                </c:pt>
                <c:pt idx="19">
                  <c:v>-0.13333333333333333</c:v>
                </c:pt>
                <c:pt idx="20">
                  <c:v>-9.9999999999999992E-2</c:v>
                </c:pt>
                <c:pt idx="21">
                  <c:v>-0.20000000000000004</c:v>
                </c:pt>
                <c:pt idx="22">
                  <c:v>-0.16666666666666666</c:v>
                </c:pt>
                <c:pt idx="23">
                  <c:v>-0.10666666666666667</c:v>
                </c:pt>
                <c:pt idx="24">
                  <c:v>-0.15333333333333335</c:v>
                </c:pt>
                <c:pt idx="25">
                  <c:v>-3.3333333333333326E-2</c:v>
                </c:pt>
                <c:pt idx="26">
                  <c:v>-0.11333333333333334</c:v>
                </c:pt>
                <c:pt idx="27">
                  <c:v>-1.3333333333333327E-2</c:v>
                </c:pt>
                <c:pt idx="28">
                  <c:v>-0.06</c:v>
                </c:pt>
                <c:pt idx="29">
                  <c:v>1.3333333333333341E-2</c:v>
                </c:pt>
                <c:pt idx="30">
                  <c:v>6.6666666666666723E-3</c:v>
                </c:pt>
                <c:pt idx="31">
                  <c:v>-0.04</c:v>
                </c:pt>
                <c:pt idx="32">
                  <c:v>-1.3333333333333327E-2</c:v>
                </c:pt>
                <c:pt idx="33">
                  <c:v>-0.04</c:v>
                </c:pt>
                <c:pt idx="34">
                  <c:v>-0.10666666666666667</c:v>
                </c:pt>
                <c:pt idx="35">
                  <c:v>2.6666666666666672E-2</c:v>
                </c:pt>
                <c:pt idx="36">
                  <c:v>-3.3333333333333326E-2</c:v>
                </c:pt>
                <c:pt idx="37">
                  <c:v>-6.6666666666666666E-2</c:v>
                </c:pt>
                <c:pt idx="38">
                  <c:v>-3.3333333333333326E-2</c:v>
                </c:pt>
                <c:pt idx="39">
                  <c:v>-9.3333333333333324E-2</c:v>
                </c:pt>
                <c:pt idx="40">
                  <c:v>-0.02</c:v>
                </c:pt>
                <c:pt idx="41">
                  <c:v>-0.11333333333333334</c:v>
                </c:pt>
                <c:pt idx="42">
                  <c:v>-6.6666666666666671E-3</c:v>
                </c:pt>
                <c:pt idx="43">
                  <c:v>-0.10666666666666667</c:v>
                </c:pt>
                <c:pt idx="44">
                  <c:v>-7.3333333333333334E-2</c:v>
                </c:pt>
                <c:pt idx="45">
                  <c:v>-6.6666666666666671E-3</c:v>
                </c:pt>
                <c:pt idx="46">
                  <c:v>6.0000000000000005E-2</c:v>
                </c:pt>
                <c:pt idx="47">
                  <c:v>-0.17333333333333334</c:v>
                </c:pt>
                <c:pt idx="48">
                  <c:v>-8.666666666666667E-2</c:v>
                </c:pt>
                <c:pt idx="49">
                  <c:v>-6.6666666666666636E-3</c:v>
                </c:pt>
                <c:pt idx="50">
                  <c:v>-1.3333333333333331E-2</c:v>
                </c:pt>
                <c:pt idx="51">
                  <c:v>-8.666666666666667E-2</c:v>
                </c:pt>
                <c:pt idx="52">
                  <c:v>-2.6666666666666661E-2</c:v>
                </c:pt>
                <c:pt idx="53">
                  <c:v>-9.3333333333333324E-2</c:v>
                </c:pt>
                <c:pt idx="54">
                  <c:v>-0.10666666666666665</c:v>
                </c:pt>
                <c:pt idx="55">
                  <c:v>-2.6666666666666668E-2</c:v>
                </c:pt>
                <c:pt idx="56">
                  <c:v>-0.06</c:v>
                </c:pt>
                <c:pt idx="57">
                  <c:v>-5.3333333333333337E-2</c:v>
                </c:pt>
                <c:pt idx="58">
                  <c:v>-0.06</c:v>
                </c:pt>
                <c:pt idx="59">
                  <c:v>-7.3333333333333334E-2</c:v>
                </c:pt>
                <c:pt idx="60">
                  <c:v>-0.02</c:v>
                </c:pt>
                <c:pt idx="61">
                  <c:v>-0.11333333333333333</c:v>
                </c:pt>
                <c:pt idx="62">
                  <c:v>1.3333333333333331E-2</c:v>
                </c:pt>
                <c:pt idx="63">
                  <c:v>-0.13333333333333333</c:v>
                </c:pt>
                <c:pt idx="64">
                  <c:v>-5.3333333333333337E-2</c:v>
                </c:pt>
                <c:pt idx="65">
                  <c:v>-6.6666666666666666E-2</c:v>
                </c:pt>
                <c:pt idx="66">
                  <c:v>6.6666666666666688E-3</c:v>
                </c:pt>
                <c:pt idx="67">
                  <c:v>-0.12</c:v>
                </c:pt>
                <c:pt idx="68">
                  <c:v>-8.666666666666667E-2</c:v>
                </c:pt>
                <c:pt idx="69">
                  <c:v>-6.6666666666666723E-3</c:v>
                </c:pt>
                <c:pt idx="70">
                  <c:v>-9.9999999999999992E-2</c:v>
                </c:pt>
                <c:pt idx="71">
                  <c:v>2.6666666666666658E-2</c:v>
                </c:pt>
                <c:pt idx="72">
                  <c:v>-0.06</c:v>
                </c:pt>
                <c:pt idx="73">
                  <c:v>-0.04</c:v>
                </c:pt>
                <c:pt idx="74">
                  <c:v>-9.3333333333333338E-2</c:v>
                </c:pt>
                <c:pt idx="75">
                  <c:v>-1.3333333333333336E-2</c:v>
                </c:pt>
                <c:pt idx="76">
                  <c:v>-5.3333333333333337E-2</c:v>
                </c:pt>
                <c:pt idx="77">
                  <c:v>-8.666666666666667E-2</c:v>
                </c:pt>
                <c:pt idx="78">
                  <c:v>-1.3333333333333331E-2</c:v>
                </c:pt>
                <c:pt idx="79">
                  <c:v>-0.11333333333333334</c:v>
                </c:pt>
                <c:pt idx="80">
                  <c:v>-0.10666666666666669</c:v>
                </c:pt>
                <c:pt idx="81">
                  <c:v>0</c:v>
                </c:pt>
                <c:pt idx="82">
                  <c:v>-9.3333333333333338E-2</c:v>
                </c:pt>
                <c:pt idx="83">
                  <c:v>-2.6666666666666672E-2</c:v>
                </c:pt>
                <c:pt idx="84">
                  <c:v>-0.06</c:v>
                </c:pt>
                <c:pt idx="85">
                  <c:v>-0.04</c:v>
                </c:pt>
                <c:pt idx="86">
                  <c:v>-0.06</c:v>
                </c:pt>
                <c:pt idx="87">
                  <c:v>-0.02</c:v>
                </c:pt>
                <c:pt idx="88">
                  <c:v>-0.02</c:v>
                </c:pt>
                <c:pt idx="89">
                  <c:v>-8.666666666666667E-2</c:v>
                </c:pt>
                <c:pt idx="90">
                  <c:v>-6.6666666666666671E-3</c:v>
                </c:pt>
                <c:pt idx="91">
                  <c:v>-0.12666666666666668</c:v>
                </c:pt>
                <c:pt idx="92">
                  <c:v>-6.6666666666666636E-3</c:v>
                </c:pt>
                <c:pt idx="93">
                  <c:v>-3.3333333333333326E-2</c:v>
                </c:pt>
                <c:pt idx="94">
                  <c:v>-9.3333333333333338E-2</c:v>
                </c:pt>
                <c:pt idx="95">
                  <c:v>6.6666666666666636E-3</c:v>
                </c:pt>
                <c:pt idx="96">
                  <c:v>6.6666666666666636E-3</c:v>
                </c:pt>
                <c:pt idx="97">
                  <c:v>-6.6666666666666666E-2</c:v>
                </c:pt>
                <c:pt idx="98">
                  <c:v>-7.3333333333333334E-2</c:v>
                </c:pt>
                <c:pt idx="99">
                  <c:v>6.6666666666666636E-3</c:v>
                </c:pt>
                <c:pt idx="100">
                  <c:v>-6.6666666666666723E-3</c:v>
                </c:pt>
                <c:pt idx="101">
                  <c:v>-9.3333333333333338E-2</c:v>
                </c:pt>
                <c:pt idx="102">
                  <c:v>-0.10666666666666667</c:v>
                </c:pt>
                <c:pt idx="103">
                  <c:v>3.3333333333333333E-2</c:v>
                </c:pt>
                <c:pt idx="104">
                  <c:v>-6.6666666666666636E-3</c:v>
                </c:pt>
                <c:pt idx="105">
                  <c:v>-8.666666666666667E-2</c:v>
                </c:pt>
                <c:pt idx="106">
                  <c:v>-7.3333333333333334E-2</c:v>
                </c:pt>
                <c:pt idx="107">
                  <c:v>-1.3333333333333336E-2</c:v>
                </c:pt>
                <c:pt idx="108">
                  <c:v>6.6666666666666636E-3</c:v>
                </c:pt>
                <c:pt idx="109">
                  <c:v>-0.10000000000000002</c:v>
                </c:pt>
                <c:pt idx="110">
                  <c:v>-1.3333333333333336E-2</c:v>
                </c:pt>
                <c:pt idx="111">
                  <c:v>-0.06</c:v>
                </c:pt>
                <c:pt idx="112">
                  <c:v>-0.02</c:v>
                </c:pt>
                <c:pt idx="113">
                  <c:v>-7.3333333333333334E-2</c:v>
                </c:pt>
                <c:pt idx="114">
                  <c:v>-6.6666666666666688E-3</c:v>
                </c:pt>
                <c:pt idx="115">
                  <c:v>-6.6666666666666666E-2</c:v>
                </c:pt>
                <c:pt idx="116">
                  <c:v>0</c:v>
                </c:pt>
                <c:pt idx="117">
                  <c:v>-8.666666666666667E-2</c:v>
                </c:pt>
                <c:pt idx="118">
                  <c:v>-0.02</c:v>
                </c:pt>
                <c:pt idx="119">
                  <c:v>-7.3333333333333334E-2</c:v>
                </c:pt>
                <c:pt idx="120">
                  <c:v>-6.6666666666666666E-2</c:v>
                </c:pt>
                <c:pt idx="121">
                  <c:v>-0.02</c:v>
                </c:pt>
                <c:pt idx="122">
                  <c:v>6.6666666666666636E-3</c:v>
                </c:pt>
                <c:pt idx="123">
                  <c:v>-0.08</c:v>
                </c:pt>
                <c:pt idx="124">
                  <c:v>-0.02</c:v>
                </c:pt>
                <c:pt idx="125">
                  <c:v>-0.08</c:v>
                </c:pt>
                <c:pt idx="126">
                  <c:v>-8.666666666666667E-2</c:v>
                </c:pt>
                <c:pt idx="127">
                  <c:v>-6.6666666666666688E-3</c:v>
                </c:pt>
                <c:pt idx="128">
                  <c:v>-6.0000000000000005E-2</c:v>
                </c:pt>
                <c:pt idx="129">
                  <c:v>-0.04</c:v>
                </c:pt>
                <c:pt idx="130">
                  <c:v>-0.08</c:v>
                </c:pt>
                <c:pt idx="131">
                  <c:v>1.3333333333333331E-2</c:v>
                </c:pt>
                <c:pt idx="132">
                  <c:v>-0.04</c:v>
                </c:pt>
                <c:pt idx="133">
                  <c:v>-6.6666666666666636E-3</c:v>
                </c:pt>
                <c:pt idx="134">
                  <c:v>-1.3333333333333334E-2</c:v>
                </c:pt>
                <c:pt idx="135">
                  <c:v>-0.08</c:v>
                </c:pt>
                <c:pt idx="136">
                  <c:v>-5.3333333333333323E-2</c:v>
                </c:pt>
                <c:pt idx="137">
                  <c:v>-0.02</c:v>
                </c:pt>
                <c:pt idx="138">
                  <c:v>-1.3333333333333327E-2</c:v>
                </c:pt>
                <c:pt idx="139">
                  <c:v>-6.6666666666666666E-2</c:v>
                </c:pt>
                <c:pt idx="140">
                  <c:v>3.3333333333333333E-2</c:v>
                </c:pt>
                <c:pt idx="141">
                  <c:v>-7.3333333333333334E-2</c:v>
                </c:pt>
                <c:pt idx="142">
                  <c:v>-2.0000000000000007E-2</c:v>
                </c:pt>
                <c:pt idx="143">
                  <c:v>1.3333333333333336E-2</c:v>
                </c:pt>
                <c:pt idx="144">
                  <c:v>-2.6666666666666661E-2</c:v>
                </c:pt>
                <c:pt idx="145">
                  <c:v>5.3333333333333337E-2</c:v>
                </c:pt>
                <c:pt idx="146">
                  <c:v>-1.3333333333333327E-2</c:v>
                </c:pt>
                <c:pt idx="147">
                  <c:v>0.08</c:v>
                </c:pt>
                <c:pt idx="148">
                  <c:v>-6.6666666666666636E-3</c:v>
                </c:pt>
                <c:pt idx="149">
                  <c:v>9.3333333333333338E-2</c:v>
                </c:pt>
                <c:pt idx="150">
                  <c:v>8.0000000000000016E-2</c:v>
                </c:pt>
                <c:pt idx="151">
                  <c:v>-6.6666666666666654E-3</c:v>
                </c:pt>
                <c:pt idx="152">
                  <c:v>4.6666666666666669E-2</c:v>
                </c:pt>
                <c:pt idx="153">
                  <c:v>-7.3333333333333334E-2</c:v>
                </c:pt>
                <c:pt idx="154">
                  <c:v>-4.0000000000000008E-2</c:v>
                </c:pt>
                <c:pt idx="155">
                  <c:v>-0.13333333333333333</c:v>
                </c:pt>
                <c:pt idx="156">
                  <c:v>-0.08</c:v>
                </c:pt>
                <c:pt idx="157">
                  <c:v>-0.16666666666666666</c:v>
                </c:pt>
                <c:pt idx="158">
                  <c:v>-0.16</c:v>
                </c:pt>
                <c:pt idx="159">
                  <c:v>-8.666666666666667E-2</c:v>
                </c:pt>
                <c:pt idx="160">
                  <c:v>-0.14666666666666667</c:v>
                </c:pt>
                <c:pt idx="161">
                  <c:v>-0.04</c:v>
                </c:pt>
                <c:pt idx="162">
                  <c:v>-9.3333333333333338E-2</c:v>
                </c:pt>
                <c:pt idx="163">
                  <c:v>-2.6666666666666668E-2</c:v>
                </c:pt>
                <c:pt idx="164">
                  <c:v>-7.3333333333333334E-2</c:v>
                </c:pt>
                <c:pt idx="165">
                  <c:v>4.6666666666666669E-2</c:v>
                </c:pt>
                <c:pt idx="166">
                  <c:v>-2.6666666666666661E-2</c:v>
                </c:pt>
                <c:pt idx="167">
                  <c:v>9.3333333333333338E-2</c:v>
                </c:pt>
                <c:pt idx="168">
                  <c:v>-2.6666666666666661E-2</c:v>
                </c:pt>
                <c:pt idx="169">
                  <c:v>8.666666666666667E-2</c:v>
                </c:pt>
                <c:pt idx="170">
                  <c:v>5.3333333333333337E-2</c:v>
                </c:pt>
                <c:pt idx="171">
                  <c:v>-1.3333333333333331E-2</c:v>
                </c:pt>
                <c:pt idx="172">
                  <c:v>4.6666666666666669E-2</c:v>
                </c:pt>
                <c:pt idx="173">
                  <c:v>-3.3333333333333333E-2</c:v>
                </c:pt>
                <c:pt idx="174">
                  <c:v>0.04</c:v>
                </c:pt>
                <c:pt idx="175">
                  <c:v>-9.9999999999999992E-2</c:v>
                </c:pt>
                <c:pt idx="176">
                  <c:v>2.6666666666666661E-2</c:v>
                </c:pt>
                <c:pt idx="177">
                  <c:v>-8.666666666666667E-2</c:v>
                </c:pt>
                <c:pt idx="178">
                  <c:v>0</c:v>
                </c:pt>
                <c:pt idx="179">
                  <c:v>-2.6666666666666672E-2</c:v>
                </c:pt>
                <c:pt idx="180">
                  <c:v>-4.0000000000000015E-2</c:v>
                </c:pt>
                <c:pt idx="181">
                  <c:v>2.6666666666666668E-2</c:v>
                </c:pt>
                <c:pt idx="182">
                  <c:v>-2.6666666666666672E-2</c:v>
                </c:pt>
                <c:pt idx="183">
                  <c:v>2.6666666666666661E-2</c:v>
                </c:pt>
                <c:pt idx="184">
                  <c:v>5.3333333333333337E-2</c:v>
                </c:pt>
                <c:pt idx="185">
                  <c:v>-2.6666666666666661E-2</c:v>
                </c:pt>
                <c:pt idx="186">
                  <c:v>8.6666666666666656E-2</c:v>
                </c:pt>
                <c:pt idx="187">
                  <c:v>-0.06</c:v>
                </c:pt>
                <c:pt idx="188">
                  <c:v>-0.04</c:v>
                </c:pt>
                <c:pt idx="189">
                  <c:v>0.08</c:v>
                </c:pt>
                <c:pt idx="190">
                  <c:v>7.3333333333333334E-2</c:v>
                </c:pt>
                <c:pt idx="191">
                  <c:v>-0.04</c:v>
                </c:pt>
                <c:pt idx="192">
                  <c:v>-0.02</c:v>
                </c:pt>
                <c:pt idx="193">
                  <c:v>0.04</c:v>
                </c:pt>
                <c:pt idx="194">
                  <c:v>-2.6666666666666672E-2</c:v>
                </c:pt>
                <c:pt idx="195">
                  <c:v>5.3333333333333337E-2</c:v>
                </c:pt>
                <c:pt idx="196">
                  <c:v>-5.3333333333333337E-2</c:v>
                </c:pt>
                <c:pt idx="197">
                  <c:v>7.3333333333333334E-2</c:v>
                </c:pt>
                <c:pt idx="198">
                  <c:v>-4.6666666666666662E-2</c:v>
                </c:pt>
                <c:pt idx="199">
                  <c:v>7.3333333333333334E-2</c:v>
                </c:pt>
                <c:pt idx="200">
                  <c:v>-6.6666666666666723E-3</c:v>
                </c:pt>
                <c:pt idx="201">
                  <c:v>0.06</c:v>
                </c:pt>
                <c:pt idx="202">
                  <c:v>0.04</c:v>
                </c:pt>
                <c:pt idx="203">
                  <c:v>-2.6666666666666672E-2</c:v>
                </c:pt>
                <c:pt idx="204">
                  <c:v>2.6666666666666661E-2</c:v>
                </c:pt>
                <c:pt idx="205">
                  <c:v>1.3333333333333327E-2</c:v>
                </c:pt>
                <c:pt idx="206">
                  <c:v>-2.6666666666666661E-2</c:v>
                </c:pt>
                <c:pt idx="207">
                  <c:v>6.6666666666666666E-2</c:v>
                </c:pt>
                <c:pt idx="208">
                  <c:v>-6.6666666666666636E-3</c:v>
                </c:pt>
                <c:pt idx="209">
                  <c:v>0.08</c:v>
                </c:pt>
                <c:pt idx="210">
                  <c:v>0.06</c:v>
                </c:pt>
                <c:pt idx="211">
                  <c:v>-0.02</c:v>
                </c:pt>
                <c:pt idx="212">
                  <c:v>6.6666666666666666E-2</c:v>
                </c:pt>
                <c:pt idx="213">
                  <c:v>-3.3333333333333333E-2</c:v>
                </c:pt>
                <c:pt idx="214">
                  <c:v>-0.08</c:v>
                </c:pt>
                <c:pt idx="215">
                  <c:v>0.10666666666666669</c:v>
                </c:pt>
                <c:pt idx="216">
                  <c:v>0.02</c:v>
                </c:pt>
                <c:pt idx="217">
                  <c:v>5.3333333333333323E-2</c:v>
                </c:pt>
                <c:pt idx="218">
                  <c:v>-1.3333333333333336E-2</c:v>
                </c:pt>
                <c:pt idx="219">
                  <c:v>6.6666666666666666E-2</c:v>
                </c:pt>
                <c:pt idx="220">
                  <c:v>6.6666666666666666E-2</c:v>
                </c:pt>
                <c:pt idx="221">
                  <c:v>-0.02</c:v>
                </c:pt>
                <c:pt idx="222">
                  <c:v>0</c:v>
                </c:pt>
                <c:pt idx="223">
                  <c:v>0.06</c:v>
                </c:pt>
                <c:pt idx="224">
                  <c:v>-0.02</c:v>
                </c:pt>
                <c:pt idx="225">
                  <c:v>7.3333333333333334E-2</c:v>
                </c:pt>
                <c:pt idx="226">
                  <c:v>-2.6666666666666672E-2</c:v>
                </c:pt>
                <c:pt idx="227">
                  <c:v>0.11333333333333334</c:v>
                </c:pt>
                <c:pt idx="228">
                  <c:v>-2.6666666666666672E-2</c:v>
                </c:pt>
                <c:pt idx="229">
                  <c:v>0.10000000000000002</c:v>
                </c:pt>
                <c:pt idx="230">
                  <c:v>-1.3333333333333334E-2</c:v>
                </c:pt>
                <c:pt idx="231">
                  <c:v>9.3333333333333338E-2</c:v>
                </c:pt>
                <c:pt idx="232">
                  <c:v>6.6666666666666666E-2</c:v>
                </c:pt>
                <c:pt idx="233">
                  <c:v>0</c:v>
                </c:pt>
                <c:pt idx="234">
                  <c:v>-6.6666666666666706E-3</c:v>
                </c:pt>
                <c:pt idx="235">
                  <c:v>0.10666666666666667</c:v>
                </c:pt>
                <c:pt idx="236">
                  <c:v>8.666666666666667E-2</c:v>
                </c:pt>
                <c:pt idx="237">
                  <c:v>-0.02</c:v>
                </c:pt>
                <c:pt idx="238">
                  <c:v>0.11333333333333333</c:v>
                </c:pt>
                <c:pt idx="239">
                  <c:v>-0.02</c:v>
                </c:pt>
                <c:pt idx="240">
                  <c:v>-1.3333333333333334E-2</c:v>
                </c:pt>
                <c:pt idx="241">
                  <c:v>8.666666666666667E-2</c:v>
                </c:pt>
                <c:pt idx="242">
                  <c:v>3.333333333333334E-2</c:v>
                </c:pt>
                <c:pt idx="243">
                  <c:v>5.3333333333333337E-2</c:v>
                </c:pt>
                <c:pt idx="244">
                  <c:v>2.6666666666666668E-2</c:v>
                </c:pt>
                <c:pt idx="245">
                  <c:v>4.6666666666666669E-2</c:v>
                </c:pt>
                <c:pt idx="246">
                  <c:v>4.6666666666666669E-2</c:v>
                </c:pt>
                <c:pt idx="247">
                  <c:v>3.333333333333334E-2</c:v>
                </c:pt>
                <c:pt idx="248">
                  <c:v>6.0000000000000005E-2</c:v>
                </c:pt>
                <c:pt idx="249">
                  <c:v>1.3333333333333341E-2</c:v>
                </c:pt>
                <c:pt idx="250">
                  <c:v>4.6666666666666669E-2</c:v>
                </c:pt>
                <c:pt idx="251">
                  <c:v>1.3333333333333341E-2</c:v>
                </c:pt>
                <c:pt idx="252">
                  <c:v>8.666666666666667E-2</c:v>
                </c:pt>
                <c:pt idx="253">
                  <c:v>-3.3333333333333326E-2</c:v>
                </c:pt>
                <c:pt idx="254">
                  <c:v>6.6666666666666723E-3</c:v>
                </c:pt>
                <c:pt idx="255">
                  <c:v>9.3333333333333338E-2</c:v>
                </c:pt>
                <c:pt idx="256">
                  <c:v>1.3333333333333336E-2</c:v>
                </c:pt>
                <c:pt idx="257">
                  <c:v>8.666666666666667E-2</c:v>
                </c:pt>
                <c:pt idx="258">
                  <c:v>4.6666666666666669E-2</c:v>
                </c:pt>
                <c:pt idx="259">
                  <c:v>0.04</c:v>
                </c:pt>
                <c:pt idx="260">
                  <c:v>7.3333333333333348E-2</c:v>
                </c:pt>
                <c:pt idx="261">
                  <c:v>1.3333333333333331E-2</c:v>
                </c:pt>
                <c:pt idx="262">
                  <c:v>0.12</c:v>
                </c:pt>
                <c:pt idx="263">
                  <c:v>-1.3333333333333336E-2</c:v>
                </c:pt>
                <c:pt idx="264">
                  <c:v>4.6666666666666662E-2</c:v>
                </c:pt>
                <c:pt idx="265">
                  <c:v>4.6666666666666669E-2</c:v>
                </c:pt>
                <c:pt idx="266">
                  <c:v>0.11333333333333333</c:v>
                </c:pt>
                <c:pt idx="267">
                  <c:v>0</c:v>
                </c:pt>
                <c:pt idx="268">
                  <c:v>0.10000000000000002</c:v>
                </c:pt>
                <c:pt idx="269">
                  <c:v>-6.6666666666666636E-3</c:v>
                </c:pt>
                <c:pt idx="270">
                  <c:v>0.13333333333333333</c:v>
                </c:pt>
                <c:pt idx="271">
                  <c:v>-2.6666666666666661E-2</c:v>
                </c:pt>
                <c:pt idx="272">
                  <c:v>2.6666666666666672E-2</c:v>
                </c:pt>
                <c:pt idx="273">
                  <c:v>0.08</c:v>
                </c:pt>
                <c:pt idx="274">
                  <c:v>8.666666666666667E-2</c:v>
                </c:pt>
                <c:pt idx="275">
                  <c:v>0.02</c:v>
                </c:pt>
                <c:pt idx="276">
                  <c:v>9.3333333333333324E-2</c:v>
                </c:pt>
                <c:pt idx="277">
                  <c:v>1.3333333333333336E-2</c:v>
                </c:pt>
                <c:pt idx="278">
                  <c:v>6.666666666666668E-3</c:v>
                </c:pt>
                <c:pt idx="279">
                  <c:v>0.10666666666666667</c:v>
                </c:pt>
                <c:pt idx="280">
                  <c:v>8.0000000000000016E-2</c:v>
                </c:pt>
                <c:pt idx="281">
                  <c:v>3.3333333333333326E-2</c:v>
                </c:pt>
                <c:pt idx="282">
                  <c:v>0.10666666666666667</c:v>
                </c:pt>
                <c:pt idx="283">
                  <c:v>0.02</c:v>
                </c:pt>
                <c:pt idx="284">
                  <c:v>9.3333333333333324E-2</c:v>
                </c:pt>
                <c:pt idx="285">
                  <c:v>0.04</c:v>
                </c:pt>
                <c:pt idx="286">
                  <c:v>0</c:v>
                </c:pt>
                <c:pt idx="287">
                  <c:v>0.12</c:v>
                </c:pt>
                <c:pt idx="288">
                  <c:v>8.666666666666667E-2</c:v>
                </c:pt>
                <c:pt idx="289">
                  <c:v>1.3333333333333327E-2</c:v>
                </c:pt>
                <c:pt idx="290">
                  <c:v>0.12</c:v>
                </c:pt>
                <c:pt idx="291">
                  <c:v>0</c:v>
                </c:pt>
                <c:pt idx="292">
                  <c:v>3.3333333333333333E-2</c:v>
                </c:pt>
                <c:pt idx="293">
                  <c:v>0.10666666666666667</c:v>
                </c:pt>
                <c:pt idx="294">
                  <c:v>2.6666666666666668E-2</c:v>
                </c:pt>
                <c:pt idx="295">
                  <c:v>0.11333333333333334</c:v>
                </c:pt>
                <c:pt idx="296">
                  <c:v>9.3333333333333324E-2</c:v>
                </c:pt>
                <c:pt idx="297">
                  <c:v>7.3333333333333334E-2</c:v>
                </c:pt>
                <c:pt idx="298">
                  <c:v>0.14666666666666667</c:v>
                </c:pt>
                <c:pt idx="299">
                  <c:v>1.3333333333333331E-2</c:v>
                </c:pt>
                <c:pt idx="300">
                  <c:v>0.13333333333333333</c:v>
                </c:pt>
                <c:pt idx="301">
                  <c:v>2.6666666666666668E-2</c:v>
                </c:pt>
                <c:pt idx="302">
                  <c:v>0.06</c:v>
                </c:pt>
                <c:pt idx="303">
                  <c:v>0.1466666666666667</c:v>
                </c:pt>
                <c:pt idx="304">
                  <c:v>0.15333333333333332</c:v>
                </c:pt>
                <c:pt idx="305">
                  <c:v>2.6666666666666658E-2</c:v>
                </c:pt>
                <c:pt idx="306">
                  <c:v>5.3333333333333337E-2</c:v>
                </c:pt>
                <c:pt idx="307">
                  <c:v>0.15333333333333335</c:v>
                </c:pt>
                <c:pt idx="308">
                  <c:v>0.1466666666666667</c:v>
                </c:pt>
                <c:pt idx="309">
                  <c:v>3.3333333333333326E-2</c:v>
                </c:pt>
                <c:pt idx="310">
                  <c:v>0.14666666666666667</c:v>
                </c:pt>
                <c:pt idx="311">
                  <c:v>9.9999999999999992E-2</c:v>
                </c:pt>
                <c:pt idx="312">
                  <c:v>0.15333333333333335</c:v>
                </c:pt>
                <c:pt idx="313">
                  <c:v>5.3333333333333337E-2</c:v>
                </c:pt>
                <c:pt idx="314">
                  <c:v>8.666666666666667E-2</c:v>
                </c:pt>
                <c:pt idx="315">
                  <c:v>0.16</c:v>
                </c:pt>
                <c:pt idx="316">
                  <c:v>4.6666666666666655E-2</c:v>
                </c:pt>
                <c:pt idx="317">
                  <c:v>0.18666666666666668</c:v>
                </c:pt>
                <c:pt idx="318">
                  <c:v>0.10000000000000002</c:v>
                </c:pt>
                <c:pt idx="319">
                  <c:v>0.13999999999999999</c:v>
                </c:pt>
                <c:pt idx="320">
                  <c:v>6.6666666666666666E-2</c:v>
                </c:pt>
                <c:pt idx="321">
                  <c:v>0.15333333333333335</c:v>
                </c:pt>
                <c:pt idx="322">
                  <c:v>0.12666666666666668</c:v>
                </c:pt>
                <c:pt idx="323">
                  <c:v>0.13333333333333333</c:v>
                </c:pt>
                <c:pt idx="324">
                  <c:v>0.15333333333333332</c:v>
                </c:pt>
                <c:pt idx="325">
                  <c:v>0.08</c:v>
                </c:pt>
                <c:pt idx="326">
                  <c:v>8.6666666666666684E-2</c:v>
                </c:pt>
                <c:pt idx="327">
                  <c:v>0.18000000000000002</c:v>
                </c:pt>
                <c:pt idx="328">
                  <c:v>0.10000000000000002</c:v>
                </c:pt>
                <c:pt idx="329">
                  <c:v>0.15333333333333335</c:v>
                </c:pt>
                <c:pt idx="330">
                  <c:v>9.3333333333333338E-2</c:v>
                </c:pt>
                <c:pt idx="331">
                  <c:v>0.15333333333333335</c:v>
                </c:pt>
                <c:pt idx="332">
                  <c:v>9.3333333333333338E-2</c:v>
                </c:pt>
                <c:pt idx="333">
                  <c:v>0.17333333333333334</c:v>
                </c:pt>
                <c:pt idx="334">
                  <c:v>0.16</c:v>
                </c:pt>
                <c:pt idx="335">
                  <c:v>0.08</c:v>
                </c:pt>
                <c:pt idx="336">
                  <c:v>0.17333333333333334</c:v>
                </c:pt>
                <c:pt idx="337">
                  <c:v>6.6666666666666666E-2</c:v>
                </c:pt>
                <c:pt idx="338">
                  <c:v>0.10666666666666667</c:v>
                </c:pt>
                <c:pt idx="339">
                  <c:v>0.16666666666666666</c:v>
                </c:pt>
                <c:pt idx="340">
                  <c:v>0.16</c:v>
                </c:pt>
                <c:pt idx="341">
                  <c:v>0.10000000000000002</c:v>
                </c:pt>
                <c:pt idx="342">
                  <c:v>0.17333333333333334</c:v>
                </c:pt>
                <c:pt idx="343">
                  <c:v>9.3333333333333338E-2</c:v>
                </c:pt>
                <c:pt idx="344">
                  <c:v>0.19333333333333336</c:v>
                </c:pt>
                <c:pt idx="345">
                  <c:v>7.3333333333333348E-2</c:v>
                </c:pt>
                <c:pt idx="346">
                  <c:v>0.18000000000000002</c:v>
                </c:pt>
                <c:pt idx="347">
                  <c:v>0.08</c:v>
                </c:pt>
                <c:pt idx="348">
                  <c:v>0.15333333333333335</c:v>
                </c:pt>
                <c:pt idx="349">
                  <c:v>0.13333333333333333</c:v>
                </c:pt>
                <c:pt idx="350">
                  <c:v>0.18666666666666668</c:v>
                </c:pt>
                <c:pt idx="351">
                  <c:v>7.3333333333333348E-2</c:v>
                </c:pt>
                <c:pt idx="352">
                  <c:v>0.12666666666666668</c:v>
                </c:pt>
                <c:pt idx="353">
                  <c:v>0.14666666666666667</c:v>
                </c:pt>
                <c:pt idx="354">
                  <c:v>0.21333333333333335</c:v>
                </c:pt>
                <c:pt idx="355">
                  <c:v>6.6666666666666666E-2</c:v>
                </c:pt>
                <c:pt idx="356">
                  <c:v>0.13333333333333333</c:v>
                </c:pt>
                <c:pt idx="357">
                  <c:v>0.14000000000000001</c:v>
                </c:pt>
                <c:pt idx="358">
                  <c:v>0.16666666666666671</c:v>
                </c:pt>
                <c:pt idx="359">
                  <c:v>0.11333333333333334</c:v>
                </c:pt>
                <c:pt idx="360">
                  <c:v>0.10666666666666667</c:v>
                </c:pt>
                <c:pt idx="361">
                  <c:v>0.16666666666666666</c:v>
                </c:pt>
                <c:pt idx="362">
                  <c:v>0.19333333333333333</c:v>
                </c:pt>
                <c:pt idx="363">
                  <c:v>6.6666666666666666E-2</c:v>
                </c:pt>
                <c:pt idx="364">
                  <c:v>0.18000000000000002</c:v>
                </c:pt>
                <c:pt idx="365">
                  <c:v>6.0000000000000005E-2</c:v>
                </c:pt>
                <c:pt idx="366">
                  <c:v>0.14000000000000001</c:v>
                </c:pt>
                <c:pt idx="367">
                  <c:v>0.12666666666666668</c:v>
                </c:pt>
                <c:pt idx="368">
                  <c:v>7.3333333333333348E-2</c:v>
                </c:pt>
                <c:pt idx="369">
                  <c:v>0.18666666666666668</c:v>
                </c:pt>
                <c:pt idx="370">
                  <c:v>0.12666666666666668</c:v>
                </c:pt>
                <c:pt idx="371">
                  <c:v>0.16666666666666666</c:v>
                </c:pt>
                <c:pt idx="372">
                  <c:v>0.11333333333333334</c:v>
                </c:pt>
                <c:pt idx="373">
                  <c:v>0.17333333333333334</c:v>
                </c:pt>
                <c:pt idx="374">
                  <c:v>9.9999999999999992E-2</c:v>
                </c:pt>
                <c:pt idx="375">
                  <c:v>0.20666666666666667</c:v>
                </c:pt>
                <c:pt idx="376">
                  <c:v>0.16000000000000003</c:v>
                </c:pt>
                <c:pt idx="377">
                  <c:v>0.10666666666666667</c:v>
                </c:pt>
                <c:pt idx="378">
                  <c:v>0.20000000000000004</c:v>
                </c:pt>
                <c:pt idx="379">
                  <c:v>8.666666666666667E-2</c:v>
                </c:pt>
                <c:pt idx="380">
                  <c:v>0.18000000000000002</c:v>
                </c:pt>
                <c:pt idx="381">
                  <c:v>0.08</c:v>
                </c:pt>
                <c:pt idx="382">
                  <c:v>3.9999999999999994E-2</c:v>
                </c:pt>
                <c:pt idx="383">
                  <c:v>0.26666666666666666</c:v>
                </c:pt>
                <c:pt idx="384">
                  <c:v>0.16666666666666671</c:v>
                </c:pt>
                <c:pt idx="385">
                  <c:v>0.12666666666666668</c:v>
                </c:pt>
                <c:pt idx="386">
                  <c:v>0.16</c:v>
                </c:pt>
                <c:pt idx="387">
                  <c:v>0.10666666666666667</c:v>
                </c:pt>
                <c:pt idx="388">
                  <c:v>0.21333333333333335</c:v>
                </c:pt>
                <c:pt idx="389">
                  <c:v>6.0000000000000005E-2</c:v>
                </c:pt>
                <c:pt idx="390">
                  <c:v>0.12</c:v>
                </c:pt>
                <c:pt idx="391">
                  <c:v>0.16666666666666671</c:v>
                </c:pt>
                <c:pt idx="392">
                  <c:v>0.19999999999999998</c:v>
                </c:pt>
                <c:pt idx="393">
                  <c:v>7.3333333333333334E-2</c:v>
                </c:pt>
                <c:pt idx="394">
                  <c:v>0.21999999999999997</c:v>
                </c:pt>
                <c:pt idx="395">
                  <c:v>6.666666666666668E-2</c:v>
                </c:pt>
                <c:pt idx="396">
                  <c:v>0.17333333333333334</c:v>
                </c:pt>
                <c:pt idx="397">
                  <c:v>0.10666666666666669</c:v>
                </c:pt>
                <c:pt idx="398">
                  <c:v>0.16</c:v>
                </c:pt>
                <c:pt idx="399">
                  <c:v>0.12666666666666668</c:v>
                </c:pt>
                <c:pt idx="400">
                  <c:v>0.12666666666666668</c:v>
                </c:pt>
                <c:pt idx="401">
                  <c:v>0.16666666666666666</c:v>
                </c:pt>
                <c:pt idx="402">
                  <c:v>0.16666666666666666</c:v>
                </c:pt>
                <c:pt idx="403">
                  <c:v>0.11333333333333333</c:v>
                </c:pt>
                <c:pt idx="404">
                  <c:v>7.3333333333333334E-2</c:v>
                </c:pt>
                <c:pt idx="405">
                  <c:v>0.19333333333333333</c:v>
                </c:pt>
                <c:pt idx="406">
                  <c:v>0.16666666666666666</c:v>
                </c:pt>
                <c:pt idx="407">
                  <c:v>0.11333333333333333</c:v>
                </c:pt>
                <c:pt idx="408">
                  <c:v>0.17333333333333334</c:v>
                </c:pt>
                <c:pt idx="409">
                  <c:v>0.12</c:v>
                </c:pt>
                <c:pt idx="410">
                  <c:v>0.12666666666666668</c:v>
                </c:pt>
                <c:pt idx="411">
                  <c:v>0.18000000000000002</c:v>
                </c:pt>
                <c:pt idx="412">
                  <c:v>0.12000000000000001</c:v>
                </c:pt>
                <c:pt idx="413">
                  <c:v>0.16666666666666666</c:v>
                </c:pt>
                <c:pt idx="414">
                  <c:v>0.16666666666666666</c:v>
                </c:pt>
                <c:pt idx="415">
                  <c:v>9.9999999999999992E-2</c:v>
                </c:pt>
                <c:pt idx="416">
                  <c:v>0.16666666666666666</c:v>
                </c:pt>
                <c:pt idx="417">
                  <c:v>9.9999999999999992E-2</c:v>
                </c:pt>
                <c:pt idx="418">
                  <c:v>0.11333333333333333</c:v>
                </c:pt>
                <c:pt idx="419">
                  <c:v>0.18666666666666668</c:v>
                </c:pt>
                <c:pt idx="420">
                  <c:v>0.20666666666666669</c:v>
                </c:pt>
                <c:pt idx="421">
                  <c:v>0.10000000000000002</c:v>
                </c:pt>
                <c:pt idx="422">
                  <c:v>0.18000000000000002</c:v>
                </c:pt>
                <c:pt idx="423">
                  <c:v>6.6666666666666666E-2</c:v>
                </c:pt>
                <c:pt idx="424">
                  <c:v>9.3333333333333324E-2</c:v>
                </c:pt>
                <c:pt idx="425">
                  <c:v>0.14666666666666667</c:v>
                </c:pt>
                <c:pt idx="426">
                  <c:v>0.13999999999999999</c:v>
                </c:pt>
                <c:pt idx="427">
                  <c:v>7.3333333333333334E-2</c:v>
                </c:pt>
                <c:pt idx="428">
                  <c:v>0.14666666666666667</c:v>
                </c:pt>
                <c:pt idx="429">
                  <c:v>0.04</c:v>
                </c:pt>
                <c:pt idx="430">
                  <c:v>5.3333333333333337E-2</c:v>
                </c:pt>
                <c:pt idx="431">
                  <c:v>0.20666666666666667</c:v>
                </c:pt>
                <c:pt idx="432">
                  <c:v>0.16666666666666666</c:v>
                </c:pt>
                <c:pt idx="433">
                  <c:v>0.20000000000000004</c:v>
                </c:pt>
                <c:pt idx="434">
                  <c:v>0.20666666666666667</c:v>
                </c:pt>
                <c:pt idx="435">
                  <c:v>0.28666666666666663</c:v>
                </c:pt>
                <c:pt idx="436">
                  <c:v>0.26</c:v>
                </c:pt>
                <c:pt idx="437">
                  <c:v>0.28666666666666668</c:v>
                </c:pt>
                <c:pt idx="438">
                  <c:v>0.3133333333333333</c:v>
                </c:pt>
                <c:pt idx="439">
                  <c:v>0.21333333333333337</c:v>
                </c:pt>
                <c:pt idx="440">
                  <c:v>0.25333333333333335</c:v>
                </c:pt>
                <c:pt idx="441">
                  <c:v>0.22666666666666666</c:v>
                </c:pt>
                <c:pt idx="442">
                  <c:v>0.24</c:v>
                </c:pt>
                <c:pt idx="443">
                  <c:v>0.16</c:v>
                </c:pt>
                <c:pt idx="444">
                  <c:v>0.18666666666666668</c:v>
                </c:pt>
                <c:pt idx="445">
                  <c:v>0.16</c:v>
                </c:pt>
                <c:pt idx="446">
                  <c:v>0.20000000000000004</c:v>
                </c:pt>
                <c:pt idx="447">
                  <c:v>0.08</c:v>
                </c:pt>
                <c:pt idx="448">
                  <c:v>0.14666666666666667</c:v>
                </c:pt>
                <c:pt idx="449">
                  <c:v>0.15333333333333335</c:v>
                </c:pt>
                <c:pt idx="450">
                  <c:v>0.12666666666666668</c:v>
                </c:pt>
                <c:pt idx="451">
                  <c:v>0.20000000000000004</c:v>
                </c:pt>
                <c:pt idx="452">
                  <c:v>0.22</c:v>
                </c:pt>
                <c:pt idx="453">
                  <c:v>9.9999999999999992E-2</c:v>
                </c:pt>
                <c:pt idx="454">
                  <c:v>0.14666666666666667</c:v>
                </c:pt>
                <c:pt idx="455">
                  <c:v>0.22</c:v>
                </c:pt>
                <c:pt idx="456">
                  <c:v>0.14666666666666667</c:v>
                </c:pt>
                <c:pt idx="457">
                  <c:v>0.27333333333333337</c:v>
                </c:pt>
                <c:pt idx="458">
                  <c:v>0.22666666666666668</c:v>
                </c:pt>
                <c:pt idx="459">
                  <c:v>0.13999999999999999</c:v>
                </c:pt>
                <c:pt idx="460">
                  <c:v>0.25333333333333335</c:v>
                </c:pt>
                <c:pt idx="461">
                  <c:v>0.14666666666666667</c:v>
                </c:pt>
                <c:pt idx="462">
                  <c:v>0.13999999999999999</c:v>
                </c:pt>
                <c:pt idx="463">
                  <c:v>0.20000000000000004</c:v>
                </c:pt>
                <c:pt idx="464">
                  <c:v>0.14666666666666667</c:v>
                </c:pt>
                <c:pt idx="465">
                  <c:v>0.19333333333333336</c:v>
                </c:pt>
                <c:pt idx="466">
                  <c:v>0.18666666666666668</c:v>
                </c:pt>
                <c:pt idx="467">
                  <c:v>0.13333333333333333</c:v>
                </c:pt>
                <c:pt idx="468">
                  <c:v>0.19333333333333336</c:v>
                </c:pt>
                <c:pt idx="469">
                  <c:v>0.13333333333333333</c:v>
                </c:pt>
                <c:pt idx="470">
                  <c:v>0.18000000000000002</c:v>
                </c:pt>
                <c:pt idx="471">
                  <c:v>0.15333333333333335</c:v>
                </c:pt>
                <c:pt idx="472">
                  <c:v>0.22666666666666666</c:v>
                </c:pt>
                <c:pt idx="473">
                  <c:v>0.12</c:v>
                </c:pt>
                <c:pt idx="474">
                  <c:v>0.13333333333333333</c:v>
                </c:pt>
                <c:pt idx="475">
                  <c:v>0.23333333333333331</c:v>
                </c:pt>
                <c:pt idx="476">
                  <c:v>0.14666666666666667</c:v>
                </c:pt>
                <c:pt idx="477">
                  <c:v>0.25333333333333335</c:v>
                </c:pt>
                <c:pt idx="478">
                  <c:v>0.24</c:v>
                </c:pt>
                <c:pt idx="479">
                  <c:v>0.10000000000000002</c:v>
                </c:pt>
                <c:pt idx="480">
                  <c:v>0.20000000000000004</c:v>
                </c:pt>
                <c:pt idx="481">
                  <c:v>0.16</c:v>
                </c:pt>
                <c:pt idx="482">
                  <c:v>0.13333333333333333</c:v>
                </c:pt>
                <c:pt idx="483">
                  <c:v>0.24</c:v>
                </c:pt>
                <c:pt idx="484">
                  <c:v>0.22666666666666668</c:v>
                </c:pt>
                <c:pt idx="485">
                  <c:v>0.14000000000000001</c:v>
                </c:pt>
                <c:pt idx="486">
                  <c:v>0.04</c:v>
                </c:pt>
                <c:pt idx="487">
                  <c:v>0.30666666666666664</c:v>
                </c:pt>
                <c:pt idx="488">
                  <c:v>0.15333333333333335</c:v>
                </c:pt>
                <c:pt idx="489">
                  <c:v>0.19999999999999998</c:v>
                </c:pt>
                <c:pt idx="490">
                  <c:v>0.14666666666666667</c:v>
                </c:pt>
                <c:pt idx="491">
                  <c:v>0.18000000000000002</c:v>
                </c:pt>
                <c:pt idx="492">
                  <c:v>0.12666666666666668</c:v>
                </c:pt>
                <c:pt idx="493">
                  <c:v>0.23333333333333331</c:v>
                </c:pt>
                <c:pt idx="494">
                  <c:v>0.18666666666666668</c:v>
                </c:pt>
                <c:pt idx="495">
                  <c:v>0.19333333333333336</c:v>
                </c:pt>
                <c:pt idx="496">
                  <c:v>0.21333333333333335</c:v>
                </c:pt>
                <c:pt idx="497">
                  <c:v>0.13333333333333333</c:v>
                </c:pt>
                <c:pt idx="498">
                  <c:v>0.25333333333333335</c:v>
                </c:pt>
                <c:pt idx="499">
                  <c:v>0.12666666666666668</c:v>
                </c:pt>
                <c:pt idx="500">
                  <c:v>0.26666666666666666</c:v>
                </c:pt>
                <c:pt idx="501">
                  <c:v>0.10000000000000002</c:v>
                </c:pt>
                <c:pt idx="502">
                  <c:v>0.20666666666666667</c:v>
                </c:pt>
                <c:pt idx="503">
                  <c:v>0.12666666666666668</c:v>
                </c:pt>
                <c:pt idx="504">
                  <c:v>0.19333333333333336</c:v>
                </c:pt>
                <c:pt idx="505">
                  <c:v>0.16</c:v>
                </c:pt>
                <c:pt idx="506">
                  <c:v>0.17333333333333334</c:v>
                </c:pt>
                <c:pt idx="507">
                  <c:v>0.15333333333333335</c:v>
                </c:pt>
                <c:pt idx="508">
                  <c:v>0.13999999999999999</c:v>
                </c:pt>
                <c:pt idx="509">
                  <c:v>0.22666666666666668</c:v>
                </c:pt>
                <c:pt idx="510">
                  <c:v>0.19333333333333333</c:v>
                </c:pt>
                <c:pt idx="511">
                  <c:v>0.13999999999999999</c:v>
                </c:pt>
                <c:pt idx="512">
                  <c:v>0.24666666666666667</c:v>
                </c:pt>
                <c:pt idx="513">
                  <c:v>9.3333333333333338E-2</c:v>
                </c:pt>
                <c:pt idx="514">
                  <c:v>0.14666666666666664</c:v>
                </c:pt>
                <c:pt idx="515">
                  <c:v>0.23333333333333336</c:v>
                </c:pt>
                <c:pt idx="516">
                  <c:v>0.13999999999999999</c:v>
                </c:pt>
                <c:pt idx="517">
                  <c:v>0.20000000000000004</c:v>
                </c:pt>
                <c:pt idx="518">
                  <c:v>0.21333333333333335</c:v>
                </c:pt>
                <c:pt idx="519">
                  <c:v>0.14666666666666667</c:v>
                </c:pt>
                <c:pt idx="520">
                  <c:v>0.18000000000000002</c:v>
                </c:pt>
                <c:pt idx="521">
                  <c:v>0.18000000000000002</c:v>
                </c:pt>
                <c:pt idx="522">
                  <c:v>0.22666666666666666</c:v>
                </c:pt>
                <c:pt idx="523">
                  <c:v>0.10666666666666669</c:v>
                </c:pt>
                <c:pt idx="524">
                  <c:v>0.21333333333333335</c:v>
                </c:pt>
                <c:pt idx="525">
                  <c:v>0.14666666666666667</c:v>
                </c:pt>
                <c:pt idx="526">
                  <c:v>0.16666666666666666</c:v>
                </c:pt>
                <c:pt idx="527">
                  <c:v>0.18666666666666668</c:v>
                </c:pt>
                <c:pt idx="528">
                  <c:v>0.1466666666666667</c:v>
                </c:pt>
                <c:pt idx="529">
                  <c:v>0.21333333333333335</c:v>
                </c:pt>
                <c:pt idx="530">
                  <c:v>0.24000000000000002</c:v>
                </c:pt>
                <c:pt idx="531">
                  <c:v>0.15333333333333335</c:v>
                </c:pt>
                <c:pt idx="532">
                  <c:v>0.15333333333333335</c:v>
                </c:pt>
                <c:pt idx="533">
                  <c:v>0.21333333333333335</c:v>
                </c:pt>
                <c:pt idx="534">
                  <c:v>0.24</c:v>
                </c:pt>
                <c:pt idx="535">
                  <c:v>0.12666666666666668</c:v>
                </c:pt>
                <c:pt idx="536">
                  <c:v>0.20666666666666664</c:v>
                </c:pt>
                <c:pt idx="537">
                  <c:v>0.14000000000000001</c:v>
                </c:pt>
                <c:pt idx="538">
                  <c:v>0.15333333333333335</c:v>
                </c:pt>
                <c:pt idx="539">
                  <c:v>0.23333333333333336</c:v>
                </c:pt>
                <c:pt idx="540">
                  <c:v>0.21999999999999997</c:v>
                </c:pt>
                <c:pt idx="541">
                  <c:v>0.14666666666666667</c:v>
                </c:pt>
                <c:pt idx="542">
                  <c:v>0.23333333333333331</c:v>
                </c:pt>
                <c:pt idx="543">
                  <c:v>0.12666666666666668</c:v>
                </c:pt>
                <c:pt idx="544">
                  <c:v>0.12666666666666668</c:v>
                </c:pt>
                <c:pt idx="545">
                  <c:v>0.22666666666666666</c:v>
                </c:pt>
                <c:pt idx="546">
                  <c:v>0.23333333333333331</c:v>
                </c:pt>
                <c:pt idx="547">
                  <c:v>0.13333333333333333</c:v>
                </c:pt>
                <c:pt idx="548">
                  <c:v>0.23333333333333331</c:v>
                </c:pt>
                <c:pt idx="549">
                  <c:v>9.3333333333333324E-2</c:v>
                </c:pt>
                <c:pt idx="550">
                  <c:v>1.3333333333333327E-2</c:v>
                </c:pt>
                <c:pt idx="551">
                  <c:v>0.3666666666666667</c:v>
                </c:pt>
                <c:pt idx="552">
                  <c:v>0.12666666666666668</c:v>
                </c:pt>
                <c:pt idx="553">
                  <c:v>0.21999999999999997</c:v>
                </c:pt>
                <c:pt idx="554">
                  <c:v>0.23333333333333336</c:v>
                </c:pt>
                <c:pt idx="555">
                  <c:v>0.12000000000000001</c:v>
                </c:pt>
                <c:pt idx="556">
                  <c:v>0.19333333333333336</c:v>
                </c:pt>
                <c:pt idx="557">
                  <c:v>0.1466666666666667</c:v>
                </c:pt>
                <c:pt idx="558">
                  <c:v>9.9999999999999992E-2</c:v>
                </c:pt>
                <c:pt idx="559">
                  <c:v>0.21333333333333335</c:v>
                </c:pt>
                <c:pt idx="560">
                  <c:v>6.6666666666666666E-2</c:v>
                </c:pt>
                <c:pt idx="561">
                  <c:v>0.21333333333333335</c:v>
                </c:pt>
                <c:pt idx="562">
                  <c:v>9.3333333333333338E-2</c:v>
                </c:pt>
                <c:pt idx="563">
                  <c:v>0.14666666666666667</c:v>
                </c:pt>
                <c:pt idx="564">
                  <c:v>0.12666666666666668</c:v>
                </c:pt>
                <c:pt idx="565">
                  <c:v>4.6666666666666669E-2</c:v>
                </c:pt>
                <c:pt idx="566">
                  <c:v>7.3333333333333348E-2</c:v>
                </c:pt>
                <c:pt idx="567">
                  <c:v>0.1466666666666667</c:v>
                </c:pt>
                <c:pt idx="568">
                  <c:v>8.666666666666667E-2</c:v>
                </c:pt>
                <c:pt idx="569">
                  <c:v>0.21333333333333335</c:v>
                </c:pt>
                <c:pt idx="570">
                  <c:v>0.16666666666666666</c:v>
                </c:pt>
                <c:pt idx="571">
                  <c:v>0.24</c:v>
                </c:pt>
                <c:pt idx="572">
                  <c:v>0.22666666666666666</c:v>
                </c:pt>
                <c:pt idx="573">
                  <c:v>0.24666666666666667</c:v>
                </c:pt>
                <c:pt idx="574">
                  <c:v>0.18666666666666668</c:v>
                </c:pt>
                <c:pt idx="575">
                  <c:v>0.3</c:v>
                </c:pt>
                <c:pt idx="576">
                  <c:v>0.17333333333333334</c:v>
                </c:pt>
                <c:pt idx="577">
                  <c:v>0.3</c:v>
                </c:pt>
                <c:pt idx="578">
                  <c:v>0.22666666666666666</c:v>
                </c:pt>
                <c:pt idx="579">
                  <c:v>0.16</c:v>
                </c:pt>
                <c:pt idx="580">
                  <c:v>0.21333333333333335</c:v>
                </c:pt>
                <c:pt idx="581">
                  <c:v>8.666666666666667E-2</c:v>
                </c:pt>
                <c:pt idx="582">
                  <c:v>0.16</c:v>
                </c:pt>
                <c:pt idx="583">
                  <c:v>9.3333333333333338E-2</c:v>
                </c:pt>
                <c:pt idx="584">
                  <c:v>5.3333333333333344E-2</c:v>
                </c:pt>
                <c:pt idx="585">
                  <c:v>0.16666666666666666</c:v>
                </c:pt>
                <c:pt idx="586">
                  <c:v>6.6666666666666666E-2</c:v>
                </c:pt>
                <c:pt idx="587">
                  <c:v>0.16666666666666666</c:v>
                </c:pt>
                <c:pt idx="588">
                  <c:v>0.17333333333333334</c:v>
                </c:pt>
                <c:pt idx="589">
                  <c:v>0.11333333333333334</c:v>
                </c:pt>
                <c:pt idx="590">
                  <c:v>0.21333333333333335</c:v>
                </c:pt>
                <c:pt idx="591">
                  <c:v>7.3333333333333348E-2</c:v>
                </c:pt>
                <c:pt idx="592">
                  <c:v>0.11333333333333334</c:v>
                </c:pt>
                <c:pt idx="593">
                  <c:v>0.23333333333333331</c:v>
                </c:pt>
                <c:pt idx="594">
                  <c:v>0.19999999999999996</c:v>
                </c:pt>
                <c:pt idx="595">
                  <c:v>0.11333333333333333</c:v>
                </c:pt>
                <c:pt idx="596">
                  <c:v>0.18666666666666668</c:v>
                </c:pt>
                <c:pt idx="597">
                  <c:v>0.12666666666666668</c:v>
                </c:pt>
                <c:pt idx="598">
                  <c:v>0.12</c:v>
                </c:pt>
                <c:pt idx="599">
                  <c:v>0.16</c:v>
                </c:pt>
                <c:pt idx="600">
                  <c:v>0.12666666666666668</c:v>
                </c:pt>
                <c:pt idx="601">
                  <c:v>0.11333333333333334</c:v>
                </c:pt>
                <c:pt idx="602">
                  <c:v>0.11333333333333333</c:v>
                </c:pt>
                <c:pt idx="603">
                  <c:v>0.12</c:v>
                </c:pt>
                <c:pt idx="604">
                  <c:v>0.16666666666666666</c:v>
                </c:pt>
                <c:pt idx="605">
                  <c:v>5.3333333333333337E-2</c:v>
                </c:pt>
                <c:pt idx="606">
                  <c:v>9.3333333333333338E-2</c:v>
                </c:pt>
                <c:pt idx="607">
                  <c:v>0.15333333333333335</c:v>
                </c:pt>
                <c:pt idx="608">
                  <c:v>8.666666666666667E-2</c:v>
                </c:pt>
                <c:pt idx="609">
                  <c:v>0.17333333333333334</c:v>
                </c:pt>
                <c:pt idx="610">
                  <c:v>8.666666666666667E-2</c:v>
                </c:pt>
                <c:pt idx="611">
                  <c:v>0.16</c:v>
                </c:pt>
                <c:pt idx="612">
                  <c:v>0.12</c:v>
                </c:pt>
                <c:pt idx="613">
                  <c:v>0.18000000000000002</c:v>
                </c:pt>
                <c:pt idx="614">
                  <c:v>0.14666666666666667</c:v>
                </c:pt>
                <c:pt idx="615">
                  <c:v>9.3333333333333324E-2</c:v>
                </c:pt>
                <c:pt idx="616">
                  <c:v>0.15333333333333332</c:v>
                </c:pt>
                <c:pt idx="617">
                  <c:v>8.6666666666666656E-2</c:v>
                </c:pt>
                <c:pt idx="618">
                  <c:v>5.3333333333333337E-2</c:v>
                </c:pt>
                <c:pt idx="619">
                  <c:v>0.17333333333333334</c:v>
                </c:pt>
                <c:pt idx="620">
                  <c:v>0.17333333333333334</c:v>
                </c:pt>
                <c:pt idx="621">
                  <c:v>0.08</c:v>
                </c:pt>
                <c:pt idx="622">
                  <c:v>0.08</c:v>
                </c:pt>
                <c:pt idx="623">
                  <c:v>0.15333333333333335</c:v>
                </c:pt>
                <c:pt idx="624">
                  <c:v>8.666666666666667E-2</c:v>
                </c:pt>
                <c:pt idx="625">
                  <c:v>0.17333333333333334</c:v>
                </c:pt>
                <c:pt idx="626">
                  <c:v>0.13333333333333333</c:v>
                </c:pt>
                <c:pt idx="627">
                  <c:v>0.12</c:v>
                </c:pt>
                <c:pt idx="628">
                  <c:v>8.0000000000000016E-2</c:v>
                </c:pt>
                <c:pt idx="629">
                  <c:v>0.19999999999999998</c:v>
                </c:pt>
                <c:pt idx="630">
                  <c:v>6.6666666666666666E-2</c:v>
                </c:pt>
                <c:pt idx="631">
                  <c:v>0.18666666666666668</c:v>
                </c:pt>
                <c:pt idx="632">
                  <c:v>0.14666666666666667</c:v>
                </c:pt>
                <c:pt idx="633">
                  <c:v>0.12</c:v>
                </c:pt>
                <c:pt idx="634">
                  <c:v>0.10000000000000002</c:v>
                </c:pt>
                <c:pt idx="635">
                  <c:v>0.16666666666666671</c:v>
                </c:pt>
                <c:pt idx="636">
                  <c:v>0.12</c:v>
                </c:pt>
                <c:pt idx="637">
                  <c:v>0.12000000000000001</c:v>
                </c:pt>
                <c:pt idx="638">
                  <c:v>0.15333333333333332</c:v>
                </c:pt>
                <c:pt idx="639">
                  <c:v>9.3333333333333324E-2</c:v>
                </c:pt>
                <c:pt idx="640">
                  <c:v>6.6666666666666666E-2</c:v>
                </c:pt>
                <c:pt idx="641">
                  <c:v>0.19333333333333333</c:v>
                </c:pt>
                <c:pt idx="642">
                  <c:v>0.12666666666666668</c:v>
                </c:pt>
                <c:pt idx="643">
                  <c:v>9.9999999999999992E-2</c:v>
                </c:pt>
                <c:pt idx="644">
                  <c:v>0.1466666666666667</c:v>
                </c:pt>
                <c:pt idx="645">
                  <c:v>9.3333333333333324E-2</c:v>
                </c:pt>
                <c:pt idx="646">
                  <c:v>9.3333333333333324E-2</c:v>
                </c:pt>
                <c:pt idx="647">
                  <c:v>0.18666666666666668</c:v>
                </c:pt>
                <c:pt idx="648">
                  <c:v>0.11333333333333333</c:v>
                </c:pt>
                <c:pt idx="649">
                  <c:v>0.12666666666666668</c:v>
                </c:pt>
                <c:pt idx="650">
                  <c:v>0.16</c:v>
                </c:pt>
                <c:pt idx="651">
                  <c:v>0.06</c:v>
                </c:pt>
                <c:pt idx="652">
                  <c:v>9.3333333333333324E-2</c:v>
                </c:pt>
                <c:pt idx="653">
                  <c:v>0.1466666666666667</c:v>
                </c:pt>
                <c:pt idx="654">
                  <c:v>0.11333333333333333</c:v>
                </c:pt>
                <c:pt idx="655">
                  <c:v>0.10000000000000002</c:v>
                </c:pt>
                <c:pt idx="656">
                  <c:v>2.6666666666666672E-2</c:v>
                </c:pt>
                <c:pt idx="657">
                  <c:v>0.20666666666666667</c:v>
                </c:pt>
                <c:pt idx="658">
                  <c:v>9.3333333333333338E-2</c:v>
                </c:pt>
                <c:pt idx="659">
                  <c:v>0.13999999999999999</c:v>
                </c:pt>
                <c:pt idx="660">
                  <c:v>0.12000000000000001</c:v>
                </c:pt>
                <c:pt idx="661">
                  <c:v>0.11333333333333334</c:v>
                </c:pt>
                <c:pt idx="662">
                  <c:v>0.14666666666666667</c:v>
                </c:pt>
                <c:pt idx="663">
                  <c:v>9.3333333333333338E-2</c:v>
                </c:pt>
                <c:pt idx="664">
                  <c:v>6.6666666666666666E-2</c:v>
                </c:pt>
                <c:pt idx="665">
                  <c:v>0.16</c:v>
                </c:pt>
                <c:pt idx="666">
                  <c:v>0.11333333333333334</c:v>
                </c:pt>
                <c:pt idx="667">
                  <c:v>0.10666666666666667</c:v>
                </c:pt>
                <c:pt idx="668">
                  <c:v>0.18000000000000002</c:v>
                </c:pt>
                <c:pt idx="669">
                  <c:v>5.3333333333333337E-2</c:v>
                </c:pt>
                <c:pt idx="670">
                  <c:v>0.12666666666666668</c:v>
                </c:pt>
                <c:pt idx="671">
                  <c:v>0.08</c:v>
                </c:pt>
                <c:pt idx="672">
                  <c:v>0.18666666666666668</c:v>
                </c:pt>
                <c:pt idx="673">
                  <c:v>4.6666666666666669E-2</c:v>
                </c:pt>
                <c:pt idx="674">
                  <c:v>0.16666666666666666</c:v>
                </c:pt>
                <c:pt idx="675">
                  <c:v>4.6666666666666669E-2</c:v>
                </c:pt>
                <c:pt idx="676">
                  <c:v>4.6666666666666669E-2</c:v>
                </c:pt>
                <c:pt idx="677">
                  <c:v>0.13333333333333333</c:v>
                </c:pt>
                <c:pt idx="678">
                  <c:v>5.3333333333333337E-2</c:v>
                </c:pt>
                <c:pt idx="679">
                  <c:v>0.16666666666666666</c:v>
                </c:pt>
                <c:pt idx="680">
                  <c:v>0.16666666666666666</c:v>
                </c:pt>
                <c:pt idx="681">
                  <c:v>0.04</c:v>
                </c:pt>
                <c:pt idx="682">
                  <c:v>5.3333333333333337E-2</c:v>
                </c:pt>
                <c:pt idx="683">
                  <c:v>0.12666666666666668</c:v>
                </c:pt>
                <c:pt idx="684">
                  <c:v>4.6666666666666669E-2</c:v>
                </c:pt>
                <c:pt idx="685">
                  <c:v>0.12666666666666668</c:v>
                </c:pt>
                <c:pt idx="686">
                  <c:v>0.12666666666666668</c:v>
                </c:pt>
                <c:pt idx="687">
                  <c:v>7.3333333333333334E-2</c:v>
                </c:pt>
                <c:pt idx="688">
                  <c:v>4.0000000000000008E-2</c:v>
                </c:pt>
                <c:pt idx="689">
                  <c:v>0.15333333333333335</c:v>
                </c:pt>
                <c:pt idx="690">
                  <c:v>0.13333333333333333</c:v>
                </c:pt>
                <c:pt idx="691">
                  <c:v>4.6666666666666669E-2</c:v>
                </c:pt>
                <c:pt idx="692">
                  <c:v>0.12666666666666668</c:v>
                </c:pt>
                <c:pt idx="693">
                  <c:v>6.6666666666666666E-2</c:v>
                </c:pt>
                <c:pt idx="694">
                  <c:v>9.3333333333333324E-2</c:v>
                </c:pt>
                <c:pt idx="695">
                  <c:v>9.3333333333333338E-2</c:v>
                </c:pt>
                <c:pt idx="696">
                  <c:v>0.16</c:v>
                </c:pt>
                <c:pt idx="697">
                  <c:v>4.6666666666666669E-2</c:v>
                </c:pt>
                <c:pt idx="698">
                  <c:v>0.11333333333333334</c:v>
                </c:pt>
                <c:pt idx="699">
                  <c:v>0.06</c:v>
                </c:pt>
                <c:pt idx="700">
                  <c:v>0.12666666666666668</c:v>
                </c:pt>
                <c:pt idx="701">
                  <c:v>0.04</c:v>
                </c:pt>
                <c:pt idx="702">
                  <c:v>0.10666666666666667</c:v>
                </c:pt>
                <c:pt idx="703">
                  <c:v>7.3333333333333334E-2</c:v>
                </c:pt>
                <c:pt idx="704">
                  <c:v>0.16</c:v>
                </c:pt>
                <c:pt idx="705">
                  <c:v>6.666666666666668E-3</c:v>
                </c:pt>
                <c:pt idx="706">
                  <c:v>0.12000000000000001</c:v>
                </c:pt>
                <c:pt idx="707">
                  <c:v>5.9999999999999991E-2</c:v>
                </c:pt>
                <c:pt idx="708">
                  <c:v>0.15333333333333332</c:v>
                </c:pt>
                <c:pt idx="709">
                  <c:v>6.6666666666666723E-3</c:v>
                </c:pt>
                <c:pt idx="710">
                  <c:v>0.12666666666666668</c:v>
                </c:pt>
                <c:pt idx="711">
                  <c:v>2.6666666666666661E-2</c:v>
                </c:pt>
                <c:pt idx="712">
                  <c:v>1.3333333333333336E-2</c:v>
                </c:pt>
                <c:pt idx="713">
                  <c:v>0.12666666666666668</c:v>
                </c:pt>
                <c:pt idx="714">
                  <c:v>9.3333333333333324E-2</c:v>
                </c:pt>
                <c:pt idx="715">
                  <c:v>0.04</c:v>
                </c:pt>
                <c:pt idx="716">
                  <c:v>-0.04</c:v>
                </c:pt>
                <c:pt idx="717">
                  <c:v>0.18000000000000002</c:v>
                </c:pt>
                <c:pt idx="718">
                  <c:v>-2.6666666666666661E-2</c:v>
                </c:pt>
                <c:pt idx="719">
                  <c:v>0.16666666666666666</c:v>
                </c:pt>
                <c:pt idx="720">
                  <c:v>0.12</c:v>
                </c:pt>
                <c:pt idx="721">
                  <c:v>6.666666666666668E-3</c:v>
                </c:pt>
                <c:pt idx="722">
                  <c:v>9.3333333333333324E-2</c:v>
                </c:pt>
                <c:pt idx="723">
                  <c:v>3.3333333333333333E-2</c:v>
                </c:pt>
                <c:pt idx="724">
                  <c:v>6.6666666666666666E-2</c:v>
                </c:pt>
                <c:pt idx="725">
                  <c:v>2.6666666666666661E-2</c:v>
                </c:pt>
                <c:pt idx="726">
                  <c:v>8.666666666666667E-2</c:v>
                </c:pt>
                <c:pt idx="727">
                  <c:v>1.3333333333333331E-2</c:v>
                </c:pt>
                <c:pt idx="728">
                  <c:v>1.3333333333333327E-2</c:v>
                </c:pt>
                <c:pt idx="729">
                  <c:v>7.3333333333333334E-2</c:v>
                </c:pt>
                <c:pt idx="730">
                  <c:v>6.6666666666666666E-2</c:v>
                </c:pt>
                <c:pt idx="731">
                  <c:v>-1.3333333333333336E-2</c:v>
                </c:pt>
                <c:pt idx="732">
                  <c:v>-6.6666666666666723E-3</c:v>
                </c:pt>
                <c:pt idx="733">
                  <c:v>8.666666666666667E-2</c:v>
                </c:pt>
                <c:pt idx="734">
                  <c:v>6.6666666666666666E-2</c:v>
                </c:pt>
                <c:pt idx="735">
                  <c:v>0</c:v>
                </c:pt>
                <c:pt idx="736">
                  <c:v>-0.02</c:v>
                </c:pt>
                <c:pt idx="737">
                  <c:v>6.6666666666666666E-2</c:v>
                </c:pt>
                <c:pt idx="738">
                  <c:v>0.02</c:v>
                </c:pt>
                <c:pt idx="739">
                  <c:v>0.04</c:v>
                </c:pt>
                <c:pt idx="740">
                  <c:v>3.3333333333333333E-2</c:v>
                </c:pt>
                <c:pt idx="741">
                  <c:v>0.04</c:v>
                </c:pt>
                <c:pt idx="742">
                  <c:v>0.12</c:v>
                </c:pt>
                <c:pt idx="743">
                  <c:v>-0.04</c:v>
                </c:pt>
                <c:pt idx="744">
                  <c:v>9.9999999999999992E-2</c:v>
                </c:pt>
                <c:pt idx="745">
                  <c:v>-4.6666666666666662E-2</c:v>
                </c:pt>
                <c:pt idx="746">
                  <c:v>0.04</c:v>
                </c:pt>
                <c:pt idx="747">
                  <c:v>1.3333333333333331E-2</c:v>
                </c:pt>
                <c:pt idx="748">
                  <c:v>2.6666666666666668E-2</c:v>
                </c:pt>
                <c:pt idx="749">
                  <c:v>3.3333333333333333E-2</c:v>
                </c:pt>
                <c:pt idx="750">
                  <c:v>0.11333333333333334</c:v>
                </c:pt>
                <c:pt idx="751">
                  <c:v>-4.6666666666666662E-2</c:v>
                </c:pt>
                <c:pt idx="752">
                  <c:v>3.3333333333333333E-2</c:v>
                </c:pt>
                <c:pt idx="753">
                  <c:v>5.3333333333333337E-2</c:v>
                </c:pt>
                <c:pt idx="754">
                  <c:v>0.06</c:v>
                </c:pt>
                <c:pt idx="755">
                  <c:v>-1.9999999999999993E-2</c:v>
                </c:pt>
                <c:pt idx="756">
                  <c:v>0</c:v>
                </c:pt>
                <c:pt idx="757">
                  <c:v>0.06</c:v>
                </c:pt>
                <c:pt idx="758">
                  <c:v>2.6666666666666661E-2</c:v>
                </c:pt>
                <c:pt idx="759">
                  <c:v>0</c:v>
                </c:pt>
                <c:pt idx="760">
                  <c:v>6.6666666666666666E-2</c:v>
                </c:pt>
                <c:pt idx="761">
                  <c:v>-2.6666666666666682E-2</c:v>
                </c:pt>
                <c:pt idx="762">
                  <c:v>4.6666666666666662E-2</c:v>
                </c:pt>
                <c:pt idx="763">
                  <c:v>-3.3333333333333333E-2</c:v>
                </c:pt>
                <c:pt idx="764">
                  <c:v>-2.0000000000000004E-2</c:v>
                </c:pt>
                <c:pt idx="765">
                  <c:v>0.02</c:v>
                </c:pt>
                <c:pt idx="766">
                  <c:v>0.02</c:v>
                </c:pt>
                <c:pt idx="767">
                  <c:v>1.9999999999999997E-2</c:v>
                </c:pt>
                <c:pt idx="768">
                  <c:v>0.04</c:v>
                </c:pt>
                <c:pt idx="769">
                  <c:v>-6.6666666666666706E-3</c:v>
                </c:pt>
                <c:pt idx="770">
                  <c:v>-1.3333333333333331E-2</c:v>
                </c:pt>
                <c:pt idx="771">
                  <c:v>5.3333333333333323E-2</c:v>
                </c:pt>
                <c:pt idx="772">
                  <c:v>-1.3333333333333331E-2</c:v>
                </c:pt>
                <c:pt idx="773">
                  <c:v>0.04</c:v>
                </c:pt>
                <c:pt idx="774">
                  <c:v>-3.9999999999999994E-2</c:v>
                </c:pt>
                <c:pt idx="775">
                  <c:v>0.04</c:v>
                </c:pt>
                <c:pt idx="776">
                  <c:v>-7.3333333333333348E-2</c:v>
                </c:pt>
                <c:pt idx="777">
                  <c:v>6.0000000000000005E-2</c:v>
                </c:pt>
                <c:pt idx="778">
                  <c:v>3.3333333333333333E-2</c:v>
                </c:pt>
                <c:pt idx="779">
                  <c:v>-1.9999999999999997E-2</c:v>
                </c:pt>
                <c:pt idx="780">
                  <c:v>-1.3333333333333331E-2</c:v>
                </c:pt>
                <c:pt idx="781">
                  <c:v>4.6666666666666662E-2</c:v>
                </c:pt>
                <c:pt idx="782">
                  <c:v>-1.3333333333333331E-2</c:v>
                </c:pt>
                <c:pt idx="783">
                  <c:v>1.3333333333333338E-2</c:v>
                </c:pt>
                <c:pt idx="784">
                  <c:v>3.333333333333334E-2</c:v>
                </c:pt>
                <c:pt idx="785">
                  <c:v>-3.3333333333333333E-2</c:v>
                </c:pt>
                <c:pt idx="786">
                  <c:v>4.6666666666666669E-2</c:v>
                </c:pt>
                <c:pt idx="787">
                  <c:v>-5.3333333333333344E-2</c:v>
                </c:pt>
                <c:pt idx="788">
                  <c:v>0.02</c:v>
                </c:pt>
                <c:pt idx="789">
                  <c:v>-1.3333333333333338E-2</c:v>
                </c:pt>
                <c:pt idx="790">
                  <c:v>-2.0000000000000004E-2</c:v>
                </c:pt>
                <c:pt idx="791">
                  <c:v>0</c:v>
                </c:pt>
                <c:pt idx="792">
                  <c:v>0.06</c:v>
                </c:pt>
                <c:pt idx="793">
                  <c:v>-7.333333333333332E-2</c:v>
                </c:pt>
                <c:pt idx="794">
                  <c:v>5.3333333333333337E-2</c:v>
                </c:pt>
                <c:pt idx="795">
                  <c:v>-9.3333333333333324E-2</c:v>
                </c:pt>
                <c:pt idx="796">
                  <c:v>-6.6666666666666688E-3</c:v>
                </c:pt>
                <c:pt idx="797">
                  <c:v>0</c:v>
                </c:pt>
                <c:pt idx="798">
                  <c:v>0.04</c:v>
                </c:pt>
                <c:pt idx="799">
                  <c:v>-0.04</c:v>
                </c:pt>
                <c:pt idx="800">
                  <c:v>-3.333333333333334E-2</c:v>
                </c:pt>
                <c:pt idx="801">
                  <c:v>4.6666666666666669E-2</c:v>
                </c:pt>
                <c:pt idx="802">
                  <c:v>2.6666666666666672E-2</c:v>
                </c:pt>
                <c:pt idx="803">
                  <c:v>-0.06</c:v>
                </c:pt>
                <c:pt idx="804">
                  <c:v>0.04</c:v>
                </c:pt>
                <c:pt idx="805">
                  <c:v>-6.0000000000000005E-2</c:v>
                </c:pt>
                <c:pt idx="806">
                  <c:v>-6.6666666666666666E-2</c:v>
                </c:pt>
                <c:pt idx="807">
                  <c:v>1.3333333333333336E-2</c:v>
                </c:pt>
                <c:pt idx="808">
                  <c:v>-4.6666666666666669E-2</c:v>
                </c:pt>
                <c:pt idx="809">
                  <c:v>0</c:v>
                </c:pt>
                <c:pt idx="810">
                  <c:v>-6.6666666666666666E-2</c:v>
                </c:pt>
                <c:pt idx="811">
                  <c:v>1.3333333333333336E-2</c:v>
                </c:pt>
                <c:pt idx="812">
                  <c:v>-6.6666666666666666E-2</c:v>
                </c:pt>
                <c:pt idx="813">
                  <c:v>3.3333333333333333E-2</c:v>
                </c:pt>
                <c:pt idx="814">
                  <c:v>2.6666666666666672E-2</c:v>
                </c:pt>
                <c:pt idx="815">
                  <c:v>-7.333333333333332E-2</c:v>
                </c:pt>
                <c:pt idx="816">
                  <c:v>3.3333333333333333E-2</c:v>
                </c:pt>
                <c:pt idx="817">
                  <c:v>-6.0000000000000005E-2</c:v>
                </c:pt>
                <c:pt idx="818">
                  <c:v>-0.06</c:v>
                </c:pt>
                <c:pt idx="819">
                  <c:v>2.6666666666666668E-2</c:v>
                </c:pt>
                <c:pt idx="820">
                  <c:v>-4.6666666666666669E-2</c:v>
                </c:pt>
                <c:pt idx="821">
                  <c:v>2.6666666666666668E-2</c:v>
                </c:pt>
                <c:pt idx="822">
                  <c:v>-5.3333333333333323E-2</c:v>
                </c:pt>
                <c:pt idx="823">
                  <c:v>0.02</c:v>
                </c:pt>
                <c:pt idx="824">
                  <c:v>-0.16666666666666666</c:v>
                </c:pt>
                <c:pt idx="825">
                  <c:v>0.12666666666666668</c:v>
                </c:pt>
                <c:pt idx="826">
                  <c:v>5.3333333333333337E-2</c:v>
                </c:pt>
                <c:pt idx="827">
                  <c:v>-0.08</c:v>
                </c:pt>
                <c:pt idx="828">
                  <c:v>2.0000000000000004E-2</c:v>
                </c:pt>
                <c:pt idx="829">
                  <c:v>-4.0000000000000008E-2</c:v>
                </c:pt>
                <c:pt idx="830">
                  <c:v>0.04</c:v>
                </c:pt>
                <c:pt idx="831">
                  <c:v>-6.6666666666666666E-2</c:v>
                </c:pt>
                <c:pt idx="832">
                  <c:v>6.6666666666666636E-3</c:v>
                </c:pt>
                <c:pt idx="833">
                  <c:v>-0.06</c:v>
                </c:pt>
                <c:pt idx="834">
                  <c:v>1.3333333333333336E-2</c:v>
                </c:pt>
                <c:pt idx="835">
                  <c:v>-0.06</c:v>
                </c:pt>
                <c:pt idx="836">
                  <c:v>-2.6666666666666672E-2</c:v>
                </c:pt>
                <c:pt idx="837">
                  <c:v>0</c:v>
                </c:pt>
                <c:pt idx="838">
                  <c:v>0</c:v>
                </c:pt>
                <c:pt idx="839">
                  <c:v>0</c:v>
                </c:pt>
                <c:pt idx="840">
                  <c:v>-3.3333333333333333E-2</c:v>
                </c:pt>
                <c:pt idx="841">
                  <c:v>8.666666666666667E-2</c:v>
                </c:pt>
                <c:pt idx="842">
                  <c:v>0.08</c:v>
                </c:pt>
                <c:pt idx="843">
                  <c:v>6.666666666666668E-3</c:v>
                </c:pt>
                <c:pt idx="844">
                  <c:v>-3.3333333333333333E-2</c:v>
                </c:pt>
                <c:pt idx="845">
                  <c:v>9.9999999999999992E-2</c:v>
                </c:pt>
                <c:pt idx="846">
                  <c:v>0.04</c:v>
                </c:pt>
                <c:pt idx="847">
                  <c:v>6.6666666666666636E-3</c:v>
                </c:pt>
                <c:pt idx="848">
                  <c:v>1.3333333333333336E-2</c:v>
                </c:pt>
                <c:pt idx="849">
                  <c:v>-0.06</c:v>
                </c:pt>
                <c:pt idx="850">
                  <c:v>-7.333333333333332E-2</c:v>
                </c:pt>
                <c:pt idx="851">
                  <c:v>-0.11333333333333333</c:v>
                </c:pt>
                <c:pt idx="852">
                  <c:v>-0.11333333333333334</c:v>
                </c:pt>
                <c:pt idx="853">
                  <c:v>-0.16</c:v>
                </c:pt>
                <c:pt idx="854">
                  <c:v>-0.20666666666666664</c:v>
                </c:pt>
                <c:pt idx="855">
                  <c:v>-8.666666666666667E-2</c:v>
                </c:pt>
                <c:pt idx="856">
                  <c:v>-0.13333333333333333</c:v>
                </c:pt>
                <c:pt idx="857">
                  <c:v>-0.10666666666666667</c:v>
                </c:pt>
                <c:pt idx="858">
                  <c:v>-0.14000000000000001</c:v>
                </c:pt>
                <c:pt idx="859">
                  <c:v>-4.6666666666666669E-2</c:v>
                </c:pt>
                <c:pt idx="860">
                  <c:v>-8.666666666666667E-2</c:v>
                </c:pt>
                <c:pt idx="861">
                  <c:v>0</c:v>
                </c:pt>
                <c:pt idx="862">
                  <c:v>-0.06</c:v>
                </c:pt>
                <c:pt idx="863">
                  <c:v>-1.3333333333333331E-2</c:v>
                </c:pt>
                <c:pt idx="864">
                  <c:v>4.6666666666666669E-2</c:v>
                </c:pt>
                <c:pt idx="865">
                  <c:v>-6.6666666666666666E-2</c:v>
                </c:pt>
                <c:pt idx="866">
                  <c:v>2.6666666666666672E-2</c:v>
                </c:pt>
                <c:pt idx="867">
                  <c:v>-7.3333333333333334E-2</c:v>
                </c:pt>
                <c:pt idx="868">
                  <c:v>0</c:v>
                </c:pt>
                <c:pt idx="869">
                  <c:v>-6.6666666666666666E-2</c:v>
                </c:pt>
                <c:pt idx="870">
                  <c:v>-6.6666666666666636E-3</c:v>
                </c:pt>
                <c:pt idx="871">
                  <c:v>-0.12</c:v>
                </c:pt>
                <c:pt idx="872">
                  <c:v>-9.3333333333333324E-2</c:v>
                </c:pt>
                <c:pt idx="873">
                  <c:v>-3.3333333333333326E-2</c:v>
                </c:pt>
                <c:pt idx="874">
                  <c:v>-0.11333333333333333</c:v>
                </c:pt>
                <c:pt idx="875">
                  <c:v>1.3333333333333331E-2</c:v>
                </c:pt>
                <c:pt idx="876">
                  <c:v>-0.02</c:v>
                </c:pt>
                <c:pt idx="877">
                  <c:v>-0.11333333333333333</c:v>
                </c:pt>
                <c:pt idx="878">
                  <c:v>0</c:v>
                </c:pt>
                <c:pt idx="879">
                  <c:v>-0.11333333333333333</c:v>
                </c:pt>
                <c:pt idx="880">
                  <c:v>1.3333333333333336E-2</c:v>
                </c:pt>
                <c:pt idx="881">
                  <c:v>-8.666666666666667E-2</c:v>
                </c:pt>
                <c:pt idx="882">
                  <c:v>-9.3333333333333324E-2</c:v>
                </c:pt>
                <c:pt idx="883">
                  <c:v>6.6666666666666723E-3</c:v>
                </c:pt>
                <c:pt idx="884">
                  <c:v>-0.14000000000000001</c:v>
                </c:pt>
                <c:pt idx="885">
                  <c:v>7.3333333333333348E-2</c:v>
                </c:pt>
                <c:pt idx="886">
                  <c:v>7.333333333333332E-2</c:v>
                </c:pt>
                <c:pt idx="887">
                  <c:v>-0.19333333333333333</c:v>
                </c:pt>
                <c:pt idx="888">
                  <c:v>-2.6666666666666661E-2</c:v>
                </c:pt>
                <c:pt idx="889">
                  <c:v>-0.08</c:v>
                </c:pt>
                <c:pt idx="890">
                  <c:v>-1.3333333333333327E-2</c:v>
                </c:pt>
                <c:pt idx="891">
                  <c:v>-0.11333333333333333</c:v>
                </c:pt>
                <c:pt idx="892">
                  <c:v>-5.3333333333333323E-2</c:v>
                </c:pt>
                <c:pt idx="893">
                  <c:v>-6.6666666666666666E-2</c:v>
                </c:pt>
                <c:pt idx="894">
                  <c:v>-0.10666666666666667</c:v>
                </c:pt>
                <c:pt idx="895">
                  <c:v>-0.04</c:v>
                </c:pt>
                <c:pt idx="896">
                  <c:v>-0.08</c:v>
                </c:pt>
                <c:pt idx="897">
                  <c:v>-0.04</c:v>
                </c:pt>
                <c:pt idx="898">
                  <c:v>-0.10000000000000002</c:v>
                </c:pt>
                <c:pt idx="899">
                  <c:v>-2.6666666666666668E-2</c:v>
                </c:pt>
                <c:pt idx="900">
                  <c:v>-1.3333333333333327E-2</c:v>
                </c:pt>
                <c:pt idx="901">
                  <c:v>-0.10666666666666667</c:v>
                </c:pt>
                <c:pt idx="902">
                  <c:v>-9.3333333333333324E-2</c:v>
                </c:pt>
                <c:pt idx="903">
                  <c:v>-6.6666666666666723E-3</c:v>
                </c:pt>
                <c:pt idx="904">
                  <c:v>-2.6666666666666672E-2</c:v>
                </c:pt>
                <c:pt idx="905">
                  <c:v>-8.666666666666667E-2</c:v>
                </c:pt>
                <c:pt idx="906">
                  <c:v>-1.3333333333333327E-2</c:v>
                </c:pt>
                <c:pt idx="907">
                  <c:v>-0.08</c:v>
                </c:pt>
                <c:pt idx="908">
                  <c:v>-3.3333333333333333E-2</c:v>
                </c:pt>
                <c:pt idx="909">
                  <c:v>-9.3333333333333338E-2</c:v>
                </c:pt>
                <c:pt idx="910">
                  <c:v>-0.11333333333333333</c:v>
                </c:pt>
                <c:pt idx="911">
                  <c:v>-2.6666666666666661E-2</c:v>
                </c:pt>
                <c:pt idx="912">
                  <c:v>2.6666666666666661E-2</c:v>
                </c:pt>
                <c:pt idx="913">
                  <c:v>-0.14000000000000001</c:v>
                </c:pt>
                <c:pt idx="914">
                  <c:v>-3.3333333333333333E-2</c:v>
                </c:pt>
                <c:pt idx="915">
                  <c:v>-9.9999999999999992E-2</c:v>
                </c:pt>
                <c:pt idx="916">
                  <c:v>-0.04</c:v>
                </c:pt>
                <c:pt idx="917">
                  <c:v>-0.08</c:v>
                </c:pt>
                <c:pt idx="918">
                  <c:v>-8.666666666666667E-2</c:v>
                </c:pt>
                <c:pt idx="919">
                  <c:v>-1.3333333333333336E-2</c:v>
                </c:pt>
                <c:pt idx="920">
                  <c:v>1.3333333333333331E-2</c:v>
                </c:pt>
                <c:pt idx="921">
                  <c:v>-0.14000000000000001</c:v>
                </c:pt>
                <c:pt idx="922">
                  <c:v>-6.6666666666666666E-2</c:v>
                </c:pt>
                <c:pt idx="923">
                  <c:v>-4.6666666666666662E-2</c:v>
                </c:pt>
                <c:pt idx="924">
                  <c:v>-0.10666666666666665</c:v>
                </c:pt>
                <c:pt idx="925">
                  <c:v>-6.6666666666666636E-3</c:v>
                </c:pt>
                <c:pt idx="926">
                  <c:v>-0.06</c:v>
                </c:pt>
                <c:pt idx="927">
                  <c:v>-7.3333333333333334E-2</c:v>
                </c:pt>
                <c:pt idx="928">
                  <c:v>-7.9999999999999988E-2</c:v>
                </c:pt>
                <c:pt idx="929">
                  <c:v>-3.3333333333333333E-2</c:v>
                </c:pt>
                <c:pt idx="930">
                  <c:v>-0.10000000000000002</c:v>
                </c:pt>
                <c:pt idx="931">
                  <c:v>-5.3333333333333337E-2</c:v>
                </c:pt>
                <c:pt idx="932">
                  <c:v>-3.3333333333333333E-2</c:v>
                </c:pt>
                <c:pt idx="933">
                  <c:v>-0.12</c:v>
                </c:pt>
                <c:pt idx="934">
                  <c:v>-0.11333333333333333</c:v>
                </c:pt>
                <c:pt idx="935">
                  <c:v>-3.3333333333333333E-2</c:v>
                </c:pt>
                <c:pt idx="936">
                  <c:v>-0.10666666666666667</c:v>
                </c:pt>
                <c:pt idx="937">
                  <c:v>-2.6666666666666672E-2</c:v>
                </c:pt>
                <c:pt idx="938">
                  <c:v>6.6666666666666688E-3</c:v>
                </c:pt>
                <c:pt idx="939">
                  <c:v>-0.12</c:v>
                </c:pt>
                <c:pt idx="940">
                  <c:v>-0.04</c:v>
                </c:pt>
                <c:pt idx="941">
                  <c:v>-8.666666666666667E-2</c:v>
                </c:pt>
                <c:pt idx="942">
                  <c:v>-3.3333333333333333E-2</c:v>
                </c:pt>
                <c:pt idx="943">
                  <c:v>-9.3333333333333338E-2</c:v>
                </c:pt>
                <c:pt idx="944">
                  <c:v>-5.3333333333333337E-2</c:v>
                </c:pt>
                <c:pt idx="945">
                  <c:v>-7.9999999999999988E-2</c:v>
                </c:pt>
                <c:pt idx="946">
                  <c:v>-3.3333333333333333E-2</c:v>
                </c:pt>
                <c:pt idx="947">
                  <c:v>-8.666666666666667E-2</c:v>
                </c:pt>
                <c:pt idx="948">
                  <c:v>1.3333333333333341E-2</c:v>
                </c:pt>
                <c:pt idx="949">
                  <c:v>-0.10666666666666665</c:v>
                </c:pt>
                <c:pt idx="950">
                  <c:v>-7.9999999999999988E-2</c:v>
                </c:pt>
                <c:pt idx="951">
                  <c:v>-0.04</c:v>
                </c:pt>
                <c:pt idx="952">
                  <c:v>-8.666666666666667E-2</c:v>
                </c:pt>
                <c:pt idx="953">
                  <c:v>-4.6666666666666662E-2</c:v>
                </c:pt>
                <c:pt idx="954">
                  <c:v>0</c:v>
                </c:pt>
                <c:pt idx="955">
                  <c:v>-0.11333333333333333</c:v>
                </c:pt>
                <c:pt idx="956">
                  <c:v>-9.3333333333333338E-2</c:v>
                </c:pt>
                <c:pt idx="957">
                  <c:v>-6.666666666666668E-3</c:v>
                </c:pt>
                <c:pt idx="958">
                  <c:v>-9.9999999999999992E-2</c:v>
                </c:pt>
                <c:pt idx="959">
                  <c:v>0</c:v>
                </c:pt>
                <c:pt idx="960">
                  <c:v>-0.10666666666666665</c:v>
                </c:pt>
                <c:pt idx="961">
                  <c:v>2.0000000000000004E-2</c:v>
                </c:pt>
                <c:pt idx="962">
                  <c:v>-1.9999999999999993E-2</c:v>
                </c:pt>
                <c:pt idx="963">
                  <c:v>-0.08</c:v>
                </c:pt>
                <c:pt idx="964">
                  <c:v>-1.3333333333333327E-2</c:v>
                </c:pt>
                <c:pt idx="965">
                  <c:v>-9.3333333333333324E-2</c:v>
                </c:pt>
                <c:pt idx="966">
                  <c:v>-7.333333333333332E-2</c:v>
                </c:pt>
                <c:pt idx="967">
                  <c:v>-2.6666666666666668E-2</c:v>
                </c:pt>
                <c:pt idx="968">
                  <c:v>-0.02</c:v>
                </c:pt>
                <c:pt idx="969">
                  <c:v>-5.3333333333333323E-2</c:v>
                </c:pt>
                <c:pt idx="970">
                  <c:v>-8.666666666666667E-2</c:v>
                </c:pt>
                <c:pt idx="971">
                  <c:v>-1.3333333333333331E-2</c:v>
                </c:pt>
                <c:pt idx="972">
                  <c:v>-0.11333333333333333</c:v>
                </c:pt>
                <c:pt idx="973">
                  <c:v>3.3333333333333333E-2</c:v>
                </c:pt>
                <c:pt idx="974">
                  <c:v>-4.6666666666666669E-2</c:v>
                </c:pt>
                <c:pt idx="975">
                  <c:v>0</c:v>
                </c:pt>
                <c:pt idx="976">
                  <c:v>-0.04</c:v>
                </c:pt>
                <c:pt idx="977">
                  <c:v>2.0000000000000004E-2</c:v>
                </c:pt>
                <c:pt idx="978">
                  <c:v>-3.3333333333333326E-2</c:v>
                </c:pt>
                <c:pt idx="979">
                  <c:v>6.0000000000000005E-2</c:v>
                </c:pt>
                <c:pt idx="980">
                  <c:v>-2.6666666666666661E-2</c:v>
                </c:pt>
                <c:pt idx="981">
                  <c:v>9.3333333333333338E-2</c:v>
                </c:pt>
                <c:pt idx="982">
                  <c:v>0.11333333333333333</c:v>
                </c:pt>
                <c:pt idx="983">
                  <c:v>-0.02</c:v>
                </c:pt>
                <c:pt idx="984">
                  <c:v>4.0000000000000008E-2</c:v>
                </c:pt>
                <c:pt idx="985">
                  <c:v>-3.3333333333333333E-2</c:v>
                </c:pt>
                <c:pt idx="986">
                  <c:v>0</c:v>
                </c:pt>
                <c:pt idx="987">
                  <c:v>-8.666666666666667E-2</c:v>
                </c:pt>
                <c:pt idx="988">
                  <c:v>-0.06</c:v>
                </c:pt>
                <c:pt idx="989">
                  <c:v>-0.13333333333333333</c:v>
                </c:pt>
                <c:pt idx="990">
                  <c:v>-9.3333333333333338E-2</c:v>
                </c:pt>
                <c:pt idx="991">
                  <c:v>-0.16</c:v>
                </c:pt>
                <c:pt idx="992">
                  <c:v>-0.16</c:v>
                </c:pt>
                <c:pt idx="993">
                  <c:v>-0.08</c:v>
                </c:pt>
                <c:pt idx="994">
                  <c:v>-0.16</c:v>
                </c:pt>
                <c:pt idx="995">
                  <c:v>-2.0000000000000018E-2</c:v>
                </c:pt>
                <c:pt idx="996">
                  <c:v>-8.666666666666667E-2</c:v>
                </c:pt>
                <c:pt idx="997">
                  <c:v>0</c:v>
                </c:pt>
                <c:pt idx="998">
                  <c:v>-3.3333333333333347E-2</c:v>
                </c:pt>
                <c:pt idx="999">
                  <c:v>0</c:v>
                </c:pt>
                <c:pt idx="1000">
                  <c:v>0</c:v>
                </c:pt>
                <c:pt idx="1001">
                  <c:v>5.3333333333333337E-2</c:v>
                </c:pt>
                <c:pt idx="1002">
                  <c:v>6.6666666666666666E-2</c:v>
                </c:pt>
                <c:pt idx="1003">
                  <c:v>-2.6666666666666661E-2</c:v>
                </c:pt>
                <c:pt idx="1004">
                  <c:v>6.6666666666666666E-2</c:v>
                </c:pt>
                <c:pt idx="1005">
                  <c:v>-4.6666666666666662E-2</c:v>
                </c:pt>
                <c:pt idx="1006">
                  <c:v>0.02</c:v>
                </c:pt>
                <c:pt idx="1007">
                  <c:v>-0.06</c:v>
                </c:pt>
                <c:pt idx="1008">
                  <c:v>3.3333333333333333E-2</c:v>
                </c:pt>
                <c:pt idx="1009">
                  <c:v>-5.3333333333333323E-2</c:v>
                </c:pt>
                <c:pt idx="1010">
                  <c:v>-0.04</c:v>
                </c:pt>
                <c:pt idx="1011">
                  <c:v>-4.6666666666666669E-2</c:v>
                </c:pt>
                <c:pt idx="1012">
                  <c:v>-6.6666666666666666E-2</c:v>
                </c:pt>
                <c:pt idx="1013">
                  <c:v>-6.6666666666666723E-3</c:v>
                </c:pt>
                <c:pt idx="1014">
                  <c:v>0</c:v>
                </c:pt>
                <c:pt idx="1015">
                  <c:v>-0.02</c:v>
                </c:pt>
                <c:pt idx="1016">
                  <c:v>-4.6666666666666669E-2</c:v>
                </c:pt>
                <c:pt idx="1017">
                  <c:v>2.6666666666666661E-2</c:v>
                </c:pt>
                <c:pt idx="1018">
                  <c:v>-1.3333333333333327E-2</c:v>
                </c:pt>
                <c:pt idx="1019">
                  <c:v>0.04</c:v>
                </c:pt>
                <c:pt idx="1020">
                  <c:v>-3.3333333333333326E-2</c:v>
                </c:pt>
                <c:pt idx="1021">
                  <c:v>6.6666666666666666E-2</c:v>
                </c:pt>
                <c:pt idx="1022">
                  <c:v>6.6666666666666723E-3</c:v>
                </c:pt>
                <c:pt idx="1023">
                  <c:v>2.0000000000000004E-2</c:v>
                </c:pt>
                <c:pt idx="1024">
                  <c:v>-4.6666666666666669E-2</c:v>
                </c:pt>
                <c:pt idx="1025">
                  <c:v>0.04</c:v>
                </c:pt>
                <c:pt idx="1026">
                  <c:v>4.6666666666666662E-2</c:v>
                </c:pt>
                <c:pt idx="1027">
                  <c:v>-6.6666666666666666E-2</c:v>
                </c:pt>
                <c:pt idx="1028">
                  <c:v>2.6666666666666661E-2</c:v>
                </c:pt>
                <c:pt idx="1029">
                  <c:v>-4.6666666666666669E-2</c:v>
                </c:pt>
                <c:pt idx="1030">
                  <c:v>0.04</c:v>
                </c:pt>
                <c:pt idx="1031">
                  <c:v>-4.6666666666666669E-2</c:v>
                </c:pt>
                <c:pt idx="1032">
                  <c:v>2.6666666666666668E-2</c:v>
                </c:pt>
                <c:pt idx="1033">
                  <c:v>-6.0000000000000005E-2</c:v>
                </c:pt>
                <c:pt idx="1034">
                  <c:v>-3.3333333333333333E-2</c:v>
                </c:pt>
                <c:pt idx="1035">
                  <c:v>5.3333333333333337E-2</c:v>
                </c:pt>
                <c:pt idx="1036">
                  <c:v>1.3333333333333336E-2</c:v>
                </c:pt>
                <c:pt idx="1037">
                  <c:v>6.6666666666666723E-3</c:v>
                </c:pt>
                <c:pt idx="1038">
                  <c:v>-5.3333333333333323E-2</c:v>
                </c:pt>
                <c:pt idx="1039">
                  <c:v>0.10000000000000002</c:v>
                </c:pt>
                <c:pt idx="1040">
                  <c:v>-2.6666666666666661E-2</c:v>
                </c:pt>
                <c:pt idx="1041">
                  <c:v>5.3333333333333344E-2</c:v>
                </c:pt>
                <c:pt idx="1042">
                  <c:v>-1.9999999999999993E-2</c:v>
                </c:pt>
                <c:pt idx="1043">
                  <c:v>4.6666666666666669E-2</c:v>
                </c:pt>
                <c:pt idx="1044">
                  <c:v>-1.9999999999999993E-2</c:v>
                </c:pt>
                <c:pt idx="1045">
                  <c:v>2.6666666666666668E-2</c:v>
                </c:pt>
                <c:pt idx="1046">
                  <c:v>6.6666666666666666E-2</c:v>
                </c:pt>
                <c:pt idx="1047">
                  <c:v>-2.0000000000000004E-2</c:v>
                </c:pt>
                <c:pt idx="1048">
                  <c:v>7.3333333333333348E-2</c:v>
                </c:pt>
                <c:pt idx="1049">
                  <c:v>-3.3333333333333326E-2</c:v>
                </c:pt>
                <c:pt idx="1050">
                  <c:v>-1.3333333333333327E-2</c:v>
                </c:pt>
                <c:pt idx="1051">
                  <c:v>6.0000000000000005E-2</c:v>
                </c:pt>
                <c:pt idx="1052">
                  <c:v>0.19999999999999998</c:v>
                </c:pt>
                <c:pt idx="1053">
                  <c:v>-0.16666666666666666</c:v>
                </c:pt>
                <c:pt idx="1054">
                  <c:v>4.6666666666666669E-2</c:v>
                </c:pt>
                <c:pt idx="1055">
                  <c:v>-1.3333333333333331E-2</c:v>
                </c:pt>
                <c:pt idx="1056">
                  <c:v>4.6666666666666669E-2</c:v>
                </c:pt>
                <c:pt idx="1057">
                  <c:v>-1.3333333333333336E-2</c:v>
                </c:pt>
                <c:pt idx="1058">
                  <c:v>-2.0000000000000004E-2</c:v>
                </c:pt>
                <c:pt idx="1059">
                  <c:v>5.3333333333333337E-2</c:v>
                </c:pt>
                <c:pt idx="1060">
                  <c:v>-0.02</c:v>
                </c:pt>
                <c:pt idx="1061">
                  <c:v>6.6666666666666666E-2</c:v>
                </c:pt>
                <c:pt idx="1062">
                  <c:v>6.6666666666666723E-3</c:v>
                </c:pt>
                <c:pt idx="1063">
                  <c:v>0.06</c:v>
                </c:pt>
                <c:pt idx="1064">
                  <c:v>-2.6666666666666661E-2</c:v>
                </c:pt>
                <c:pt idx="1065">
                  <c:v>0.08</c:v>
                </c:pt>
                <c:pt idx="1066">
                  <c:v>-6.6666666666666636E-3</c:v>
                </c:pt>
                <c:pt idx="1067">
                  <c:v>9.3333333333333338E-2</c:v>
                </c:pt>
                <c:pt idx="1068">
                  <c:v>-0.04</c:v>
                </c:pt>
                <c:pt idx="1069">
                  <c:v>0.11333333333333333</c:v>
                </c:pt>
                <c:pt idx="1070">
                  <c:v>3.3333333333333333E-2</c:v>
                </c:pt>
                <c:pt idx="1071">
                  <c:v>0.04</c:v>
                </c:pt>
                <c:pt idx="1072">
                  <c:v>-1.3333333333333336E-2</c:v>
                </c:pt>
                <c:pt idx="1073">
                  <c:v>8.666666666666667E-2</c:v>
                </c:pt>
                <c:pt idx="1074">
                  <c:v>6.6666666666666666E-2</c:v>
                </c:pt>
                <c:pt idx="1075">
                  <c:v>6.6666666666666636E-3</c:v>
                </c:pt>
                <c:pt idx="1076">
                  <c:v>8.0000000000000016E-2</c:v>
                </c:pt>
                <c:pt idx="1077">
                  <c:v>-1.3333333333333327E-2</c:v>
                </c:pt>
                <c:pt idx="1078">
                  <c:v>0.02</c:v>
                </c:pt>
                <c:pt idx="1079">
                  <c:v>0.06</c:v>
                </c:pt>
                <c:pt idx="1080">
                  <c:v>2.6666666666666672E-2</c:v>
                </c:pt>
                <c:pt idx="1081">
                  <c:v>4.6666666666666669E-2</c:v>
                </c:pt>
                <c:pt idx="1082">
                  <c:v>0.02</c:v>
                </c:pt>
                <c:pt idx="1083">
                  <c:v>6.6666666666666666E-2</c:v>
                </c:pt>
                <c:pt idx="1084">
                  <c:v>0</c:v>
                </c:pt>
                <c:pt idx="1085">
                  <c:v>0.04</c:v>
                </c:pt>
                <c:pt idx="1086">
                  <c:v>5.3333333333333337E-2</c:v>
                </c:pt>
                <c:pt idx="1087">
                  <c:v>2.6666666666666661E-2</c:v>
                </c:pt>
                <c:pt idx="1088">
                  <c:v>3.3333333333333333E-2</c:v>
                </c:pt>
                <c:pt idx="1089">
                  <c:v>8.0000000000000016E-2</c:v>
                </c:pt>
                <c:pt idx="1090">
                  <c:v>2.6666666666666668E-2</c:v>
                </c:pt>
                <c:pt idx="1091">
                  <c:v>8.0000000000000016E-2</c:v>
                </c:pt>
                <c:pt idx="1092">
                  <c:v>3.3333333333333333E-2</c:v>
                </c:pt>
                <c:pt idx="1093">
                  <c:v>0.08</c:v>
                </c:pt>
                <c:pt idx="1094">
                  <c:v>2.6666666666666661E-2</c:v>
                </c:pt>
                <c:pt idx="1095">
                  <c:v>8.666666666666667E-2</c:v>
                </c:pt>
                <c:pt idx="1096">
                  <c:v>0.04</c:v>
                </c:pt>
                <c:pt idx="1097">
                  <c:v>0.06</c:v>
                </c:pt>
                <c:pt idx="1098">
                  <c:v>6.6666666666666666E-2</c:v>
                </c:pt>
                <c:pt idx="1099">
                  <c:v>2.0000000000000004E-2</c:v>
                </c:pt>
                <c:pt idx="1100">
                  <c:v>6.6666666666666666E-2</c:v>
                </c:pt>
                <c:pt idx="1101">
                  <c:v>2.0000000000000004E-2</c:v>
                </c:pt>
                <c:pt idx="1102">
                  <c:v>6.6666666666666706E-3</c:v>
                </c:pt>
                <c:pt idx="1103">
                  <c:v>0.10666666666666669</c:v>
                </c:pt>
                <c:pt idx="1104">
                  <c:v>5.3333333333333337E-2</c:v>
                </c:pt>
                <c:pt idx="1105">
                  <c:v>4.6666666666666669E-2</c:v>
                </c:pt>
                <c:pt idx="1106">
                  <c:v>5.3333333333333344E-2</c:v>
                </c:pt>
                <c:pt idx="1107">
                  <c:v>5.3333333333333337E-2</c:v>
                </c:pt>
                <c:pt idx="1108">
                  <c:v>1.3333333333333336E-2</c:v>
                </c:pt>
                <c:pt idx="1109">
                  <c:v>9.9999999999999992E-2</c:v>
                </c:pt>
                <c:pt idx="1110">
                  <c:v>0.12000000000000001</c:v>
                </c:pt>
                <c:pt idx="1111">
                  <c:v>1.3333333333333341E-2</c:v>
                </c:pt>
                <c:pt idx="1112">
                  <c:v>0.08</c:v>
                </c:pt>
                <c:pt idx="1113">
                  <c:v>1.3333333333333338E-2</c:v>
                </c:pt>
                <c:pt idx="1114">
                  <c:v>8.6666666666666684E-2</c:v>
                </c:pt>
                <c:pt idx="1115">
                  <c:v>2.6666666666666672E-2</c:v>
                </c:pt>
                <c:pt idx="1116">
                  <c:v>5.3333333333333337E-2</c:v>
                </c:pt>
                <c:pt idx="1117">
                  <c:v>7.3333333333333334E-2</c:v>
                </c:pt>
                <c:pt idx="1118">
                  <c:v>0.10000000000000002</c:v>
                </c:pt>
                <c:pt idx="1119">
                  <c:v>3.3333333333333333E-2</c:v>
                </c:pt>
                <c:pt idx="1120">
                  <c:v>1.3333333333333336E-2</c:v>
                </c:pt>
                <c:pt idx="1121">
                  <c:v>0.11333333333333334</c:v>
                </c:pt>
                <c:pt idx="1122">
                  <c:v>0.10666666666666669</c:v>
                </c:pt>
                <c:pt idx="1123">
                  <c:v>1.3333333333333336E-2</c:v>
                </c:pt>
                <c:pt idx="1124">
                  <c:v>0.10666666666666667</c:v>
                </c:pt>
                <c:pt idx="1125">
                  <c:v>6.6666666666666723E-3</c:v>
                </c:pt>
                <c:pt idx="1126">
                  <c:v>3.3333333333333333E-2</c:v>
                </c:pt>
                <c:pt idx="1127">
                  <c:v>8.666666666666667E-2</c:v>
                </c:pt>
                <c:pt idx="1128">
                  <c:v>0.11333333333333334</c:v>
                </c:pt>
                <c:pt idx="1129">
                  <c:v>2.0000000000000004E-2</c:v>
                </c:pt>
                <c:pt idx="1130">
                  <c:v>4.6666666666666669E-2</c:v>
                </c:pt>
                <c:pt idx="1131">
                  <c:v>8.666666666666667E-2</c:v>
                </c:pt>
                <c:pt idx="1132">
                  <c:v>0.11333333333333334</c:v>
                </c:pt>
                <c:pt idx="1133">
                  <c:v>3.3333333333333333E-2</c:v>
                </c:pt>
                <c:pt idx="1134">
                  <c:v>7.3333333333333334E-2</c:v>
                </c:pt>
                <c:pt idx="1135">
                  <c:v>9.3333333333333338E-2</c:v>
                </c:pt>
                <c:pt idx="1136">
                  <c:v>0.04</c:v>
                </c:pt>
                <c:pt idx="1137">
                  <c:v>9.3333333333333338E-2</c:v>
                </c:pt>
                <c:pt idx="1138">
                  <c:v>0.12000000000000001</c:v>
                </c:pt>
                <c:pt idx="1139">
                  <c:v>3.3333333333333333E-2</c:v>
                </c:pt>
                <c:pt idx="1140">
                  <c:v>0.13999999999999999</c:v>
                </c:pt>
                <c:pt idx="1141">
                  <c:v>5.3333333333333337E-2</c:v>
                </c:pt>
                <c:pt idx="1142">
                  <c:v>0.12666666666666668</c:v>
                </c:pt>
                <c:pt idx="1143">
                  <c:v>0.08</c:v>
                </c:pt>
                <c:pt idx="1144">
                  <c:v>0.18000000000000002</c:v>
                </c:pt>
                <c:pt idx="1145">
                  <c:v>1.3333333333333336E-2</c:v>
                </c:pt>
                <c:pt idx="1146">
                  <c:v>0.16</c:v>
                </c:pt>
                <c:pt idx="1147">
                  <c:v>9.3333333333333338E-2</c:v>
                </c:pt>
                <c:pt idx="1148">
                  <c:v>0.12666666666666668</c:v>
                </c:pt>
                <c:pt idx="1149">
                  <c:v>9.3333333333333338E-2</c:v>
                </c:pt>
                <c:pt idx="1150">
                  <c:v>0.17333333333333334</c:v>
                </c:pt>
                <c:pt idx="1151">
                  <c:v>7.3333333333333334E-2</c:v>
                </c:pt>
                <c:pt idx="1152">
                  <c:v>0.12666666666666668</c:v>
                </c:pt>
                <c:pt idx="1153">
                  <c:v>9.9999999999999992E-2</c:v>
                </c:pt>
                <c:pt idx="1154">
                  <c:v>0.12666666666666668</c:v>
                </c:pt>
                <c:pt idx="1155">
                  <c:v>0.10666666666666667</c:v>
                </c:pt>
                <c:pt idx="1156">
                  <c:v>0.14666666666666667</c:v>
                </c:pt>
                <c:pt idx="1157">
                  <c:v>0.08</c:v>
                </c:pt>
                <c:pt idx="1158">
                  <c:v>0.11333333333333333</c:v>
                </c:pt>
                <c:pt idx="1159">
                  <c:v>0.13333333333333333</c:v>
                </c:pt>
                <c:pt idx="1160">
                  <c:v>0.18666666666666668</c:v>
                </c:pt>
                <c:pt idx="1161">
                  <c:v>7.3333333333333334E-2</c:v>
                </c:pt>
                <c:pt idx="1162">
                  <c:v>4.6666666666666669E-2</c:v>
                </c:pt>
                <c:pt idx="1163">
                  <c:v>0.20000000000000004</c:v>
                </c:pt>
                <c:pt idx="1164">
                  <c:v>0.23333333333333331</c:v>
                </c:pt>
                <c:pt idx="1165">
                  <c:v>1.3333333333333345E-2</c:v>
                </c:pt>
                <c:pt idx="1166">
                  <c:v>0.15333333333333332</c:v>
                </c:pt>
                <c:pt idx="1167">
                  <c:v>9.9999999999999992E-2</c:v>
                </c:pt>
                <c:pt idx="1168">
                  <c:v>8.666666666666667E-2</c:v>
                </c:pt>
                <c:pt idx="1169">
                  <c:v>0.16</c:v>
                </c:pt>
                <c:pt idx="1170">
                  <c:v>0.12</c:v>
                </c:pt>
                <c:pt idx="1171">
                  <c:v>0.13333333333333333</c:v>
                </c:pt>
                <c:pt idx="1172">
                  <c:v>0.12</c:v>
                </c:pt>
                <c:pt idx="1173">
                  <c:v>0.13333333333333333</c:v>
                </c:pt>
                <c:pt idx="1174">
                  <c:v>0.13333333333333333</c:v>
                </c:pt>
                <c:pt idx="1175">
                  <c:v>0.12666666666666668</c:v>
                </c:pt>
                <c:pt idx="1176">
                  <c:v>7.3333333333333348E-2</c:v>
                </c:pt>
                <c:pt idx="1177">
                  <c:v>0.18666666666666668</c:v>
                </c:pt>
                <c:pt idx="1178">
                  <c:v>0.18000000000000002</c:v>
                </c:pt>
                <c:pt idx="1179">
                  <c:v>9.3333333333333324E-2</c:v>
                </c:pt>
                <c:pt idx="1180">
                  <c:v>0.19333333333333333</c:v>
                </c:pt>
                <c:pt idx="1181">
                  <c:v>9.3333333333333324E-2</c:v>
                </c:pt>
                <c:pt idx="1182">
                  <c:v>0.18666666666666668</c:v>
                </c:pt>
                <c:pt idx="1183">
                  <c:v>8.666666666666667E-2</c:v>
                </c:pt>
                <c:pt idx="1184">
                  <c:v>0.18000000000000002</c:v>
                </c:pt>
                <c:pt idx="1185">
                  <c:v>0.10000000000000002</c:v>
                </c:pt>
                <c:pt idx="1186">
                  <c:v>0.16</c:v>
                </c:pt>
                <c:pt idx="1187">
                  <c:v>0.12</c:v>
                </c:pt>
                <c:pt idx="1188">
                  <c:v>9.9999999999999992E-2</c:v>
                </c:pt>
                <c:pt idx="1189">
                  <c:v>0.19333333333333336</c:v>
                </c:pt>
                <c:pt idx="1190">
                  <c:v>9.3333333333333338E-2</c:v>
                </c:pt>
                <c:pt idx="1191">
                  <c:v>0.19333333333333336</c:v>
                </c:pt>
                <c:pt idx="1192">
                  <c:v>0.11333333333333334</c:v>
                </c:pt>
                <c:pt idx="1193">
                  <c:v>0.18666666666666668</c:v>
                </c:pt>
                <c:pt idx="1194">
                  <c:v>9.9999999999999992E-2</c:v>
                </c:pt>
                <c:pt idx="1195">
                  <c:v>0.21333333333333335</c:v>
                </c:pt>
                <c:pt idx="1196">
                  <c:v>9.9999999999999992E-2</c:v>
                </c:pt>
                <c:pt idx="1197">
                  <c:v>0.23333333333333331</c:v>
                </c:pt>
                <c:pt idx="1198">
                  <c:v>0.18666666666666665</c:v>
                </c:pt>
                <c:pt idx="1199">
                  <c:v>0.12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E91-47CD-95FF-9559A35AFA1C}"/>
            </c:ext>
          </c:extLst>
        </c:ser>
        <c:ser>
          <c:idx val="1"/>
          <c:order val="1"/>
          <c:tx>
            <c:v>Ten20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Dionne!$M$2:$M$1201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Dionne!$T$2:$T$1201</c:f>
              <c:numCache>
                <c:formatCode>General</c:formatCode>
                <c:ptCount val="1200"/>
                <c:pt idx="0">
                  <c:v>3.3333333333333333E-2</c:v>
                </c:pt>
                <c:pt idx="1">
                  <c:v>-2.6666666666666668E-2</c:v>
                </c:pt>
                <c:pt idx="2">
                  <c:v>0.04</c:v>
                </c:pt>
                <c:pt idx="3">
                  <c:v>-2.6666666666666672E-2</c:v>
                </c:pt>
                <c:pt idx="4">
                  <c:v>0.06</c:v>
                </c:pt>
                <c:pt idx="5">
                  <c:v>-6.0000000000000005E-2</c:v>
                </c:pt>
                <c:pt idx="6">
                  <c:v>0.04</c:v>
                </c:pt>
                <c:pt idx="7">
                  <c:v>-5.3333333333333344E-2</c:v>
                </c:pt>
                <c:pt idx="8">
                  <c:v>-5.3333333333333344E-2</c:v>
                </c:pt>
                <c:pt idx="9">
                  <c:v>6.6666666666666666E-2</c:v>
                </c:pt>
                <c:pt idx="10">
                  <c:v>6.0000000000000005E-2</c:v>
                </c:pt>
                <c:pt idx="11">
                  <c:v>-6.6666666666666666E-2</c:v>
                </c:pt>
                <c:pt idx="12">
                  <c:v>1.3333333333333331E-2</c:v>
                </c:pt>
                <c:pt idx="13">
                  <c:v>-0.02</c:v>
                </c:pt>
                <c:pt idx="14">
                  <c:v>3.3333333333333326E-2</c:v>
                </c:pt>
                <c:pt idx="15">
                  <c:v>-4.6666666666666669E-2</c:v>
                </c:pt>
                <c:pt idx="16">
                  <c:v>-3.3333333333333333E-2</c:v>
                </c:pt>
                <c:pt idx="17">
                  <c:v>6.6666666666666666E-2</c:v>
                </c:pt>
                <c:pt idx="18">
                  <c:v>-5.3333333333333344E-2</c:v>
                </c:pt>
                <c:pt idx="19">
                  <c:v>3.3333333333333333E-2</c:v>
                </c:pt>
                <c:pt idx="20">
                  <c:v>-3.3333333333333347E-2</c:v>
                </c:pt>
                <c:pt idx="21">
                  <c:v>2.6666666666666658E-2</c:v>
                </c:pt>
                <c:pt idx="22">
                  <c:v>5.3333333333333337E-2</c:v>
                </c:pt>
                <c:pt idx="23">
                  <c:v>-7.3333333333333348E-2</c:v>
                </c:pt>
                <c:pt idx="24">
                  <c:v>-3.3333333333333333E-2</c:v>
                </c:pt>
                <c:pt idx="25">
                  <c:v>0.08</c:v>
                </c:pt>
                <c:pt idx="26">
                  <c:v>-0.04</c:v>
                </c:pt>
                <c:pt idx="27">
                  <c:v>6.6666666666666666E-2</c:v>
                </c:pt>
                <c:pt idx="28">
                  <c:v>-0.02</c:v>
                </c:pt>
                <c:pt idx="29">
                  <c:v>0.11333333333333333</c:v>
                </c:pt>
                <c:pt idx="30">
                  <c:v>2.6666666666666661E-2</c:v>
                </c:pt>
                <c:pt idx="31">
                  <c:v>9.9999999999999992E-2</c:v>
                </c:pt>
                <c:pt idx="32">
                  <c:v>-6.666666666666668E-3</c:v>
                </c:pt>
                <c:pt idx="33">
                  <c:v>0.14000000000000001</c:v>
                </c:pt>
                <c:pt idx="34">
                  <c:v>0.08</c:v>
                </c:pt>
                <c:pt idx="35">
                  <c:v>-5.3333333333333337E-2</c:v>
                </c:pt>
                <c:pt idx="36">
                  <c:v>2.6666666666666661E-2</c:v>
                </c:pt>
                <c:pt idx="37">
                  <c:v>-0.08</c:v>
                </c:pt>
                <c:pt idx="38">
                  <c:v>-2.6666666666666668E-2</c:v>
                </c:pt>
                <c:pt idx="39">
                  <c:v>-0.18666666666666665</c:v>
                </c:pt>
                <c:pt idx="40">
                  <c:v>-9.3333333333333338E-2</c:v>
                </c:pt>
                <c:pt idx="41">
                  <c:v>-0.16</c:v>
                </c:pt>
                <c:pt idx="42">
                  <c:v>-0.15333333333333335</c:v>
                </c:pt>
                <c:pt idx="43">
                  <c:v>-0.12</c:v>
                </c:pt>
                <c:pt idx="44">
                  <c:v>-0.17333333333333334</c:v>
                </c:pt>
                <c:pt idx="45">
                  <c:v>-4.6666666666666662E-2</c:v>
                </c:pt>
                <c:pt idx="46">
                  <c:v>-0.10666666666666669</c:v>
                </c:pt>
                <c:pt idx="47">
                  <c:v>-6.0000000000000005E-2</c:v>
                </c:pt>
                <c:pt idx="48">
                  <c:v>-2.0000000000000004E-2</c:v>
                </c:pt>
                <c:pt idx="49">
                  <c:v>-5.3333333333333337E-2</c:v>
                </c:pt>
                <c:pt idx="50">
                  <c:v>-4.0000000000000015E-2</c:v>
                </c:pt>
                <c:pt idx="51">
                  <c:v>1.3333333333333331E-2</c:v>
                </c:pt>
                <c:pt idx="52">
                  <c:v>-4.6666666666666662E-2</c:v>
                </c:pt>
                <c:pt idx="53">
                  <c:v>1.999999999999999E-2</c:v>
                </c:pt>
                <c:pt idx="54">
                  <c:v>-4.6666666666666669E-2</c:v>
                </c:pt>
                <c:pt idx="55">
                  <c:v>1.3333333333333331E-2</c:v>
                </c:pt>
                <c:pt idx="56">
                  <c:v>-6.6666666666666666E-2</c:v>
                </c:pt>
                <c:pt idx="57">
                  <c:v>-1.3333333333333336E-2</c:v>
                </c:pt>
                <c:pt idx="58">
                  <c:v>-0.08</c:v>
                </c:pt>
                <c:pt idx="59">
                  <c:v>-4.0000000000000008E-2</c:v>
                </c:pt>
                <c:pt idx="60">
                  <c:v>-0.04</c:v>
                </c:pt>
                <c:pt idx="61">
                  <c:v>-9.3333333333333338E-2</c:v>
                </c:pt>
                <c:pt idx="62">
                  <c:v>-1.3333333333333341E-2</c:v>
                </c:pt>
                <c:pt idx="63">
                  <c:v>-8.666666666666667E-2</c:v>
                </c:pt>
                <c:pt idx="64">
                  <c:v>-3.333333333333334E-2</c:v>
                </c:pt>
                <c:pt idx="65">
                  <c:v>-5.3333333333333337E-2</c:v>
                </c:pt>
                <c:pt idx="66">
                  <c:v>-0.08</c:v>
                </c:pt>
                <c:pt idx="67">
                  <c:v>-1.3333333333333336E-2</c:v>
                </c:pt>
                <c:pt idx="68">
                  <c:v>-8.666666666666667E-2</c:v>
                </c:pt>
                <c:pt idx="69">
                  <c:v>3.3333333333333333E-2</c:v>
                </c:pt>
                <c:pt idx="70">
                  <c:v>0</c:v>
                </c:pt>
                <c:pt idx="71">
                  <c:v>-7.3333333333333348E-2</c:v>
                </c:pt>
                <c:pt idx="72">
                  <c:v>2.6666666666666661E-2</c:v>
                </c:pt>
                <c:pt idx="73">
                  <c:v>-7.333333333333332E-2</c:v>
                </c:pt>
                <c:pt idx="74">
                  <c:v>-6.666666666666668E-3</c:v>
                </c:pt>
                <c:pt idx="75">
                  <c:v>-5.3333333333333344E-2</c:v>
                </c:pt>
                <c:pt idx="76">
                  <c:v>0</c:v>
                </c:pt>
                <c:pt idx="77">
                  <c:v>-8.666666666666667E-2</c:v>
                </c:pt>
                <c:pt idx="78">
                  <c:v>-4.6666666666666669E-2</c:v>
                </c:pt>
                <c:pt idx="79">
                  <c:v>-4.6666666666666669E-2</c:v>
                </c:pt>
                <c:pt idx="80">
                  <c:v>-8.666666666666667E-2</c:v>
                </c:pt>
                <c:pt idx="81">
                  <c:v>6.6666666666666671E-3</c:v>
                </c:pt>
                <c:pt idx="82">
                  <c:v>-9.3333333333333338E-2</c:v>
                </c:pt>
                <c:pt idx="83">
                  <c:v>-1.9999999999999993E-2</c:v>
                </c:pt>
                <c:pt idx="84">
                  <c:v>-4.6666666666666669E-2</c:v>
                </c:pt>
                <c:pt idx="85">
                  <c:v>-2.6666666666666668E-2</c:v>
                </c:pt>
                <c:pt idx="86">
                  <c:v>-3.3333333333333333E-2</c:v>
                </c:pt>
                <c:pt idx="87">
                  <c:v>-6.0000000000000005E-2</c:v>
                </c:pt>
                <c:pt idx="88">
                  <c:v>-6.6666666666666636E-3</c:v>
                </c:pt>
                <c:pt idx="89">
                  <c:v>-5.3333333333333344E-2</c:v>
                </c:pt>
                <c:pt idx="90">
                  <c:v>-9.3333333333333338E-2</c:v>
                </c:pt>
                <c:pt idx="91">
                  <c:v>-6.6666666666666688E-3</c:v>
                </c:pt>
                <c:pt idx="92">
                  <c:v>-6.6666666666666666E-2</c:v>
                </c:pt>
                <c:pt idx="93">
                  <c:v>-6.6666666666666636E-3</c:v>
                </c:pt>
                <c:pt idx="94">
                  <c:v>-6.6666666666666666E-2</c:v>
                </c:pt>
                <c:pt idx="95">
                  <c:v>-1.3333333333333331E-2</c:v>
                </c:pt>
                <c:pt idx="96">
                  <c:v>-1.3333333333333331E-2</c:v>
                </c:pt>
                <c:pt idx="97">
                  <c:v>-0.10666666666666667</c:v>
                </c:pt>
                <c:pt idx="98">
                  <c:v>-0.08</c:v>
                </c:pt>
                <c:pt idx="99">
                  <c:v>-0.02</c:v>
                </c:pt>
                <c:pt idx="100">
                  <c:v>-0.08</c:v>
                </c:pt>
                <c:pt idx="101">
                  <c:v>6.6666666666666671E-3</c:v>
                </c:pt>
                <c:pt idx="102">
                  <c:v>-6.0000000000000005E-2</c:v>
                </c:pt>
                <c:pt idx="103">
                  <c:v>-6.6666666666666706E-3</c:v>
                </c:pt>
                <c:pt idx="104">
                  <c:v>1.3333333333333334E-2</c:v>
                </c:pt>
                <c:pt idx="105">
                  <c:v>-9.3333333333333338E-2</c:v>
                </c:pt>
                <c:pt idx="106">
                  <c:v>-4.6666666666666662E-2</c:v>
                </c:pt>
                <c:pt idx="107">
                  <c:v>-6.6666666666666706E-3</c:v>
                </c:pt>
                <c:pt idx="108">
                  <c:v>6.6666666666666654E-3</c:v>
                </c:pt>
                <c:pt idx="109">
                  <c:v>-8.6666666666666684E-2</c:v>
                </c:pt>
                <c:pt idx="110">
                  <c:v>2.6666666666666668E-2</c:v>
                </c:pt>
                <c:pt idx="111">
                  <c:v>-0.06</c:v>
                </c:pt>
                <c:pt idx="112">
                  <c:v>-5.3333333333333337E-2</c:v>
                </c:pt>
                <c:pt idx="113">
                  <c:v>0</c:v>
                </c:pt>
                <c:pt idx="114">
                  <c:v>-0.08</c:v>
                </c:pt>
                <c:pt idx="115">
                  <c:v>3.3333333333333333E-2</c:v>
                </c:pt>
                <c:pt idx="116">
                  <c:v>1.3333333333333331E-2</c:v>
                </c:pt>
                <c:pt idx="117">
                  <c:v>-0.08</c:v>
                </c:pt>
                <c:pt idx="118">
                  <c:v>2.6666666666666668E-2</c:v>
                </c:pt>
                <c:pt idx="119">
                  <c:v>-6.0000000000000005E-2</c:v>
                </c:pt>
                <c:pt idx="120">
                  <c:v>0</c:v>
                </c:pt>
                <c:pt idx="121">
                  <c:v>-0.06</c:v>
                </c:pt>
                <c:pt idx="122">
                  <c:v>-0.19333333333333336</c:v>
                </c:pt>
                <c:pt idx="123">
                  <c:v>0.14666666666666667</c:v>
                </c:pt>
                <c:pt idx="124">
                  <c:v>1.3333333333333341E-2</c:v>
                </c:pt>
                <c:pt idx="125">
                  <c:v>-9.3333333333333338E-2</c:v>
                </c:pt>
                <c:pt idx="126">
                  <c:v>-0.12</c:v>
                </c:pt>
                <c:pt idx="127">
                  <c:v>5.3333333333333323E-2</c:v>
                </c:pt>
                <c:pt idx="128">
                  <c:v>-0.14666666666666667</c:v>
                </c:pt>
                <c:pt idx="129">
                  <c:v>7.3333333333333334E-2</c:v>
                </c:pt>
                <c:pt idx="130">
                  <c:v>-6.666666666666668E-2</c:v>
                </c:pt>
                <c:pt idx="131">
                  <c:v>-6.6666666666666636E-3</c:v>
                </c:pt>
                <c:pt idx="132">
                  <c:v>-2.6666666666666661E-2</c:v>
                </c:pt>
                <c:pt idx="133">
                  <c:v>-2.6666666666666661E-2</c:v>
                </c:pt>
                <c:pt idx="134">
                  <c:v>2.6666666666666668E-2</c:v>
                </c:pt>
                <c:pt idx="135">
                  <c:v>-5.3333333333333323E-2</c:v>
                </c:pt>
                <c:pt idx="136">
                  <c:v>2.6666666666666675E-2</c:v>
                </c:pt>
                <c:pt idx="137">
                  <c:v>-0.11333333333333334</c:v>
                </c:pt>
                <c:pt idx="138">
                  <c:v>-2.6666666666666658E-2</c:v>
                </c:pt>
                <c:pt idx="139">
                  <c:v>-6.666666666666668E-3</c:v>
                </c:pt>
                <c:pt idx="140">
                  <c:v>-3.9999999999999987E-2</c:v>
                </c:pt>
                <c:pt idx="141">
                  <c:v>6.6666666666666723E-3</c:v>
                </c:pt>
                <c:pt idx="142">
                  <c:v>-1.9999999999999993E-2</c:v>
                </c:pt>
                <c:pt idx="143">
                  <c:v>-1.9999999999999993E-2</c:v>
                </c:pt>
                <c:pt idx="144">
                  <c:v>1.3333333333333341E-2</c:v>
                </c:pt>
                <c:pt idx="145">
                  <c:v>-6.6666666666666666E-2</c:v>
                </c:pt>
                <c:pt idx="146">
                  <c:v>-5.9999999999999991E-2</c:v>
                </c:pt>
                <c:pt idx="147">
                  <c:v>0.02</c:v>
                </c:pt>
                <c:pt idx="148">
                  <c:v>-4.6666666666666662E-2</c:v>
                </c:pt>
                <c:pt idx="149">
                  <c:v>0.04</c:v>
                </c:pt>
                <c:pt idx="150">
                  <c:v>-0.08</c:v>
                </c:pt>
                <c:pt idx="151">
                  <c:v>0.06</c:v>
                </c:pt>
                <c:pt idx="152">
                  <c:v>4.6666666666666669E-2</c:v>
                </c:pt>
                <c:pt idx="153">
                  <c:v>-8.666666666666667E-2</c:v>
                </c:pt>
                <c:pt idx="154">
                  <c:v>-6.6666666666666636E-3</c:v>
                </c:pt>
                <c:pt idx="155">
                  <c:v>-5.3333333333333337E-2</c:v>
                </c:pt>
                <c:pt idx="156">
                  <c:v>3.3333333333333333E-2</c:v>
                </c:pt>
                <c:pt idx="157">
                  <c:v>-5.3333333333333323E-2</c:v>
                </c:pt>
                <c:pt idx="158">
                  <c:v>-7.333333333333332E-2</c:v>
                </c:pt>
                <c:pt idx="159">
                  <c:v>0.04</c:v>
                </c:pt>
                <c:pt idx="160">
                  <c:v>0</c:v>
                </c:pt>
                <c:pt idx="161">
                  <c:v>-2.6666666666666655E-2</c:v>
                </c:pt>
                <c:pt idx="162">
                  <c:v>-6.0000000000000005E-2</c:v>
                </c:pt>
                <c:pt idx="163">
                  <c:v>0.04</c:v>
                </c:pt>
                <c:pt idx="164">
                  <c:v>0</c:v>
                </c:pt>
                <c:pt idx="165">
                  <c:v>4.6666666666666662E-2</c:v>
                </c:pt>
                <c:pt idx="166">
                  <c:v>-1.3333333333333331E-2</c:v>
                </c:pt>
                <c:pt idx="167">
                  <c:v>0.08</c:v>
                </c:pt>
                <c:pt idx="168">
                  <c:v>8.666666666666667E-2</c:v>
                </c:pt>
                <c:pt idx="169">
                  <c:v>2.6666666666666668E-2</c:v>
                </c:pt>
                <c:pt idx="170">
                  <c:v>9.3333333333333324E-2</c:v>
                </c:pt>
                <c:pt idx="171">
                  <c:v>1.3333333333333331E-2</c:v>
                </c:pt>
                <c:pt idx="172">
                  <c:v>6.6666666666666666E-2</c:v>
                </c:pt>
                <c:pt idx="173">
                  <c:v>-2.6666666666666655E-2</c:v>
                </c:pt>
                <c:pt idx="174">
                  <c:v>4.6666666666666662E-2</c:v>
                </c:pt>
                <c:pt idx="175">
                  <c:v>-0.12</c:v>
                </c:pt>
                <c:pt idx="176">
                  <c:v>-1.3333333333333331E-2</c:v>
                </c:pt>
                <c:pt idx="177">
                  <c:v>-0.16666666666666666</c:v>
                </c:pt>
                <c:pt idx="178">
                  <c:v>-0.08</c:v>
                </c:pt>
                <c:pt idx="179">
                  <c:v>-0.16</c:v>
                </c:pt>
                <c:pt idx="180">
                  <c:v>-0.14666666666666667</c:v>
                </c:pt>
                <c:pt idx="181">
                  <c:v>-5.3333333333333337E-2</c:v>
                </c:pt>
                <c:pt idx="182">
                  <c:v>-0.11333333333333336</c:v>
                </c:pt>
                <c:pt idx="183">
                  <c:v>-1.9999999999999993E-2</c:v>
                </c:pt>
                <c:pt idx="184">
                  <c:v>-2.6666666666666661E-2</c:v>
                </c:pt>
                <c:pt idx="185">
                  <c:v>0</c:v>
                </c:pt>
                <c:pt idx="186">
                  <c:v>-4.6666666666666669E-2</c:v>
                </c:pt>
                <c:pt idx="187">
                  <c:v>0.11333333333333333</c:v>
                </c:pt>
                <c:pt idx="188">
                  <c:v>5.3333333333333337E-2</c:v>
                </c:pt>
                <c:pt idx="189">
                  <c:v>0.06</c:v>
                </c:pt>
                <c:pt idx="190">
                  <c:v>0.10000000000000002</c:v>
                </c:pt>
                <c:pt idx="191">
                  <c:v>1.3333333333333336E-2</c:v>
                </c:pt>
                <c:pt idx="192">
                  <c:v>7.3333333333333348E-2</c:v>
                </c:pt>
                <c:pt idx="193">
                  <c:v>6.666666666666661E-3</c:v>
                </c:pt>
                <c:pt idx="194">
                  <c:v>-0.04</c:v>
                </c:pt>
                <c:pt idx="195">
                  <c:v>0.08</c:v>
                </c:pt>
                <c:pt idx="196">
                  <c:v>3.9999999999999994E-2</c:v>
                </c:pt>
                <c:pt idx="197">
                  <c:v>-3.3333333333333333E-2</c:v>
                </c:pt>
                <c:pt idx="198">
                  <c:v>-5.3333333333333323E-2</c:v>
                </c:pt>
                <c:pt idx="199">
                  <c:v>6.0000000000000005E-2</c:v>
                </c:pt>
                <c:pt idx="200">
                  <c:v>-2.6666666666666661E-2</c:v>
                </c:pt>
                <c:pt idx="201">
                  <c:v>3.3333333333333326E-2</c:v>
                </c:pt>
                <c:pt idx="202">
                  <c:v>-4.0000000000000008E-2</c:v>
                </c:pt>
                <c:pt idx="203">
                  <c:v>0.08</c:v>
                </c:pt>
                <c:pt idx="204">
                  <c:v>1.3333333333333334E-2</c:v>
                </c:pt>
                <c:pt idx="205">
                  <c:v>3.3333333333333326E-2</c:v>
                </c:pt>
                <c:pt idx="206">
                  <c:v>2.6666666666666661E-2</c:v>
                </c:pt>
                <c:pt idx="207">
                  <c:v>7.3333333333333334E-2</c:v>
                </c:pt>
                <c:pt idx="208">
                  <c:v>8.666666666666667E-2</c:v>
                </c:pt>
                <c:pt idx="209">
                  <c:v>2.6666666666666668E-2</c:v>
                </c:pt>
                <c:pt idx="210">
                  <c:v>6.6666666666666666E-2</c:v>
                </c:pt>
                <c:pt idx="211">
                  <c:v>3.3333333333333333E-2</c:v>
                </c:pt>
                <c:pt idx="212">
                  <c:v>0.06</c:v>
                </c:pt>
                <c:pt idx="213">
                  <c:v>6.6666666666666654E-3</c:v>
                </c:pt>
                <c:pt idx="214">
                  <c:v>6.666666666666661E-3</c:v>
                </c:pt>
                <c:pt idx="215">
                  <c:v>7.3333333333333348E-2</c:v>
                </c:pt>
                <c:pt idx="216">
                  <c:v>-2.6666666666666668E-2</c:v>
                </c:pt>
                <c:pt idx="217">
                  <c:v>0.10000000000000002</c:v>
                </c:pt>
                <c:pt idx="218">
                  <c:v>0.08</c:v>
                </c:pt>
                <c:pt idx="219">
                  <c:v>0.02</c:v>
                </c:pt>
                <c:pt idx="220">
                  <c:v>0.02</c:v>
                </c:pt>
                <c:pt idx="221">
                  <c:v>7.3333333333333348E-2</c:v>
                </c:pt>
                <c:pt idx="222">
                  <c:v>0.12666666666666668</c:v>
                </c:pt>
                <c:pt idx="223">
                  <c:v>-2.0000000000000004E-2</c:v>
                </c:pt>
                <c:pt idx="224">
                  <c:v>0.08</c:v>
                </c:pt>
                <c:pt idx="225">
                  <c:v>6.6666666666666688E-3</c:v>
                </c:pt>
                <c:pt idx="226">
                  <c:v>-6.6666666666666671E-3</c:v>
                </c:pt>
                <c:pt idx="227">
                  <c:v>0.13999999999999999</c:v>
                </c:pt>
                <c:pt idx="228">
                  <c:v>-1.3333333333333331E-2</c:v>
                </c:pt>
                <c:pt idx="229">
                  <c:v>0.10666666666666667</c:v>
                </c:pt>
                <c:pt idx="230">
                  <c:v>3.3333333333333333E-2</c:v>
                </c:pt>
                <c:pt idx="231">
                  <c:v>5.3333333333333337E-2</c:v>
                </c:pt>
                <c:pt idx="232">
                  <c:v>0</c:v>
                </c:pt>
                <c:pt idx="233">
                  <c:v>9.3333333333333338E-2</c:v>
                </c:pt>
                <c:pt idx="234">
                  <c:v>0.08</c:v>
                </c:pt>
                <c:pt idx="235">
                  <c:v>2.0000000000000011E-2</c:v>
                </c:pt>
                <c:pt idx="236">
                  <c:v>1.3333333333333334E-2</c:v>
                </c:pt>
                <c:pt idx="237">
                  <c:v>7.3333333333333348E-2</c:v>
                </c:pt>
                <c:pt idx="238">
                  <c:v>9.9999999999999992E-2</c:v>
                </c:pt>
                <c:pt idx="239">
                  <c:v>-6.6666666666666541E-3</c:v>
                </c:pt>
                <c:pt idx="240">
                  <c:v>0</c:v>
                </c:pt>
                <c:pt idx="241">
                  <c:v>0.10666666666666669</c:v>
                </c:pt>
                <c:pt idx="242">
                  <c:v>2.6666666666666672E-2</c:v>
                </c:pt>
                <c:pt idx="243">
                  <c:v>8.0000000000000016E-2</c:v>
                </c:pt>
                <c:pt idx="244">
                  <c:v>0.06</c:v>
                </c:pt>
                <c:pt idx="245">
                  <c:v>5.3333333333333344E-2</c:v>
                </c:pt>
                <c:pt idx="246">
                  <c:v>-6.6666666666666636E-3</c:v>
                </c:pt>
                <c:pt idx="247">
                  <c:v>0.12</c:v>
                </c:pt>
                <c:pt idx="248">
                  <c:v>9.9999999999999992E-2</c:v>
                </c:pt>
                <c:pt idx="249">
                  <c:v>4.0000000000000008E-2</c:v>
                </c:pt>
                <c:pt idx="250">
                  <c:v>6.6666666666666723E-3</c:v>
                </c:pt>
                <c:pt idx="251">
                  <c:v>0.13333333333333333</c:v>
                </c:pt>
                <c:pt idx="252">
                  <c:v>6.0000000000000005E-2</c:v>
                </c:pt>
                <c:pt idx="253">
                  <c:v>8.666666666666667E-2</c:v>
                </c:pt>
                <c:pt idx="254">
                  <c:v>4.0000000000000008E-2</c:v>
                </c:pt>
                <c:pt idx="255">
                  <c:v>0.08</c:v>
                </c:pt>
                <c:pt idx="256">
                  <c:v>3.3333333333333347E-2</c:v>
                </c:pt>
                <c:pt idx="257">
                  <c:v>8.666666666666667E-2</c:v>
                </c:pt>
                <c:pt idx="258">
                  <c:v>6.0000000000000005E-2</c:v>
                </c:pt>
                <c:pt idx="259">
                  <c:v>4.0000000000000008E-2</c:v>
                </c:pt>
                <c:pt idx="260">
                  <c:v>2.6666666666666672E-2</c:v>
                </c:pt>
                <c:pt idx="261">
                  <c:v>0.12666666666666668</c:v>
                </c:pt>
                <c:pt idx="262">
                  <c:v>2.0000000000000004E-2</c:v>
                </c:pt>
                <c:pt idx="263">
                  <c:v>0.10666666666666667</c:v>
                </c:pt>
                <c:pt idx="264">
                  <c:v>0.04</c:v>
                </c:pt>
                <c:pt idx="265">
                  <c:v>0.08</c:v>
                </c:pt>
                <c:pt idx="266">
                  <c:v>3.333333333333334E-2</c:v>
                </c:pt>
                <c:pt idx="267">
                  <c:v>0.10000000000000002</c:v>
                </c:pt>
                <c:pt idx="268">
                  <c:v>6.0000000000000005E-2</c:v>
                </c:pt>
                <c:pt idx="269">
                  <c:v>0.06</c:v>
                </c:pt>
                <c:pt idx="270">
                  <c:v>4.6666666666666669E-2</c:v>
                </c:pt>
                <c:pt idx="271">
                  <c:v>0.06</c:v>
                </c:pt>
                <c:pt idx="272">
                  <c:v>-1.3333333333333341E-2</c:v>
                </c:pt>
                <c:pt idx="273">
                  <c:v>0.14000000000000001</c:v>
                </c:pt>
                <c:pt idx="274">
                  <c:v>2.6666666666666668E-2</c:v>
                </c:pt>
                <c:pt idx="275">
                  <c:v>9.3333333333333338E-2</c:v>
                </c:pt>
                <c:pt idx="276">
                  <c:v>0.13333333333333333</c:v>
                </c:pt>
                <c:pt idx="277">
                  <c:v>1.3333333333333331E-2</c:v>
                </c:pt>
                <c:pt idx="278">
                  <c:v>1.9999999999999993E-2</c:v>
                </c:pt>
                <c:pt idx="279">
                  <c:v>9.3333333333333338E-2</c:v>
                </c:pt>
                <c:pt idx="280">
                  <c:v>2.0000000000000004E-2</c:v>
                </c:pt>
                <c:pt idx="281">
                  <c:v>0.12666666666666668</c:v>
                </c:pt>
                <c:pt idx="282">
                  <c:v>0.13333333333333333</c:v>
                </c:pt>
                <c:pt idx="283">
                  <c:v>-2.0000000000000004E-2</c:v>
                </c:pt>
                <c:pt idx="284">
                  <c:v>7.3333333333333348E-2</c:v>
                </c:pt>
                <c:pt idx="285">
                  <c:v>6.6666666666666666E-2</c:v>
                </c:pt>
                <c:pt idx="286">
                  <c:v>7.3333333333333348E-2</c:v>
                </c:pt>
                <c:pt idx="287">
                  <c:v>6.6666666666666666E-2</c:v>
                </c:pt>
                <c:pt idx="288">
                  <c:v>4.6666666666666662E-2</c:v>
                </c:pt>
                <c:pt idx="289">
                  <c:v>0.13333333333333333</c:v>
                </c:pt>
                <c:pt idx="290">
                  <c:v>0.08</c:v>
                </c:pt>
                <c:pt idx="291">
                  <c:v>0.06</c:v>
                </c:pt>
                <c:pt idx="292">
                  <c:v>2.6666666666666672E-2</c:v>
                </c:pt>
                <c:pt idx="293">
                  <c:v>0.15333333333333335</c:v>
                </c:pt>
                <c:pt idx="294">
                  <c:v>7.3333333333333348E-2</c:v>
                </c:pt>
                <c:pt idx="295">
                  <c:v>7.3333333333333334E-2</c:v>
                </c:pt>
                <c:pt idx="296">
                  <c:v>0.12666666666666668</c:v>
                </c:pt>
                <c:pt idx="297">
                  <c:v>3.3333333333333333E-2</c:v>
                </c:pt>
                <c:pt idx="298">
                  <c:v>-0.12666666666666668</c:v>
                </c:pt>
                <c:pt idx="299">
                  <c:v>0.26666666666666666</c:v>
                </c:pt>
                <c:pt idx="300">
                  <c:v>3.9999999999999994E-2</c:v>
                </c:pt>
                <c:pt idx="301">
                  <c:v>0.11333333333333334</c:v>
                </c:pt>
                <c:pt idx="302">
                  <c:v>0.10666666666666667</c:v>
                </c:pt>
                <c:pt idx="303">
                  <c:v>5.3333333333333337E-2</c:v>
                </c:pt>
                <c:pt idx="304">
                  <c:v>2.6666666666666661E-2</c:v>
                </c:pt>
                <c:pt idx="305">
                  <c:v>0.14000000000000001</c:v>
                </c:pt>
                <c:pt idx="306">
                  <c:v>0.11333333333333334</c:v>
                </c:pt>
                <c:pt idx="307">
                  <c:v>3.3333333333333326E-2</c:v>
                </c:pt>
                <c:pt idx="308">
                  <c:v>1.3333333333333331E-2</c:v>
                </c:pt>
                <c:pt idx="309">
                  <c:v>0.14000000000000001</c:v>
                </c:pt>
                <c:pt idx="310">
                  <c:v>5.3333333333333323E-2</c:v>
                </c:pt>
                <c:pt idx="311">
                  <c:v>0.13999999999999999</c:v>
                </c:pt>
                <c:pt idx="312">
                  <c:v>6.6666666666666666E-2</c:v>
                </c:pt>
                <c:pt idx="313">
                  <c:v>0.12666666666666668</c:v>
                </c:pt>
                <c:pt idx="314">
                  <c:v>0.12666666666666668</c:v>
                </c:pt>
                <c:pt idx="315">
                  <c:v>6.0000000000000005E-2</c:v>
                </c:pt>
                <c:pt idx="316">
                  <c:v>8.666666666666667E-2</c:v>
                </c:pt>
                <c:pt idx="317">
                  <c:v>0.12</c:v>
                </c:pt>
                <c:pt idx="318">
                  <c:v>9.3333333333333324E-2</c:v>
                </c:pt>
                <c:pt idx="319">
                  <c:v>0.13333333333333333</c:v>
                </c:pt>
                <c:pt idx="320">
                  <c:v>0.13999999999999999</c:v>
                </c:pt>
                <c:pt idx="321">
                  <c:v>7.3333333333333334E-2</c:v>
                </c:pt>
                <c:pt idx="322">
                  <c:v>0.13999999999999999</c:v>
                </c:pt>
                <c:pt idx="323">
                  <c:v>8.666666666666667E-2</c:v>
                </c:pt>
                <c:pt idx="324">
                  <c:v>0.08</c:v>
                </c:pt>
                <c:pt idx="325">
                  <c:v>0.16666666666666666</c:v>
                </c:pt>
                <c:pt idx="326">
                  <c:v>8.666666666666667E-2</c:v>
                </c:pt>
                <c:pt idx="327">
                  <c:v>0.18000000000000002</c:v>
                </c:pt>
                <c:pt idx="328">
                  <c:v>0.13333333333333333</c:v>
                </c:pt>
                <c:pt idx="329">
                  <c:v>0.13333333333333333</c:v>
                </c:pt>
                <c:pt idx="330">
                  <c:v>0.12666666666666665</c:v>
                </c:pt>
                <c:pt idx="331">
                  <c:v>0.14666666666666667</c:v>
                </c:pt>
                <c:pt idx="332">
                  <c:v>0.10666666666666667</c:v>
                </c:pt>
                <c:pt idx="333">
                  <c:v>0.16666666666666666</c:v>
                </c:pt>
                <c:pt idx="334">
                  <c:v>0.11333333333333334</c:v>
                </c:pt>
                <c:pt idx="335">
                  <c:v>0.17333333333333334</c:v>
                </c:pt>
                <c:pt idx="336">
                  <c:v>0.18000000000000002</c:v>
                </c:pt>
                <c:pt idx="337">
                  <c:v>9.3333333333333338E-2</c:v>
                </c:pt>
                <c:pt idx="338">
                  <c:v>0.11333333333333334</c:v>
                </c:pt>
                <c:pt idx="339">
                  <c:v>0.16</c:v>
                </c:pt>
                <c:pt idx="340">
                  <c:v>0.16666666666666666</c:v>
                </c:pt>
                <c:pt idx="341">
                  <c:v>0.12000000000000001</c:v>
                </c:pt>
                <c:pt idx="342">
                  <c:v>0.14000000000000001</c:v>
                </c:pt>
                <c:pt idx="343">
                  <c:v>0.13999999999999999</c:v>
                </c:pt>
                <c:pt idx="344">
                  <c:v>0.10666666666666667</c:v>
                </c:pt>
                <c:pt idx="345">
                  <c:v>0.19333333333333336</c:v>
                </c:pt>
                <c:pt idx="346">
                  <c:v>0.15333333333333335</c:v>
                </c:pt>
                <c:pt idx="347">
                  <c:v>0.1466666666666667</c:v>
                </c:pt>
                <c:pt idx="348">
                  <c:v>0.18000000000000002</c:v>
                </c:pt>
                <c:pt idx="349">
                  <c:v>0.12666666666666668</c:v>
                </c:pt>
                <c:pt idx="350">
                  <c:v>0.14666666666666667</c:v>
                </c:pt>
                <c:pt idx="351">
                  <c:v>0.15333333333333335</c:v>
                </c:pt>
                <c:pt idx="352">
                  <c:v>0.08</c:v>
                </c:pt>
                <c:pt idx="353">
                  <c:v>0.23333333333333331</c:v>
                </c:pt>
                <c:pt idx="354">
                  <c:v>0.13333333333333333</c:v>
                </c:pt>
                <c:pt idx="355">
                  <c:v>0.19333333333333336</c:v>
                </c:pt>
                <c:pt idx="356">
                  <c:v>9.3333333333333338E-2</c:v>
                </c:pt>
                <c:pt idx="357">
                  <c:v>0.19333333333333336</c:v>
                </c:pt>
                <c:pt idx="358">
                  <c:v>0.11333333333333333</c:v>
                </c:pt>
                <c:pt idx="359">
                  <c:v>0.20000000000000004</c:v>
                </c:pt>
                <c:pt idx="360">
                  <c:v>8.666666666666667E-2</c:v>
                </c:pt>
                <c:pt idx="361">
                  <c:v>0.23333333333333331</c:v>
                </c:pt>
                <c:pt idx="362">
                  <c:v>0.17333333333333334</c:v>
                </c:pt>
                <c:pt idx="363">
                  <c:v>9.9999999999999992E-2</c:v>
                </c:pt>
                <c:pt idx="364">
                  <c:v>0.18000000000000002</c:v>
                </c:pt>
                <c:pt idx="365">
                  <c:v>0.11333333333333334</c:v>
                </c:pt>
                <c:pt idx="366">
                  <c:v>0.16</c:v>
                </c:pt>
                <c:pt idx="367">
                  <c:v>0.17333333333333334</c:v>
                </c:pt>
                <c:pt idx="368">
                  <c:v>0.19333333333333333</c:v>
                </c:pt>
                <c:pt idx="369">
                  <c:v>0.14666666666666667</c:v>
                </c:pt>
                <c:pt idx="370">
                  <c:v>0.20666666666666667</c:v>
                </c:pt>
                <c:pt idx="371">
                  <c:v>6.6666666666666666E-2</c:v>
                </c:pt>
                <c:pt idx="372">
                  <c:v>0.17333333333333334</c:v>
                </c:pt>
                <c:pt idx="373">
                  <c:v>0.13333333333333333</c:v>
                </c:pt>
                <c:pt idx="374">
                  <c:v>0.15333333333333335</c:v>
                </c:pt>
                <c:pt idx="375">
                  <c:v>0.14000000000000001</c:v>
                </c:pt>
                <c:pt idx="376">
                  <c:v>0.13999999999999999</c:v>
                </c:pt>
                <c:pt idx="377">
                  <c:v>0.20666666666666667</c:v>
                </c:pt>
                <c:pt idx="378">
                  <c:v>0.14666666666666667</c:v>
                </c:pt>
                <c:pt idx="379">
                  <c:v>0.1466666666666667</c:v>
                </c:pt>
                <c:pt idx="380">
                  <c:v>0.14666666666666667</c:v>
                </c:pt>
                <c:pt idx="381">
                  <c:v>0.18000000000000002</c:v>
                </c:pt>
                <c:pt idx="382">
                  <c:v>0.17333333333333334</c:v>
                </c:pt>
                <c:pt idx="383">
                  <c:v>0.14000000000000001</c:v>
                </c:pt>
                <c:pt idx="384">
                  <c:v>0.13999999999999999</c:v>
                </c:pt>
                <c:pt idx="385">
                  <c:v>0.16666666666666666</c:v>
                </c:pt>
                <c:pt idx="386">
                  <c:v>0.21333333333333335</c:v>
                </c:pt>
                <c:pt idx="387">
                  <c:v>8.6666666666666656E-2</c:v>
                </c:pt>
                <c:pt idx="388">
                  <c:v>0.22</c:v>
                </c:pt>
                <c:pt idx="389">
                  <c:v>9.9999999999999992E-2</c:v>
                </c:pt>
                <c:pt idx="390">
                  <c:v>0.23333333333333336</c:v>
                </c:pt>
                <c:pt idx="391">
                  <c:v>8.666666666666667E-2</c:v>
                </c:pt>
                <c:pt idx="392">
                  <c:v>0.16</c:v>
                </c:pt>
                <c:pt idx="393">
                  <c:v>0.15333333333333332</c:v>
                </c:pt>
                <c:pt idx="394">
                  <c:v>0.13333333333333333</c:v>
                </c:pt>
                <c:pt idx="395">
                  <c:v>0.20666666666666667</c:v>
                </c:pt>
                <c:pt idx="396">
                  <c:v>0.20000000000000004</c:v>
                </c:pt>
                <c:pt idx="397">
                  <c:v>0.13333333333333333</c:v>
                </c:pt>
                <c:pt idx="398">
                  <c:v>0.18666666666666668</c:v>
                </c:pt>
                <c:pt idx="399">
                  <c:v>0.13333333333333333</c:v>
                </c:pt>
                <c:pt idx="400">
                  <c:v>0.13333333333333333</c:v>
                </c:pt>
                <c:pt idx="401">
                  <c:v>0.18000000000000002</c:v>
                </c:pt>
                <c:pt idx="402">
                  <c:v>0.10666666666666667</c:v>
                </c:pt>
                <c:pt idx="403">
                  <c:v>0.18666666666666668</c:v>
                </c:pt>
                <c:pt idx="404">
                  <c:v>0.12666666666666668</c:v>
                </c:pt>
                <c:pt idx="405">
                  <c:v>0.15333333333333335</c:v>
                </c:pt>
                <c:pt idx="406">
                  <c:v>0.15333333333333335</c:v>
                </c:pt>
                <c:pt idx="407">
                  <c:v>0.14000000000000001</c:v>
                </c:pt>
                <c:pt idx="408">
                  <c:v>0.13333333333333333</c:v>
                </c:pt>
                <c:pt idx="409">
                  <c:v>0.21333333333333335</c:v>
                </c:pt>
                <c:pt idx="410">
                  <c:v>0.13333333333333333</c:v>
                </c:pt>
                <c:pt idx="411">
                  <c:v>0.20666666666666667</c:v>
                </c:pt>
                <c:pt idx="412">
                  <c:v>0.16</c:v>
                </c:pt>
                <c:pt idx="413">
                  <c:v>0.16666666666666666</c:v>
                </c:pt>
                <c:pt idx="414">
                  <c:v>0.12</c:v>
                </c:pt>
                <c:pt idx="415">
                  <c:v>0.19999999999999998</c:v>
                </c:pt>
                <c:pt idx="416">
                  <c:v>0.1466666666666667</c:v>
                </c:pt>
                <c:pt idx="417">
                  <c:v>0.19333333333333336</c:v>
                </c:pt>
                <c:pt idx="418">
                  <c:v>0.18666666666666668</c:v>
                </c:pt>
                <c:pt idx="419">
                  <c:v>0.16666666666666666</c:v>
                </c:pt>
                <c:pt idx="420">
                  <c:v>0.18666666666666668</c:v>
                </c:pt>
                <c:pt idx="421">
                  <c:v>0.13999999999999999</c:v>
                </c:pt>
                <c:pt idx="422">
                  <c:v>0.19333333333333336</c:v>
                </c:pt>
                <c:pt idx="423">
                  <c:v>0.15333333333333335</c:v>
                </c:pt>
                <c:pt idx="424">
                  <c:v>9.9999999999999992E-2</c:v>
                </c:pt>
                <c:pt idx="425">
                  <c:v>0.24</c:v>
                </c:pt>
                <c:pt idx="426">
                  <c:v>0.13999999999999999</c:v>
                </c:pt>
                <c:pt idx="427">
                  <c:v>0.19999999999999998</c:v>
                </c:pt>
                <c:pt idx="428">
                  <c:v>0.1466666666666667</c:v>
                </c:pt>
                <c:pt idx="429">
                  <c:v>0.19333333333333336</c:v>
                </c:pt>
                <c:pt idx="430">
                  <c:v>8.666666666666667E-2</c:v>
                </c:pt>
                <c:pt idx="431">
                  <c:v>0.23333333333333336</c:v>
                </c:pt>
                <c:pt idx="432">
                  <c:v>0.16666666666666666</c:v>
                </c:pt>
                <c:pt idx="433">
                  <c:v>0.18000000000000002</c:v>
                </c:pt>
                <c:pt idx="434">
                  <c:v>0.19333333333333336</c:v>
                </c:pt>
                <c:pt idx="435">
                  <c:v>0.14000000000000001</c:v>
                </c:pt>
                <c:pt idx="436">
                  <c:v>0.19333333333333336</c:v>
                </c:pt>
                <c:pt idx="437">
                  <c:v>0.1466666666666667</c:v>
                </c:pt>
                <c:pt idx="438">
                  <c:v>0.14666666666666667</c:v>
                </c:pt>
                <c:pt idx="439">
                  <c:v>0.22666666666666668</c:v>
                </c:pt>
                <c:pt idx="440">
                  <c:v>0.13333333333333333</c:v>
                </c:pt>
                <c:pt idx="441">
                  <c:v>0.20666666666666667</c:v>
                </c:pt>
                <c:pt idx="442">
                  <c:v>0.10666666666666667</c:v>
                </c:pt>
                <c:pt idx="443">
                  <c:v>0.22666666666666666</c:v>
                </c:pt>
                <c:pt idx="444">
                  <c:v>0.16</c:v>
                </c:pt>
                <c:pt idx="445">
                  <c:v>0.10000000000000002</c:v>
                </c:pt>
                <c:pt idx="446">
                  <c:v>0.16</c:v>
                </c:pt>
                <c:pt idx="447">
                  <c:v>8.666666666666667E-2</c:v>
                </c:pt>
                <c:pt idx="448">
                  <c:v>8.666666666666667E-2</c:v>
                </c:pt>
                <c:pt idx="449">
                  <c:v>0.13999999999999999</c:v>
                </c:pt>
                <c:pt idx="450">
                  <c:v>0.08</c:v>
                </c:pt>
                <c:pt idx="451">
                  <c:v>0.16666666666666666</c:v>
                </c:pt>
                <c:pt idx="452">
                  <c:v>0.12</c:v>
                </c:pt>
                <c:pt idx="453">
                  <c:v>0.26666666666666666</c:v>
                </c:pt>
                <c:pt idx="454">
                  <c:v>0.22666666666666666</c:v>
                </c:pt>
                <c:pt idx="455">
                  <c:v>0.26666666666666666</c:v>
                </c:pt>
                <c:pt idx="456">
                  <c:v>0.24</c:v>
                </c:pt>
                <c:pt idx="457">
                  <c:v>0.34666666666666668</c:v>
                </c:pt>
                <c:pt idx="458">
                  <c:v>0.28000000000000003</c:v>
                </c:pt>
                <c:pt idx="459">
                  <c:v>0.32</c:v>
                </c:pt>
                <c:pt idx="460">
                  <c:v>0.20666666666666664</c:v>
                </c:pt>
                <c:pt idx="461">
                  <c:v>0.34666666666666668</c:v>
                </c:pt>
                <c:pt idx="462">
                  <c:v>0.28000000000000003</c:v>
                </c:pt>
                <c:pt idx="463">
                  <c:v>0.21333333333333335</c:v>
                </c:pt>
                <c:pt idx="464">
                  <c:v>0.22</c:v>
                </c:pt>
                <c:pt idx="465">
                  <c:v>0.18000000000000002</c:v>
                </c:pt>
                <c:pt idx="466">
                  <c:v>0.18666666666666668</c:v>
                </c:pt>
                <c:pt idx="467">
                  <c:v>0.16666666666666666</c:v>
                </c:pt>
                <c:pt idx="468">
                  <c:v>0</c:v>
                </c:pt>
                <c:pt idx="469">
                  <c:v>0.36000000000000004</c:v>
                </c:pt>
                <c:pt idx="470">
                  <c:v>1.3333333333333327E-2</c:v>
                </c:pt>
                <c:pt idx="471">
                  <c:v>0.3066666666666667</c:v>
                </c:pt>
                <c:pt idx="472">
                  <c:v>0.13333333333333333</c:v>
                </c:pt>
                <c:pt idx="473">
                  <c:v>0.26</c:v>
                </c:pt>
                <c:pt idx="474">
                  <c:v>0.22</c:v>
                </c:pt>
                <c:pt idx="475">
                  <c:v>0.18000000000000002</c:v>
                </c:pt>
                <c:pt idx="476">
                  <c:v>0.16666666666666666</c:v>
                </c:pt>
                <c:pt idx="477">
                  <c:v>0.24666666666666667</c:v>
                </c:pt>
                <c:pt idx="478">
                  <c:v>0.27333333333333337</c:v>
                </c:pt>
                <c:pt idx="479">
                  <c:v>0.15333333333333335</c:v>
                </c:pt>
                <c:pt idx="480">
                  <c:v>0.24</c:v>
                </c:pt>
                <c:pt idx="481">
                  <c:v>0.15333333333333335</c:v>
                </c:pt>
                <c:pt idx="482">
                  <c:v>0.24666666666666667</c:v>
                </c:pt>
                <c:pt idx="483">
                  <c:v>0.14666666666666667</c:v>
                </c:pt>
                <c:pt idx="484">
                  <c:v>0.24</c:v>
                </c:pt>
                <c:pt idx="485">
                  <c:v>0.14666666666666667</c:v>
                </c:pt>
                <c:pt idx="486">
                  <c:v>0.15333333333333335</c:v>
                </c:pt>
                <c:pt idx="487">
                  <c:v>0.22666666666666666</c:v>
                </c:pt>
                <c:pt idx="488">
                  <c:v>0.15333333333333335</c:v>
                </c:pt>
                <c:pt idx="489">
                  <c:v>0.22666666666666668</c:v>
                </c:pt>
                <c:pt idx="490">
                  <c:v>0.16666666666666671</c:v>
                </c:pt>
                <c:pt idx="491">
                  <c:v>0.23333333333333336</c:v>
                </c:pt>
                <c:pt idx="492">
                  <c:v>0.25333333333333335</c:v>
                </c:pt>
                <c:pt idx="493">
                  <c:v>0.16</c:v>
                </c:pt>
                <c:pt idx="494">
                  <c:v>0.24666666666666667</c:v>
                </c:pt>
                <c:pt idx="495">
                  <c:v>0.14666666666666667</c:v>
                </c:pt>
                <c:pt idx="496">
                  <c:v>0.19333333333333333</c:v>
                </c:pt>
                <c:pt idx="497">
                  <c:v>0.22</c:v>
                </c:pt>
                <c:pt idx="498">
                  <c:v>0.15333333333333335</c:v>
                </c:pt>
                <c:pt idx="499">
                  <c:v>0.24666666666666667</c:v>
                </c:pt>
                <c:pt idx="500">
                  <c:v>0.17333333333333334</c:v>
                </c:pt>
                <c:pt idx="501">
                  <c:v>0.24000000000000002</c:v>
                </c:pt>
                <c:pt idx="502">
                  <c:v>0.23333333333333336</c:v>
                </c:pt>
                <c:pt idx="503">
                  <c:v>0.19333333333333336</c:v>
                </c:pt>
                <c:pt idx="504">
                  <c:v>0.18000000000000002</c:v>
                </c:pt>
                <c:pt idx="505">
                  <c:v>0.21333333333333337</c:v>
                </c:pt>
                <c:pt idx="506">
                  <c:v>0.25333333333333335</c:v>
                </c:pt>
                <c:pt idx="507">
                  <c:v>0.12000000000000001</c:v>
                </c:pt>
                <c:pt idx="508">
                  <c:v>0.13333333333333333</c:v>
                </c:pt>
                <c:pt idx="509">
                  <c:v>0.27999999999999997</c:v>
                </c:pt>
                <c:pt idx="510">
                  <c:v>0.16666666666666666</c:v>
                </c:pt>
                <c:pt idx="511">
                  <c:v>0.24</c:v>
                </c:pt>
                <c:pt idx="512">
                  <c:v>0.14666666666666667</c:v>
                </c:pt>
                <c:pt idx="513">
                  <c:v>0.27999999999999997</c:v>
                </c:pt>
                <c:pt idx="514">
                  <c:v>0.18000000000000002</c:v>
                </c:pt>
                <c:pt idx="515">
                  <c:v>0.28000000000000003</c:v>
                </c:pt>
                <c:pt idx="516">
                  <c:v>0.18000000000000002</c:v>
                </c:pt>
                <c:pt idx="517">
                  <c:v>0.24666666666666667</c:v>
                </c:pt>
                <c:pt idx="518">
                  <c:v>0.14666666666666667</c:v>
                </c:pt>
                <c:pt idx="519">
                  <c:v>0.3</c:v>
                </c:pt>
                <c:pt idx="520">
                  <c:v>0.26666666666666666</c:v>
                </c:pt>
                <c:pt idx="521">
                  <c:v>0.16666666666666666</c:v>
                </c:pt>
                <c:pt idx="522">
                  <c:v>0.14666666666666667</c:v>
                </c:pt>
                <c:pt idx="523">
                  <c:v>0.27333333333333332</c:v>
                </c:pt>
                <c:pt idx="524">
                  <c:v>0.24000000000000002</c:v>
                </c:pt>
                <c:pt idx="525">
                  <c:v>0.16</c:v>
                </c:pt>
                <c:pt idx="526">
                  <c:v>0.22000000000000006</c:v>
                </c:pt>
                <c:pt idx="527">
                  <c:v>0.19333333333333336</c:v>
                </c:pt>
                <c:pt idx="528">
                  <c:v>0.24666666666666667</c:v>
                </c:pt>
                <c:pt idx="529">
                  <c:v>0.16666666666666666</c:v>
                </c:pt>
                <c:pt idx="530">
                  <c:v>0.22666666666666668</c:v>
                </c:pt>
                <c:pt idx="531">
                  <c:v>0.16666666666666666</c:v>
                </c:pt>
                <c:pt idx="532">
                  <c:v>0.26666666666666666</c:v>
                </c:pt>
                <c:pt idx="533">
                  <c:v>0.17333333333333334</c:v>
                </c:pt>
                <c:pt idx="534">
                  <c:v>0.19333333333333336</c:v>
                </c:pt>
                <c:pt idx="535">
                  <c:v>0.24666666666666667</c:v>
                </c:pt>
                <c:pt idx="536">
                  <c:v>0.19333333333333336</c:v>
                </c:pt>
                <c:pt idx="537">
                  <c:v>0.22666666666666668</c:v>
                </c:pt>
                <c:pt idx="538">
                  <c:v>0.18000000000000002</c:v>
                </c:pt>
                <c:pt idx="539">
                  <c:v>0.24666666666666667</c:v>
                </c:pt>
                <c:pt idx="540">
                  <c:v>0.17333333333333334</c:v>
                </c:pt>
                <c:pt idx="541">
                  <c:v>0.25333333333333335</c:v>
                </c:pt>
                <c:pt idx="542">
                  <c:v>0.18666666666666668</c:v>
                </c:pt>
                <c:pt idx="543">
                  <c:v>0.23333333333333331</c:v>
                </c:pt>
                <c:pt idx="544">
                  <c:v>0.21333333333333335</c:v>
                </c:pt>
                <c:pt idx="545">
                  <c:v>0.25333333333333335</c:v>
                </c:pt>
                <c:pt idx="546">
                  <c:v>0.18000000000000002</c:v>
                </c:pt>
                <c:pt idx="547">
                  <c:v>0.26666666666666666</c:v>
                </c:pt>
                <c:pt idx="548">
                  <c:v>0.26666666666666666</c:v>
                </c:pt>
                <c:pt idx="549">
                  <c:v>0.16</c:v>
                </c:pt>
                <c:pt idx="550">
                  <c:v>0.20666666666666667</c:v>
                </c:pt>
                <c:pt idx="551">
                  <c:v>0.22</c:v>
                </c:pt>
                <c:pt idx="552">
                  <c:v>0.22000000000000006</c:v>
                </c:pt>
                <c:pt idx="553">
                  <c:v>0.20666666666666669</c:v>
                </c:pt>
                <c:pt idx="554">
                  <c:v>0.18000000000000002</c:v>
                </c:pt>
                <c:pt idx="555">
                  <c:v>0.25333333333333335</c:v>
                </c:pt>
                <c:pt idx="556">
                  <c:v>0.25333333333333335</c:v>
                </c:pt>
                <c:pt idx="557">
                  <c:v>0.18666666666666668</c:v>
                </c:pt>
                <c:pt idx="558">
                  <c:v>0.18666666666666668</c:v>
                </c:pt>
                <c:pt idx="559">
                  <c:v>0.27333333333333337</c:v>
                </c:pt>
                <c:pt idx="560">
                  <c:v>0.22666666666666666</c:v>
                </c:pt>
                <c:pt idx="561">
                  <c:v>0.17333333333333334</c:v>
                </c:pt>
                <c:pt idx="562">
                  <c:v>0.20666666666666667</c:v>
                </c:pt>
                <c:pt idx="563">
                  <c:v>0.20666666666666669</c:v>
                </c:pt>
                <c:pt idx="564">
                  <c:v>0.14666666666666667</c:v>
                </c:pt>
                <c:pt idx="565">
                  <c:v>0.28000000000000003</c:v>
                </c:pt>
                <c:pt idx="566">
                  <c:v>0.21999999999999997</c:v>
                </c:pt>
                <c:pt idx="567">
                  <c:v>0.18666666666666668</c:v>
                </c:pt>
                <c:pt idx="568">
                  <c:v>0.18000000000000002</c:v>
                </c:pt>
                <c:pt idx="569">
                  <c:v>0.25333333333333335</c:v>
                </c:pt>
                <c:pt idx="570">
                  <c:v>0.27333333333333337</c:v>
                </c:pt>
                <c:pt idx="571">
                  <c:v>0.14666666666666667</c:v>
                </c:pt>
                <c:pt idx="572">
                  <c:v>0.21999999999999997</c:v>
                </c:pt>
                <c:pt idx="573">
                  <c:v>0.19333333333333336</c:v>
                </c:pt>
                <c:pt idx="574">
                  <c:v>0.17333333333333334</c:v>
                </c:pt>
                <c:pt idx="575">
                  <c:v>0.23333333333333336</c:v>
                </c:pt>
                <c:pt idx="576">
                  <c:v>0.17333333333333334</c:v>
                </c:pt>
                <c:pt idx="577">
                  <c:v>0.24666666666666667</c:v>
                </c:pt>
                <c:pt idx="578">
                  <c:v>0.22666666666666666</c:v>
                </c:pt>
                <c:pt idx="579">
                  <c:v>0.15333333333333335</c:v>
                </c:pt>
                <c:pt idx="580">
                  <c:v>0.22</c:v>
                </c:pt>
                <c:pt idx="581">
                  <c:v>0.13333333333333333</c:v>
                </c:pt>
                <c:pt idx="582">
                  <c:v>0.16666666666666666</c:v>
                </c:pt>
                <c:pt idx="583">
                  <c:v>0.13333333333333333</c:v>
                </c:pt>
                <c:pt idx="584">
                  <c:v>0.19333333333333336</c:v>
                </c:pt>
                <c:pt idx="585">
                  <c:v>6.6666666666666666E-2</c:v>
                </c:pt>
                <c:pt idx="586">
                  <c:v>9.3333333333333338E-2</c:v>
                </c:pt>
                <c:pt idx="587">
                  <c:v>0.15333333333333335</c:v>
                </c:pt>
                <c:pt idx="588">
                  <c:v>7.3333333333333348E-2</c:v>
                </c:pt>
                <c:pt idx="589">
                  <c:v>0.24666666666666667</c:v>
                </c:pt>
                <c:pt idx="590">
                  <c:v>0.12666666666666668</c:v>
                </c:pt>
                <c:pt idx="591">
                  <c:v>0.28666666666666668</c:v>
                </c:pt>
                <c:pt idx="592">
                  <c:v>0.22666666666666666</c:v>
                </c:pt>
                <c:pt idx="593">
                  <c:v>0.29333333333333328</c:v>
                </c:pt>
                <c:pt idx="594">
                  <c:v>0.3133333333333333</c:v>
                </c:pt>
                <c:pt idx="595">
                  <c:v>0.2466666666666667</c:v>
                </c:pt>
                <c:pt idx="596">
                  <c:v>0.33333333333333331</c:v>
                </c:pt>
                <c:pt idx="597">
                  <c:v>0.22666666666666668</c:v>
                </c:pt>
                <c:pt idx="598">
                  <c:v>0.3133333333333333</c:v>
                </c:pt>
                <c:pt idx="599">
                  <c:v>0.19999999999999998</c:v>
                </c:pt>
                <c:pt idx="600">
                  <c:v>0.29333333333333333</c:v>
                </c:pt>
                <c:pt idx="601">
                  <c:v>0.13333333333333333</c:v>
                </c:pt>
                <c:pt idx="602">
                  <c:v>0.18666666666666668</c:v>
                </c:pt>
                <c:pt idx="603">
                  <c:v>0.13999999999999999</c:v>
                </c:pt>
                <c:pt idx="604">
                  <c:v>0.10000000000000002</c:v>
                </c:pt>
                <c:pt idx="605">
                  <c:v>0.18666666666666668</c:v>
                </c:pt>
                <c:pt idx="606">
                  <c:v>0.17333333333333337</c:v>
                </c:pt>
                <c:pt idx="607">
                  <c:v>0.11333333333333334</c:v>
                </c:pt>
                <c:pt idx="608">
                  <c:v>0.12666666666666668</c:v>
                </c:pt>
                <c:pt idx="609">
                  <c:v>0.14666666666666667</c:v>
                </c:pt>
                <c:pt idx="610">
                  <c:v>0.11333333333333334</c:v>
                </c:pt>
                <c:pt idx="611">
                  <c:v>0.24666666666666667</c:v>
                </c:pt>
                <c:pt idx="612">
                  <c:v>0.22666666666666668</c:v>
                </c:pt>
                <c:pt idx="613">
                  <c:v>0.11333333333333334</c:v>
                </c:pt>
                <c:pt idx="614">
                  <c:v>0.24</c:v>
                </c:pt>
                <c:pt idx="615">
                  <c:v>0.12666666666666668</c:v>
                </c:pt>
                <c:pt idx="616">
                  <c:v>0.15333333333333335</c:v>
                </c:pt>
                <c:pt idx="617">
                  <c:v>0.22</c:v>
                </c:pt>
                <c:pt idx="618">
                  <c:v>0.14666666666666667</c:v>
                </c:pt>
                <c:pt idx="619">
                  <c:v>0.22</c:v>
                </c:pt>
                <c:pt idx="620">
                  <c:v>0.19333333333333336</c:v>
                </c:pt>
                <c:pt idx="621">
                  <c:v>0.12666666666666668</c:v>
                </c:pt>
                <c:pt idx="622">
                  <c:v>0.19333333333333336</c:v>
                </c:pt>
                <c:pt idx="623">
                  <c:v>9.9999999999999992E-2</c:v>
                </c:pt>
                <c:pt idx="624">
                  <c:v>9.9999999999999992E-2</c:v>
                </c:pt>
                <c:pt idx="625">
                  <c:v>0.18000000000000002</c:v>
                </c:pt>
                <c:pt idx="626">
                  <c:v>0.21333333333333335</c:v>
                </c:pt>
                <c:pt idx="627">
                  <c:v>0.08</c:v>
                </c:pt>
                <c:pt idx="628">
                  <c:v>0.32666666666666666</c:v>
                </c:pt>
                <c:pt idx="629">
                  <c:v>-3.3333333333333333E-2</c:v>
                </c:pt>
                <c:pt idx="630">
                  <c:v>0.12666666666666668</c:v>
                </c:pt>
                <c:pt idx="631">
                  <c:v>0.18666666666666668</c:v>
                </c:pt>
                <c:pt idx="632">
                  <c:v>0.19333333333333336</c:v>
                </c:pt>
                <c:pt idx="633">
                  <c:v>0.12666666666666668</c:v>
                </c:pt>
                <c:pt idx="634">
                  <c:v>0.20666666666666667</c:v>
                </c:pt>
                <c:pt idx="635">
                  <c:v>8.666666666666667E-2</c:v>
                </c:pt>
                <c:pt idx="636">
                  <c:v>0.13333333333333333</c:v>
                </c:pt>
                <c:pt idx="637">
                  <c:v>0.19333333333333336</c:v>
                </c:pt>
                <c:pt idx="638">
                  <c:v>0.20666666666666667</c:v>
                </c:pt>
                <c:pt idx="639">
                  <c:v>8.666666666666667E-2</c:v>
                </c:pt>
                <c:pt idx="640">
                  <c:v>0.24666666666666667</c:v>
                </c:pt>
                <c:pt idx="641">
                  <c:v>9.9999999999999992E-2</c:v>
                </c:pt>
                <c:pt idx="642">
                  <c:v>0.16666666666666666</c:v>
                </c:pt>
                <c:pt idx="643">
                  <c:v>0.10666666666666667</c:v>
                </c:pt>
                <c:pt idx="644">
                  <c:v>0.21333333333333335</c:v>
                </c:pt>
                <c:pt idx="645">
                  <c:v>9.9999999999999992E-2</c:v>
                </c:pt>
                <c:pt idx="646">
                  <c:v>0.18000000000000002</c:v>
                </c:pt>
                <c:pt idx="647">
                  <c:v>0.12666666666666668</c:v>
                </c:pt>
                <c:pt idx="648">
                  <c:v>0.13333333333333333</c:v>
                </c:pt>
                <c:pt idx="649">
                  <c:v>0.18000000000000002</c:v>
                </c:pt>
                <c:pt idx="650">
                  <c:v>0.19333333333333333</c:v>
                </c:pt>
                <c:pt idx="651">
                  <c:v>0.12666666666666665</c:v>
                </c:pt>
                <c:pt idx="652">
                  <c:v>0.14666666666666667</c:v>
                </c:pt>
                <c:pt idx="653">
                  <c:v>0.18000000000000002</c:v>
                </c:pt>
                <c:pt idx="654">
                  <c:v>0.18666666666666668</c:v>
                </c:pt>
                <c:pt idx="655">
                  <c:v>0.13999999999999999</c:v>
                </c:pt>
                <c:pt idx="656">
                  <c:v>9.9999999999999992E-2</c:v>
                </c:pt>
                <c:pt idx="657">
                  <c:v>0.22</c:v>
                </c:pt>
                <c:pt idx="658">
                  <c:v>0.12666666666666668</c:v>
                </c:pt>
                <c:pt idx="659">
                  <c:v>0.17333333333333334</c:v>
                </c:pt>
                <c:pt idx="660">
                  <c:v>0.12666666666666665</c:v>
                </c:pt>
                <c:pt idx="661">
                  <c:v>0.17333333333333334</c:v>
                </c:pt>
                <c:pt idx="662">
                  <c:v>0.11333333333333334</c:v>
                </c:pt>
                <c:pt idx="663">
                  <c:v>0.19333333333333333</c:v>
                </c:pt>
                <c:pt idx="664">
                  <c:v>0.16666666666666666</c:v>
                </c:pt>
                <c:pt idx="665">
                  <c:v>0.12666666666666668</c:v>
                </c:pt>
                <c:pt idx="666">
                  <c:v>9.9999999999999992E-2</c:v>
                </c:pt>
                <c:pt idx="667">
                  <c:v>0.18666666666666665</c:v>
                </c:pt>
                <c:pt idx="668">
                  <c:v>0.21333333333333335</c:v>
                </c:pt>
                <c:pt idx="669">
                  <c:v>0.06</c:v>
                </c:pt>
                <c:pt idx="670">
                  <c:v>0.13333333333333333</c:v>
                </c:pt>
                <c:pt idx="671">
                  <c:v>0.14666666666666667</c:v>
                </c:pt>
                <c:pt idx="672">
                  <c:v>0.14666666666666667</c:v>
                </c:pt>
                <c:pt idx="673">
                  <c:v>0.12666666666666668</c:v>
                </c:pt>
                <c:pt idx="674">
                  <c:v>0.14000000000000001</c:v>
                </c:pt>
                <c:pt idx="675">
                  <c:v>0.14666666666666667</c:v>
                </c:pt>
                <c:pt idx="676">
                  <c:v>0.08</c:v>
                </c:pt>
                <c:pt idx="677">
                  <c:v>0.18000000000000002</c:v>
                </c:pt>
                <c:pt idx="678">
                  <c:v>0.18666666666666668</c:v>
                </c:pt>
                <c:pt idx="679">
                  <c:v>8.666666666666667E-2</c:v>
                </c:pt>
                <c:pt idx="680">
                  <c:v>8.666666666666667E-2</c:v>
                </c:pt>
                <c:pt idx="681">
                  <c:v>0.18666666666666668</c:v>
                </c:pt>
                <c:pt idx="682">
                  <c:v>8.666666666666667E-2</c:v>
                </c:pt>
                <c:pt idx="683">
                  <c:v>0.19333333333333336</c:v>
                </c:pt>
                <c:pt idx="684">
                  <c:v>0.08</c:v>
                </c:pt>
                <c:pt idx="685">
                  <c:v>0.20000000000000004</c:v>
                </c:pt>
                <c:pt idx="686">
                  <c:v>0.14000000000000001</c:v>
                </c:pt>
                <c:pt idx="687">
                  <c:v>0.12666666666666668</c:v>
                </c:pt>
                <c:pt idx="688">
                  <c:v>0.1466666666666667</c:v>
                </c:pt>
                <c:pt idx="689">
                  <c:v>0.13333333333333333</c:v>
                </c:pt>
                <c:pt idx="690">
                  <c:v>7.3333333333333348E-2</c:v>
                </c:pt>
                <c:pt idx="691">
                  <c:v>0.21333333333333337</c:v>
                </c:pt>
                <c:pt idx="692">
                  <c:v>0.15333333333333335</c:v>
                </c:pt>
                <c:pt idx="693">
                  <c:v>8.666666666666667E-2</c:v>
                </c:pt>
                <c:pt idx="694">
                  <c:v>0.18666666666666668</c:v>
                </c:pt>
                <c:pt idx="695">
                  <c:v>0.08</c:v>
                </c:pt>
                <c:pt idx="696">
                  <c:v>9.9999999999999992E-2</c:v>
                </c:pt>
                <c:pt idx="697">
                  <c:v>0.17333333333333334</c:v>
                </c:pt>
                <c:pt idx="698">
                  <c:v>4.6666666666666662E-2</c:v>
                </c:pt>
                <c:pt idx="699">
                  <c:v>0.17333333333333334</c:v>
                </c:pt>
                <c:pt idx="700">
                  <c:v>7.3333333333333348E-2</c:v>
                </c:pt>
                <c:pt idx="701">
                  <c:v>0.16666666666666666</c:v>
                </c:pt>
                <c:pt idx="702">
                  <c:v>0.14666666666666667</c:v>
                </c:pt>
                <c:pt idx="703">
                  <c:v>8.666666666666667E-2</c:v>
                </c:pt>
                <c:pt idx="704">
                  <c:v>0.10666666666666667</c:v>
                </c:pt>
                <c:pt idx="705">
                  <c:v>0.13999999999999999</c:v>
                </c:pt>
                <c:pt idx="706">
                  <c:v>0.17333333333333334</c:v>
                </c:pt>
                <c:pt idx="707">
                  <c:v>3.3333333333333333E-2</c:v>
                </c:pt>
                <c:pt idx="708">
                  <c:v>8.666666666666667E-2</c:v>
                </c:pt>
                <c:pt idx="709">
                  <c:v>0.15333333333333335</c:v>
                </c:pt>
                <c:pt idx="710">
                  <c:v>3.9999999999999994E-2</c:v>
                </c:pt>
                <c:pt idx="711">
                  <c:v>0.19333333333333336</c:v>
                </c:pt>
                <c:pt idx="712">
                  <c:v>7.333333333333332E-2</c:v>
                </c:pt>
                <c:pt idx="713">
                  <c:v>0.1466666666666667</c:v>
                </c:pt>
                <c:pt idx="714">
                  <c:v>0.06</c:v>
                </c:pt>
                <c:pt idx="715">
                  <c:v>0.18000000000000002</c:v>
                </c:pt>
                <c:pt idx="716">
                  <c:v>0.14000000000000001</c:v>
                </c:pt>
                <c:pt idx="717">
                  <c:v>0.08</c:v>
                </c:pt>
                <c:pt idx="718">
                  <c:v>0.12666666666666668</c:v>
                </c:pt>
                <c:pt idx="719">
                  <c:v>0.08</c:v>
                </c:pt>
                <c:pt idx="720">
                  <c:v>0.11333333333333334</c:v>
                </c:pt>
                <c:pt idx="721">
                  <c:v>9.3333333333333338E-2</c:v>
                </c:pt>
                <c:pt idx="722">
                  <c:v>0.13333333333333333</c:v>
                </c:pt>
                <c:pt idx="723">
                  <c:v>6.6666666666666666E-2</c:v>
                </c:pt>
                <c:pt idx="724">
                  <c:v>0.11333333333333334</c:v>
                </c:pt>
                <c:pt idx="725">
                  <c:v>0.10666666666666667</c:v>
                </c:pt>
                <c:pt idx="726">
                  <c:v>0.1466666666666667</c:v>
                </c:pt>
                <c:pt idx="727">
                  <c:v>4.6666666666666662E-2</c:v>
                </c:pt>
                <c:pt idx="728">
                  <c:v>0.14000000000000001</c:v>
                </c:pt>
                <c:pt idx="729">
                  <c:v>7.3333333333333334E-2</c:v>
                </c:pt>
                <c:pt idx="730">
                  <c:v>0.11333333333333334</c:v>
                </c:pt>
                <c:pt idx="731">
                  <c:v>5.3333333333333323E-2</c:v>
                </c:pt>
                <c:pt idx="732">
                  <c:v>0.12000000000000001</c:v>
                </c:pt>
                <c:pt idx="733">
                  <c:v>6.0000000000000005E-2</c:v>
                </c:pt>
                <c:pt idx="734">
                  <c:v>8.666666666666667E-2</c:v>
                </c:pt>
                <c:pt idx="735">
                  <c:v>7.3333333333333348E-2</c:v>
                </c:pt>
                <c:pt idx="736">
                  <c:v>0.04</c:v>
                </c:pt>
                <c:pt idx="737">
                  <c:v>9.9999999999999992E-2</c:v>
                </c:pt>
                <c:pt idx="738">
                  <c:v>2.6666666666666661E-2</c:v>
                </c:pt>
                <c:pt idx="739">
                  <c:v>0.16666666666666666</c:v>
                </c:pt>
                <c:pt idx="740">
                  <c:v>0.04</c:v>
                </c:pt>
                <c:pt idx="741">
                  <c:v>0.10666666666666667</c:v>
                </c:pt>
                <c:pt idx="742">
                  <c:v>0.11333333333333334</c:v>
                </c:pt>
                <c:pt idx="743">
                  <c:v>3.3333333333333333E-2</c:v>
                </c:pt>
                <c:pt idx="744">
                  <c:v>0.08</c:v>
                </c:pt>
                <c:pt idx="745">
                  <c:v>6.6666666666666666E-2</c:v>
                </c:pt>
                <c:pt idx="746">
                  <c:v>0.12</c:v>
                </c:pt>
                <c:pt idx="747">
                  <c:v>-1.3333333333333336E-2</c:v>
                </c:pt>
                <c:pt idx="748">
                  <c:v>6.6666666666666666E-2</c:v>
                </c:pt>
                <c:pt idx="749">
                  <c:v>0.06</c:v>
                </c:pt>
                <c:pt idx="750">
                  <c:v>9.3333333333333324E-2</c:v>
                </c:pt>
                <c:pt idx="751">
                  <c:v>2.6666666666666661E-2</c:v>
                </c:pt>
                <c:pt idx="752">
                  <c:v>6.6666666666666666E-2</c:v>
                </c:pt>
                <c:pt idx="753">
                  <c:v>3.3333333333333333E-2</c:v>
                </c:pt>
                <c:pt idx="754">
                  <c:v>0.11333333333333333</c:v>
                </c:pt>
                <c:pt idx="755">
                  <c:v>-3.3333333333333333E-2</c:v>
                </c:pt>
                <c:pt idx="756">
                  <c:v>0.11333333333333333</c:v>
                </c:pt>
                <c:pt idx="757">
                  <c:v>1.3333333333333334E-2</c:v>
                </c:pt>
                <c:pt idx="758">
                  <c:v>5.3333333333333337E-2</c:v>
                </c:pt>
                <c:pt idx="759">
                  <c:v>4.6666666666666662E-2</c:v>
                </c:pt>
                <c:pt idx="760">
                  <c:v>9.9999999999999992E-2</c:v>
                </c:pt>
                <c:pt idx="761">
                  <c:v>-6.6666666666666654E-3</c:v>
                </c:pt>
                <c:pt idx="762">
                  <c:v>1.3333333333333331E-2</c:v>
                </c:pt>
                <c:pt idx="763">
                  <c:v>0.08</c:v>
                </c:pt>
                <c:pt idx="764">
                  <c:v>0.10666666666666667</c:v>
                </c:pt>
                <c:pt idx="765">
                  <c:v>-6.6666666666666706E-3</c:v>
                </c:pt>
                <c:pt idx="766">
                  <c:v>4.6666666666666662E-2</c:v>
                </c:pt>
                <c:pt idx="767">
                  <c:v>4.6666666666666662E-2</c:v>
                </c:pt>
                <c:pt idx="768">
                  <c:v>1.9999999999999993E-2</c:v>
                </c:pt>
                <c:pt idx="769">
                  <c:v>8.666666666666667E-2</c:v>
                </c:pt>
                <c:pt idx="770">
                  <c:v>0.06</c:v>
                </c:pt>
                <c:pt idx="771">
                  <c:v>5.3333333333333344E-2</c:v>
                </c:pt>
                <c:pt idx="772">
                  <c:v>4.0000000000000008E-2</c:v>
                </c:pt>
                <c:pt idx="773">
                  <c:v>0.04</c:v>
                </c:pt>
                <c:pt idx="774">
                  <c:v>1.3333333333333334E-2</c:v>
                </c:pt>
                <c:pt idx="775">
                  <c:v>7.3333333333333334E-2</c:v>
                </c:pt>
                <c:pt idx="776">
                  <c:v>8.666666666666667E-2</c:v>
                </c:pt>
                <c:pt idx="777">
                  <c:v>-2.6666666666666672E-2</c:v>
                </c:pt>
                <c:pt idx="778">
                  <c:v>6.6666666666666671E-3</c:v>
                </c:pt>
                <c:pt idx="779">
                  <c:v>0.04</c:v>
                </c:pt>
                <c:pt idx="780">
                  <c:v>7.333333333333332E-2</c:v>
                </c:pt>
                <c:pt idx="781">
                  <c:v>-0.02</c:v>
                </c:pt>
                <c:pt idx="782">
                  <c:v>6.6666666666666666E-2</c:v>
                </c:pt>
                <c:pt idx="783">
                  <c:v>-2.6666666666666661E-2</c:v>
                </c:pt>
                <c:pt idx="784">
                  <c:v>0</c:v>
                </c:pt>
                <c:pt idx="785">
                  <c:v>7.3333333333333334E-2</c:v>
                </c:pt>
                <c:pt idx="786">
                  <c:v>6.6666666666666688E-3</c:v>
                </c:pt>
                <c:pt idx="787">
                  <c:v>6.6666666666666666E-2</c:v>
                </c:pt>
                <c:pt idx="788">
                  <c:v>-3.3333333333333333E-2</c:v>
                </c:pt>
                <c:pt idx="789">
                  <c:v>0.11333333333333333</c:v>
                </c:pt>
                <c:pt idx="790">
                  <c:v>5.3333333333333323E-2</c:v>
                </c:pt>
                <c:pt idx="791">
                  <c:v>-0.04</c:v>
                </c:pt>
                <c:pt idx="792">
                  <c:v>1.3333333333333341E-2</c:v>
                </c:pt>
                <c:pt idx="793">
                  <c:v>5.3333333333333337E-2</c:v>
                </c:pt>
                <c:pt idx="794">
                  <c:v>7.333333333333332E-2</c:v>
                </c:pt>
                <c:pt idx="795">
                  <c:v>-0.06</c:v>
                </c:pt>
                <c:pt idx="796">
                  <c:v>-0.13333333333333333</c:v>
                </c:pt>
                <c:pt idx="797">
                  <c:v>0.19333333333333336</c:v>
                </c:pt>
                <c:pt idx="798">
                  <c:v>1.9999999999999993E-2</c:v>
                </c:pt>
                <c:pt idx="799">
                  <c:v>3.3333333333333333E-2</c:v>
                </c:pt>
                <c:pt idx="800">
                  <c:v>-2.0000000000000004E-2</c:v>
                </c:pt>
                <c:pt idx="801">
                  <c:v>5.3333333333333337E-2</c:v>
                </c:pt>
                <c:pt idx="802">
                  <c:v>5.3333333333333323E-2</c:v>
                </c:pt>
                <c:pt idx="803">
                  <c:v>-1.3333333333333327E-2</c:v>
                </c:pt>
                <c:pt idx="804">
                  <c:v>-1.3333333333333336E-2</c:v>
                </c:pt>
                <c:pt idx="805">
                  <c:v>7.333333333333332E-2</c:v>
                </c:pt>
                <c:pt idx="806">
                  <c:v>1.3333333333333331E-2</c:v>
                </c:pt>
                <c:pt idx="807">
                  <c:v>6.6666666666666671E-3</c:v>
                </c:pt>
                <c:pt idx="808">
                  <c:v>0.04</c:v>
                </c:pt>
                <c:pt idx="809">
                  <c:v>-0.02</c:v>
                </c:pt>
                <c:pt idx="810">
                  <c:v>-3.333333333333334E-2</c:v>
                </c:pt>
                <c:pt idx="811">
                  <c:v>4.6666666666666662E-2</c:v>
                </c:pt>
                <c:pt idx="812">
                  <c:v>-0.18666666666666668</c:v>
                </c:pt>
                <c:pt idx="813">
                  <c:v>0.16</c:v>
                </c:pt>
                <c:pt idx="814">
                  <c:v>0.04</c:v>
                </c:pt>
                <c:pt idx="815">
                  <c:v>-3.333333333333334E-2</c:v>
                </c:pt>
                <c:pt idx="816">
                  <c:v>-1.3333333333333327E-2</c:v>
                </c:pt>
                <c:pt idx="817">
                  <c:v>5.3333333333333323E-2</c:v>
                </c:pt>
                <c:pt idx="818">
                  <c:v>3.3333333333333333E-2</c:v>
                </c:pt>
                <c:pt idx="819">
                  <c:v>-0.02</c:v>
                </c:pt>
                <c:pt idx="820">
                  <c:v>-2.6666666666666675E-2</c:v>
                </c:pt>
                <c:pt idx="821">
                  <c:v>3.3333333333333333E-2</c:v>
                </c:pt>
                <c:pt idx="822">
                  <c:v>-3.333333333333334E-2</c:v>
                </c:pt>
                <c:pt idx="823">
                  <c:v>0.06</c:v>
                </c:pt>
                <c:pt idx="824">
                  <c:v>-1.3333333333333341E-2</c:v>
                </c:pt>
                <c:pt idx="825">
                  <c:v>2.6666666666666668E-2</c:v>
                </c:pt>
                <c:pt idx="826">
                  <c:v>-2.6666666666666661E-2</c:v>
                </c:pt>
                <c:pt idx="827">
                  <c:v>2.6666666666666668E-2</c:v>
                </c:pt>
                <c:pt idx="828">
                  <c:v>0.04</c:v>
                </c:pt>
                <c:pt idx="829">
                  <c:v>-4.6666666666666669E-2</c:v>
                </c:pt>
                <c:pt idx="830">
                  <c:v>3.3333333333333333E-2</c:v>
                </c:pt>
                <c:pt idx="831">
                  <c:v>-1.3333333333333341E-2</c:v>
                </c:pt>
                <c:pt idx="832">
                  <c:v>2.6666666666666672E-2</c:v>
                </c:pt>
                <c:pt idx="833">
                  <c:v>-1.3333333333333329E-2</c:v>
                </c:pt>
                <c:pt idx="834">
                  <c:v>0</c:v>
                </c:pt>
                <c:pt idx="835">
                  <c:v>6.666666666666668E-3</c:v>
                </c:pt>
                <c:pt idx="836">
                  <c:v>-6.6666666666666688E-3</c:v>
                </c:pt>
                <c:pt idx="837">
                  <c:v>1.3333333333333336E-2</c:v>
                </c:pt>
                <c:pt idx="838">
                  <c:v>-5.3333333333333337E-2</c:v>
                </c:pt>
                <c:pt idx="839">
                  <c:v>0.06</c:v>
                </c:pt>
                <c:pt idx="840">
                  <c:v>6.666666666666668E-3</c:v>
                </c:pt>
                <c:pt idx="841">
                  <c:v>-1.9999999999999993E-2</c:v>
                </c:pt>
                <c:pt idx="842">
                  <c:v>-6.6666666666666688E-3</c:v>
                </c:pt>
                <c:pt idx="843">
                  <c:v>1.3333333333333336E-2</c:v>
                </c:pt>
                <c:pt idx="844">
                  <c:v>6.0000000000000005E-2</c:v>
                </c:pt>
                <c:pt idx="845">
                  <c:v>-6.0000000000000005E-2</c:v>
                </c:pt>
                <c:pt idx="846">
                  <c:v>6.666666666666668E-3</c:v>
                </c:pt>
                <c:pt idx="847">
                  <c:v>-1.3333333333333341E-2</c:v>
                </c:pt>
                <c:pt idx="848">
                  <c:v>-6.6666666666666688E-3</c:v>
                </c:pt>
                <c:pt idx="849">
                  <c:v>6.666666666666668E-3</c:v>
                </c:pt>
                <c:pt idx="850">
                  <c:v>1.3333333333333336E-2</c:v>
                </c:pt>
                <c:pt idx="851">
                  <c:v>-6.6666666666666688E-3</c:v>
                </c:pt>
                <c:pt idx="852">
                  <c:v>-5.3333333333333337E-2</c:v>
                </c:pt>
                <c:pt idx="853">
                  <c:v>6.0000000000000005E-2</c:v>
                </c:pt>
                <c:pt idx="854">
                  <c:v>5.3333333333333337E-2</c:v>
                </c:pt>
                <c:pt idx="855">
                  <c:v>-4.6666666666666669E-2</c:v>
                </c:pt>
                <c:pt idx="856">
                  <c:v>-0.02</c:v>
                </c:pt>
                <c:pt idx="857">
                  <c:v>3.3333333333333333E-2</c:v>
                </c:pt>
                <c:pt idx="858">
                  <c:v>-5.3333333333333344E-2</c:v>
                </c:pt>
                <c:pt idx="859">
                  <c:v>0.04</c:v>
                </c:pt>
                <c:pt idx="860">
                  <c:v>-6.6666666666666688E-3</c:v>
                </c:pt>
                <c:pt idx="861">
                  <c:v>7.3333333333333334E-2</c:v>
                </c:pt>
                <c:pt idx="862">
                  <c:v>6.6666666666666671E-3</c:v>
                </c:pt>
                <c:pt idx="863">
                  <c:v>0.08</c:v>
                </c:pt>
                <c:pt idx="864">
                  <c:v>3.3333333333333333E-2</c:v>
                </c:pt>
                <c:pt idx="865">
                  <c:v>0.12000000000000001</c:v>
                </c:pt>
                <c:pt idx="866">
                  <c:v>0.11333333333333333</c:v>
                </c:pt>
                <c:pt idx="867">
                  <c:v>-3.3333333333333333E-2</c:v>
                </c:pt>
                <c:pt idx="868">
                  <c:v>6.0000000000000005E-2</c:v>
                </c:pt>
                <c:pt idx="869">
                  <c:v>-5.3333333333333337E-2</c:v>
                </c:pt>
                <c:pt idx="870">
                  <c:v>1.9999999999999997E-2</c:v>
                </c:pt>
                <c:pt idx="871">
                  <c:v>-0.12666666666666665</c:v>
                </c:pt>
                <c:pt idx="872">
                  <c:v>-6.0000000000000005E-2</c:v>
                </c:pt>
                <c:pt idx="873">
                  <c:v>-0.17333333333333334</c:v>
                </c:pt>
                <c:pt idx="874">
                  <c:v>-8.666666666666667E-2</c:v>
                </c:pt>
                <c:pt idx="875">
                  <c:v>-0.15333333333333335</c:v>
                </c:pt>
                <c:pt idx="876">
                  <c:v>-0.16666666666666666</c:v>
                </c:pt>
                <c:pt idx="877">
                  <c:v>-5.3333333333333323E-2</c:v>
                </c:pt>
                <c:pt idx="878">
                  <c:v>-0.13333333333333333</c:v>
                </c:pt>
                <c:pt idx="879">
                  <c:v>-7.3333333333333348E-2</c:v>
                </c:pt>
                <c:pt idx="880">
                  <c:v>-6.6666666666666666E-2</c:v>
                </c:pt>
                <c:pt idx="881">
                  <c:v>-3.3333333333333333E-2</c:v>
                </c:pt>
                <c:pt idx="882">
                  <c:v>-0.06</c:v>
                </c:pt>
                <c:pt idx="883">
                  <c:v>3.3333333333333333E-2</c:v>
                </c:pt>
                <c:pt idx="884">
                  <c:v>-2.6666666666666668E-2</c:v>
                </c:pt>
                <c:pt idx="885">
                  <c:v>0.06</c:v>
                </c:pt>
                <c:pt idx="886">
                  <c:v>1.3333333333333327E-2</c:v>
                </c:pt>
                <c:pt idx="887">
                  <c:v>-3.3333333333333333E-2</c:v>
                </c:pt>
                <c:pt idx="888">
                  <c:v>3.3333333333333333E-2</c:v>
                </c:pt>
                <c:pt idx="889">
                  <c:v>-7.3333333333333348E-2</c:v>
                </c:pt>
                <c:pt idx="890">
                  <c:v>-6.6666666666666636E-3</c:v>
                </c:pt>
                <c:pt idx="891">
                  <c:v>-5.3333333333333337E-2</c:v>
                </c:pt>
                <c:pt idx="892">
                  <c:v>-1.9999999999999997E-2</c:v>
                </c:pt>
                <c:pt idx="893">
                  <c:v>-6.6666666666666666E-2</c:v>
                </c:pt>
                <c:pt idx="894">
                  <c:v>-1.3333333333333334E-2</c:v>
                </c:pt>
                <c:pt idx="895">
                  <c:v>-9.3333333333333324E-2</c:v>
                </c:pt>
                <c:pt idx="896">
                  <c:v>-6.0000000000000005E-2</c:v>
                </c:pt>
                <c:pt idx="897">
                  <c:v>-1.3333333333333336E-2</c:v>
                </c:pt>
                <c:pt idx="898">
                  <c:v>-8.666666666666667E-2</c:v>
                </c:pt>
                <c:pt idx="899">
                  <c:v>1.3333333333333327E-2</c:v>
                </c:pt>
                <c:pt idx="900">
                  <c:v>-6.0000000000000005E-2</c:v>
                </c:pt>
                <c:pt idx="901">
                  <c:v>1.3333333333333331E-2</c:v>
                </c:pt>
                <c:pt idx="902">
                  <c:v>-7.3333333333333348E-2</c:v>
                </c:pt>
                <c:pt idx="903">
                  <c:v>2.6666666666666668E-2</c:v>
                </c:pt>
                <c:pt idx="904">
                  <c:v>-0.06</c:v>
                </c:pt>
                <c:pt idx="905">
                  <c:v>2.6666666666666661E-2</c:v>
                </c:pt>
                <c:pt idx="906">
                  <c:v>-2.0000000000000004E-2</c:v>
                </c:pt>
                <c:pt idx="907">
                  <c:v>-1.3333333333333336E-2</c:v>
                </c:pt>
                <c:pt idx="908">
                  <c:v>-2.6666666666666661E-2</c:v>
                </c:pt>
                <c:pt idx="909">
                  <c:v>-0.04</c:v>
                </c:pt>
                <c:pt idx="910">
                  <c:v>-0.02</c:v>
                </c:pt>
                <c:pt idx="911">
                  <c:v>-0.04</c:v>
                </c:pt>
                <c:pt idx="912">
                  <c:v>-2.6666666666666672E-2</c:v>
                </c:pt>
                <c:pt idx="913">
                  <c:v>-0.06</c:v>
                </c:pt>
                <c:pt idx="914">
                  <c:v>-0.02</c:v>
                </c:pt>
                <c:pt idx="915">
                  <c:v>-8.666666666666667E-2</c:v>
                </c:pt>
                <c:pt idx="916">
                  <c:v>1.3333333333333327E-2</c:v>
                </c:pt>
                <c:pt idx="917">
                  <c:v>-0.10000000000000002</c:v>
                </c:pt>
                <c:pt idx="918">
                  <c:v>6.6666666666666671E-3</c:v>
                </c:pt>
                <c:pt idx="919">
                  <c:v>-9.3333333333333338E-2</c:v>
                </c:pt>
                <c:pt idx="920">
                  <c:v>-8.666666666666667E-2</c:v>
                </c:pt>
                <c:pt idx="921">
                  <c:v>3.3333333333333326E-2</c:v>
                </c:pt>
                <c:pt idx="922">
                  <c:v>-1.3333333333333331E-2</c:v>
                </c:pt>
                <c:pt idx="923">
                  <c:v>-9.3333333333333338E-2</c:v>
                </c:pt>
                <c:pt idx="924">
                  <c:v>-6.6666666666666666E-2</c:v>
                </c:pt>
                <c:pt idx="925">
                  <c:v>-6.666666666666668E-3</c:v>
                </c:pt>
                <c:pt idx="926">
                  <c:v>-2.6666666666666668E-2</c:v>
                </c:pt>
                <c:pt idx="927">
                  <c:v>-6.6666666666666666E-2</c:v>
                </c:pt>
                <c:pt idx="928">
                  <c:v>-4.6666666666666669E-2</c:v>
                </c:pt>
                <c:pt idx="929">
                  <c:v>-0.08</c:v>
                </c:pt>
                <c:pt idx="930">
                  <c:v>-5.3333333333333323E-2</c:v>
                </c:pt>
                <c:pt idx="931">
                  <c:v>-0.04</c:v>
                </c:pt>
                <c:pt idx="932">
                  <c:v>0.02</c:v>
                </c:pt>
                <c:pt idx="933">
                  <c:v>-0.11333333333333334</c:v>
                </c:pt>
                <c:pt idx="934">
                  <c:v>-1.9999999999999993E-2</c:v>
                </c:pt>
                <c:pt idx="935">
                  <c:v>-9.3333333333333324E-2</c:v>
                </c:pt>
                <c:pt idx="936">
                  <c:v>-0.11333333333333334</c:v>
                </c:pt>
                <c:pt idx="937">
                  <c:v>0</c:v>
                </c:pt>
                <c:pt idx="938">
                  <c:v>-0.06</c:v>
                </c:pt>
                <c:pt idx="939">
                  <c:v>-2.6666666666666668E-2</c:v>
                </c:pt>
                <c:pt idx="940">
                  <c:v>-9.3333333333333338E-2</c:v>
                </c:pt>
                <c:pt idx="941">
                  <c:v>0</c:v>
                </c:pt>
                <c:pt idx="942">
                  <c:v>-7.3333333333333334E-2</c:v>
                </c:pt>
                <c:pt idx="943">
                  <c:v>0</c:v>
                </c:pt>
                <c:pt idx="944">
                  <c:v>-9.9999999999999992E-2</c:v>
                </c:pt>
                <c:pt idx="945">
                  <c:v>0.02</c:v>
                </c:pt>
                <c:pt idx="946">
                  <c:v>-0.04</c:v>
                </c:pt>
                <c:pt idx="947">
                  <c:v>-6.6666666666666666E-2</c:v>
                </c:pt>
                <c:pt idx="948">
                  <c:v>-7.3333333333333348E-2</c:v>
                </c:pt>
                <c:pt idx="949">
                  <c:v>0</c:v>
                </c:pt>
                <c:pt idx="950">
                  <c:v>-0.10666666666666669</c:v>
                </c:pt>
                <c:pt idx="951">
                  <c:v>-2.6666666666666668E-2</c:v>
                </c:pt>
                <c:pt idx="952">
                  <c:v>-6.6666666666666666E-2</c:v>
                </c:pt>
                <c:pt idx="953">
                  <c:v>-1.9999999999999993E-2</c:v>
                </c:pt>
                <c:pt idx="954">
                  <c:v>0</c:v>
                </c:pt>
                <c:pt idx="955">
                  <c:v>-9.9999999999999992E-2</c:v>
                </c:pt>
                <c:pt idx="956">
                  <c:v>-9.3333333333333338E-2</c:v>
                </c:pt>
                <c:pt idx="957">
                  <c:v>0</c:v>
                </c:pt>
                <c:pt idx="958">
                  <c:v>-1.3333333333333336E-2</c:v>
                </c:pt>
                <c:pt idx="959">
                  <c:v>-0.08</c:v>
                </c:pt>
                <c:pt idx="960">
                  <c:v>-0.02</c:v>
                </c:pt>
                <c:pt idx="961">
                  <c:v>-8.6666666666666656E-2</c:v>
                </c:pt>
                <c:pt idx="962">
                  <c:v>0</c:v>
                </c:pt>
                <c:pt idx="963">
                  <c:v>-9.9999999999999992E-2</c:v>
                </c:pt>
                <c:pt idx="964">
                  <c:v>0.11333333333333336</c:v>
                </c:pt>
                <c:pt idx="965">
                  <c:v>-0.22000000000000006</c:v>
                </c:pt>
                <c:pt idx="966">
                  <c:v>-5.3333333333333337E-2</c:v>
                </c:pt>
                <c:pt idx="967">
                  <c:v>-6.6666666666666666E-2</c:v>
                </c:pt>
                <c:pt idx="968">
                  <c:v>-6.6666666666666666E-2</c:v>
                </c:pt>
                <c:pt idx="969">
                  <c:v>-6.6666666666666602E-3</c:v>
                </c:pt>
                <c:pt idx="970">
                  <c:v>-0.04</c:v>
                </c:pt>
                <c:pt idx="971">
                  <c:v>-5.3333333333333337E-2</c:v>
                </c:pt>
                <c:pt idx="972">
                  <c:v>-7.333333333333332E-2</c:v>
                </c:pt>
                <c:pt idx="973">
                  <c:v>-1.3333333333333331E-2</c:v>
                </c:pt>
                <c:pt idx="974">
                  <c:v>-8.666666666666667E-2</c:v>
                </c:pt>
                <c:pt idx="975">
                  <c:v>0</c:v>
                </c:pt>
                <c:pt idx="976">
                  <c:v>-1.3333333333333331E-2</c:v>
                </c:pt>
                <c:pt idx="977">
                  <c:v>-6.6666666666666666E-2</c:v>
                </c:pt>
                <c:pt idx="978">
                  <c:v>0</c:v>
                </c:pt>
                <c:pt idx="979">
                  <c:v>-6.6666666666666666E-2</c:v>
                </c:pt>
                <c:pt idx="980">
                  <c:v>2.6666666666666668E-2</c:v>
                </c:pt>
                <c:pt idx="981">
                  <c:v>-7.333333333333332E-2</c:v>
                </c:pt>
                <c:pt idx="982">
                  <c:v>-0.20666666666666667</c:v>
                </c:pt>
                <c:pt idx="983">
                  <c:v>0.1466666666666667</c:v>
                </c:pt>
                <c:pt idx="984">
                  <c:v>-9.9999999999999992E-2</c:v>
                </c:pt>
                <c:pt idx="985">
                  <c:v>2.6666666666666672E-2</c:v>
                </c:pt>
                <c:pt idx="986">
                  <c:v>-7.3333333333333334E-2</c:v>
                </c:pt>
                <c:pt idx="987">
                  <c:v>3.3333333333333333E-2</c:v>
                </c:pt>
                <c:pt idx="988">
                  <c:v>-8.666666666666667E-2</c:v>
                </c:pt>
                <c:pt idx="989">
                  <c:v>2.6666666666666668E-2</c:v>
                </c:pt>
                <c:pt idx="990">
                  <c:v>-4.6666666666666662E-2</c:v>
                </c:pt>
                <c:pt idx="991">
                  <c:v>-1.3333333333333336E-2</c:v>
                </c:pt>
                <c:pt idx="992">
                  <c:v>2.6666666666666668E-2</c:v>
                </c:pt>
                <c:pt idx="993">
                  <c:v>-8.666666666666667E-2</c:v>
                </c:pt>
                <c:pt idx="994">
                  <c:v>-3.333333333333334E-2</c:v>
                </c:pt>
                <c:pt idx="995">
                  <c:v>6.666666666666668E-3</c:v>
                </c:pt>
                <c:pt idx="996">
                  <c:v>-1.9999999999999993E-2</c:v>
                </c:pt>
                <c:pt idx="997">
                  <c:v>1.3333333333333331E-2</c:v>
                </c:pt>
                <c:pt idx="998">
                  <c:v>-1.3333333333333336E-2</c:v>
                </c:pt>
                <c:pt idx="999">
                  <c:v>3.3333333333333333E-2</c:v>
                </c:pt>
                <c:pt idx="1000">
                  <c:v>-6.6666666666666636E-3</c:v>
                </c:pt>
                <c:pt idx="1001">
                  <c:v>0.08</c:v>
                </c:pt>
                <c:pt idx="1002">
                  <c:v>-6.6666666666666636E-3</c:v>
                </c:pt>
                <c:pt idx="1003">
                  <c:v>9.3333333333333338E-2</c:v>
                </c:pt>
                <c:pt idx="1004">
                  <c:v>9.3333333333333338E-2</c:v>
                </c:pt>
                <c:pt idx="1005">
                  <c:v>-2.0000000000000004E-2</c:v>
                </c:pt>
                <c:pt idx="1006">
                  <c:v>0.04</c:v>
                </c:pt>
                <c:pt idx="1007">
                  <c:v>-6.6666666666666666E-2</c:v>
                </c:pt>
                <c:pt idx="1008">
                  <c:v>-2.6666666666666672E-2</c:v>
                </c:pt>
                <c:pt idx="1009">
                  <c:v>-0.12666666666666668</c:v>
                </c:pt>
                <c:pt idx="1010">
                  <c:v>-6.6666666666666666E-2</c:v>
                </c:pt>
                <c:pt idx="1011">
                  <c:v>-0.16</c:v>
                </c:pt>
                <c:pt idx="1012">
                  <c:v>-0.12666666666666668</c:v>
                </c:pt>
                <c:pt idx="1013">
                  <c:v>-8.666666666666667E-2</c:v>
                </c:pt>
                <c:pt idx="1014">
                  <c:v>-0.10000000000000002</c:v>
                </c:pt>
                <c:pt idx="1015">
                  <c:v>-0.08</c:v>
                </c:pt>
                <c:pt idx="1016">
                  <c:v>-7.3333333333333348E-2</c:v>
                </c:pt>
                <c:pt idx="1017">
                  <c:v>-3.3333333333333333E-2</c:v>
                </c:pt>
                <c:pt idx="1018">
                  <c:v>-4.6666666666666669E-2</c:v>
                </c:pt>
                <c:pt idx="1019">
                  <c:v>4.6666666666666662E-2</c:v>
                </c:pt>
                <c:pt idx="1020">
                  <c:v>-2.6666666666666668E-2</c:v>
                </c:pt>
                <c:pt idx="1021">
                  <c:v>0.08</c:v>
                </c:pt>
                <c:pt idx="1022">
                  <c:v>0.08</c:v>
                </c:pt>
                <c:pt idx="1023">
                  <c:v>-5.3333333333333323E-2</c:v>
                </c:pt>
                <c:pt idx="1024">
                  <c:v>0.08</c:v>
                </c:pt>
                <c:pt idx="1025">
                  <c:v>-1.3333333333333331E-2</c:v>
                </c:pt>
                <c:pt idx="1026">
                  <c:v>5.3333333333333337E-2</c:v>
                </c:pt>
                <c:pt idx="1027">
                  <c:v>-0.04</c:v>
                </c:pt>
                <c:pt idx="1028">
                  <c:v>1.3333333333333331E-2</c:v>
                </c:pt>
                <c:pt idx="1029">
                  <c:v>-2.6666666666666661E-2</c:v>
                </c:pt>
                <c:pt idx="1030">
                  <c:v>0.04</c:v>
                </c:pt>
                <c:pt idx="1031">
                  <c:v>-8.666666666666667E-2</c:v>
                </c:pt>
                <c:pt idx="1032">
                  <c:v>-0.04</c:v>
                </c:pt>
                <c:pt idx="1033">
                  <c:v>0</c:v>
                </c:pt>
                <c:pt idx="1034">
                  <c:v>0.04</c:v>
                </c:pt>
                <c:pt idx="1035">
                  <c:v>-7.333333333333332E-2</c:v>
                </c:pt>
                <c:pt idx="1036">
                  <c:v>-0.06</c:v>
                </c:pt>
                <c:pt idx="1037">
                  <c:v>8.666666666666667E-2</c:v>
                </c:pt>
                <c:pt idx="1038">
                  <c:v>-2.6666666666666668E-2</c:v>
                </c:pt>
                <c:pt idx="1039">
                  <c:v>4.6666666666666669E-2</c:v>
                </c:pt>
                <c:pt idx="1040">
                  <c:v>0.04</c:v>
                </c:pt>
                <c:pt idx="1041">
                  <c:v>1.3333333333333331E-2</c:v>
                </c:pt>
                <c:pt idx="1042">
                  <c:v>1.3333333333333336E-2</c:v>
                </c:pt>
                <c:pt idx="1043">
                  <c:v>4.6666666666666669E-2</c:v>
                </c:pt>
                <c:pt idx="1044">
                  <c:v>6.6666666666666671E-3</c:v>
                </c:pt>
                <c:pt idx="1045">
                  <c:v>2.0000000000000004E-2</c:v>
                </c:pt>
                <c:pt idx="1046">
                  <c:v>6.6666666666666671E-3</c:v>
                </c:pt>
                <c:pt idx="1047">
                  <c:v>1.3333333333333331E-2</c:v>
                </c:pt>
                <c:pt idx="1048">
                  <c:v>-4.6666666666666662E-2</c:v>
                </c:pt>
                <c:pt idx="1049">
                  <c:v>9.3333333333333338E-2</c:v>
                </c:pt>
                <c:pt idx="1050">
                  <c:v>0.04</c:v>
                </c:pt>
                <c:pt idx="1051">
                  <c:v>-4.6666666666666669E-2</c:v>
                </c:pt>
                <c:pt idx="1052">
                  <c:v>0.04</c:v>
                </c:pt>
                <c:pt idx="1053">
                  <c:v>-3.9999999999999994E-2</c:v>
                </c:pt>
                <c:pt idx="1054">
                  <c:v>-6.6666666666666636E-3</c:v>
                </c:pt>
                <c:pt idx="1055">
                  <c:v>1.3333333333333331E-2</c:v>
                </c:pt>
                <c:pt idx="1056">
                  <c:v>-6.6666666666666636E-3</c:v>
                </c:pt>
                <c:pt idx="1057">
                  <c:v>4.6666666666666669E-2</c:v>
                </c:pt>
                <c:pt idx="1058">
                  <c:v>0.04</c:v>
                </c:pt>
                <c:pt idx="1059">
                  <c:v>-1.3333333333333336E-2</c:v>
                </c:pt>
                <c:pt idx="1060">
                  <c:v>-0.02</c:v>
                </c:pt>
                <c:pt idx="1061">
                  <c:v>0.08</c:v>
                </c:pt>
                <c:pt idx="1062">
                  <c:v>0.08</c:v>
                </c:pt>
                <c:pt idx="1063">
                  <c:v>-5.3333333333333323E-2</c:v>
                </c:pt>
                <c:pt idx="1064">
                  <c:v>6.6666666666666666E-2</c:v>
                </c:pt>
                <c:pt idx="1065">
                  <c:v>-2.6666666666666672E-2</c:v>
                </c:pt>
                <c:pt idx="1066">
                  <c:v>-0.02</c:v>
                </c:pt>
                <c:pt idx="1067">
                  <c:v>6.6666666666666666E-2</c:v>
                </c:pt>
                <c:pt idx="1068">
                  <c:v>-4.6666666666666662E-2</c:v>
                </c:pt>
                <c:pt idx="1069">
                  <c:v>0.10666666666666667</c:v>
                </c:pt>
                <c:pt idx="1070">
                  <c:v>0.04</c:v>
                </c:pt>
                <c:pt idx="1071">
                  <c:v>0</c:v>
                </c:pt>
                <c:pt idx="1072">
                  <c:v>-3.3333333333333333E-2</c:v>
                </c:pt>
                <c:pt idx="1073">
                  <c:v>9.3333333333333338E-2</c:v>
                </c:pt>
                <c:pt idx="1074">
                  <c:v>6.6666666666666666E-2</c:v>
                </c:pt>
                <c:pt idx="1075">
                  <c:v>-4.6666666666666669E-2</c:v>
                </c:pt>
                <c:pt idx="1076">
                  <c:v>9.3333333333333338E-2</c:v>
                </c:pt>
                <c:pt idx="1077">
                  <c:v>-2.6666666666666668E-2</c:v>
                </c:pt>
                <c:pt idx="1078">
                  <c:v>6.6666666666666666E-2</c:v>
                </c:pt>
                <c:pt idx="1079">
                  <c:v>6.666666666666661E-3</c:v>
                </c:pt>
                <c:pt idx="1080">
                  <c:v>-2.6666666666666661E-2</c:v>
                </c:pt>
                <c:pt idx="1081">
                  <c:v>0.10666666666666667</c:v>
                </c:pt>
                <c:pt idx="1082">
                  <c:v>6.6666666666666671E-3</c:v>
                </c:pt>
                <c:pt idx="1083">
                  <c:v>6.6666666666666666E-2</c:v>
                </c:pt>
                <c:pt idx="1084">
                  <c:v>-1.9999999999999997E-2</c:v>
                </c:pt>
                <c:pt idx="1085">
                  <c:v>9.9999999999999992E-2</c:v>
                </c:pt>
                <c:pt idx="1086">
                  <c:v>0.08</c:v>
                </c:pt>
                <c:pt idx="1087">
                  <c:v>0.02</c:v>
                </c:pt>
                <c:pt idx="1088">
                  <c:v>6.6666666666666666E-2</c:v>
                </c:pt>
                <c:pt idx="1089">
                  <c:v>4.6666666666666669E-2</c:v>
                </c:pt>
                <c:pt idx="1090">
                  <c:v>4.6666666666666669E-2</c:v>
                </c:pt>
                <c:pt idx="1091">
                  <c:v>5.3333333333333337E-2</c:v>
                </c:pt>
                <c:pt idx="1092">
                  <c:v>9.9999999999999992E-2</c:v>
                </c:pt>
                <c:pt idx="1093">
                  <c:v>-2.6666666666666672E-2</c:v>
                </c:pt>
                <c:pt idx="1094">
                  <c:v>4.6666666666666662E-2</c:v>
                </c:pt>
                <c:pt idx="1095">
                  <c:v>4.6666666666666669E-2</c:v>
                </c:pt>
                <c:pt idx="1096">
                  <c:v>0</c:v>
                </c:pt>
                <c:pt idx="1097">
                  <c:v>0.12</c:v>
                </c:pt>
                <c:pt idx="1098">
                  <c:v>0.10666666666666667</c:v>
                </c:pt>
                <c:pt idx="1099">
                  <c:v>2.6666666666666661E-2</c:v>
                </c:pt>
                <c:pt idx="1100">
                  <c:v>0</c:v>
                </c:pt>
                <c:pt idx="1101">
                  <c:v>0.11333333333333333</c:v>
                </c:pt>
                <c:pt idx="1102">
                  <c:v>6.6666666666666636E-3</c:v>
                </c:pt>
                <c:pt idx="1103">
                  <c:v>0.13333333333333333</c:v>
                </c:pt>
                <c:pt idx="1104">
                  <c:v>6.6666666666666666E-2</c:v>
                </c:pt>
                <c:pt idx="1105">
                  <c:v>5.3333333333333337E-2</c:v>
                </c:pt>
                <c:pt idx="1106">
                  <c:v>0.04</c:v>
                </c:pt>
                <c:pt idx="1107">
                  <c:v>9.3333333333333324E-2</c:v>
                </c:pt>
                <c:pt idx="1108">
                  <c:v>1.9999999999999997E-2</c:v>
                </c:pt>
                <c:pt idx="1109">
                  <c:v>0.11333333333333334</c:v>
                </c:pt>
                <c:pt idx="1110">
                  <c:v>2.6666666666666668E-2</c:v>
                </c:pt>
                <c:pt idx="1111">
                  <c:v>9.9999999999999992E-2</c:v>
                </c:pt>
                <c:pt idx="1112">
                  <c:v>7.3333333333333348E-2</c:v>
                </c:pt>
                <c:pt idx="1113">
                  <c:v>0.06</c:v>
                </c:pt>
                <c:pt idx="1114">
                  <c:v>2.6666666666666668E-2</c:v>
                </c:pt>
                <c:pt idx="1115">
                  <c:v>0.11333333333333334</c:v>
                </c:pt>
                <c:pt idx="1116">
                  <c:v>0.11333333333333334</c:v>
                </c:pt>
                <c:pt idx="1117">
                  <c:v>-1.3333333333333336E-2</c:v>
                </c:pt>
                <c:pt idx="1118">
                  <c:v>0.04</c:v>
                </c:pt>
                <c:pt idx="1119">
                  <c:v>9.3333333333333324E-2</c:v>
                </c:pt>
                <c:pt idx="1120">
                  <c:v>3.3333333333333333E-2</c:v>
                </c:pt>
                <c:pt idx="1121">
                  <c:v>0.10666666666666667</c:v>
                </c:pt>
                <c:pt idx="1122">
                  <c:v>7.3333333333333334E-2</c:v>
                </c:pt>
                <c:pt idx="1123">
                  <c:v>0.06</c:v>
                </c:pt>
                <c:pt idx="1124">
                  <c:v>0.10000000000000002</c:v>
                </c:pt>
                <c:pt idx="1125">
                  <c:v>0.04</c:v>
                </c:pt>
                <c:pt idx="1126">
                  <c:v>2.6666666666666661E-2</c:v>
                </c:pt>
                <c:pt idx="1127">
                  <c:v>0.1466666666666667</c:v>
                </c:pt>
                <c:pt idx="1128">
                  <c:v>0.10000000000000002</c:v>
                </c:pt>
                <c:pt idx="1129">
                  <c:v>5.3333333333333337E-2</c:v>
                </c:pt>
                <c:pt idx="1130">
                  <c:v>0.11333333333333334</c:v>
                </c:pt>
                <c:pt idx="1131">
                  <c:v>4.6666666666666662E-2</c:v>
                </c:pt>
                <c:pt idx="1132">
                  <c:v>0.16</c:v>
                </c:pt>
                <c:pt idx="1133">
                  <c:v>-0.06</c:v>
                </c:pt>
                <c:pt idx="1134">
                  <c:v>-9.9999999999999992E-2</c:v>
                </c:pt>
                <c:pt idx="1135">
                  <c:v>0.24</c:v>
                </c:pt>
                <c:pt idx="1136">
                  <c:v>9.3333333333333324E-2</c:v>
                </c:pt>
                <c:pt idx="1137">
                  <c:v>0.06</c:v>
                </c:pt>
                <c:pt idx="1138">
                  <c:v>0.16666666666666666</c:v>
                </c:pt>
                <c:pt idx="1139">
                  <c:v>6.6666666666666636E-3</c:v>
                </c:pt>
                <c:pt idx="1140">
                  <c:v>8.666666666666667E-2</c:v>
                </c:pt>
                <c:pt idx="1141">
                  <c:v>0.08</c:v>
                </c:pt>
                <c:pt idx="1142">
                  <c:v>0.06</c:v>
                </c:pt>
                <c:pt idx="1143">
                  <c:v>0.12</c:v>
                </c:pt>
                <c:pt idx="1144">
                  <c:v>0.02</c:v>
                </c:pt>
                <c:pt idx="1145">
                  <c:v>0.12</c:v>
                </c:pt>
                <c:pt idx="1146">
                  <c:v>3.3333333333333333E-2</c:v>
                </c:pt>
                <c:pt idx="1147">
                  <c:v>0.14000000000000001</c:v>
                </c:pt>
                <c:pt idx="1148">
                  <c:v>6.6666666666666666E-2</c:v>
                </c:pt>
                <c:pt idx="1149">
                  <c:v>0.12</c:v>
                </c:pt>
                <c:pt idx="1150">
                  <c:v>0.13999999999999999</c:v>
                </c:pt>
                <c:pt idx="1151">
                  <c:v>7.3333333333333334E-2</c:v>
                </c:pt>
                <c:pt idx="1152">
                  <c:v>0.14000000000000001</c:v>
                </c:pt>
                <c:pt idx="1153">
                  <c:v>6.6666666666666652E-2</c:v>
                </c:pt>
                <c:pt idx="1154">
                  <c:v>-5.3333333333333344E-2</c:v>
                </c:pt>
                <c:pt idx="1155">
                  <c:v>0.27999999999999997</c:v>
                </c:pt>
                <c:pt idx="1156">
                  <c:v>0.06</c:v>
                </c:pt>
                <c:pt idx="1157">
                  <c:v>0.14666666666666667</c:v>
                </c:pt>
                <c:pt idx="1158">
                  <c:v>3.3333333333333333E-2</c:v>
                </c:pt>
                <c:pt idx="1159">
                  <c:v>0.19333333333333336</c:v>
                </c:pt>
                <c:pt idx="1160">
                  <c:v>0.18666666666666668</c:v>
                </c:pt>
                <c:pt idx="1161">
                  <c:v>2.6666666666666672E-2</c:v>
                </c:pt>
                <c:pt idx="1162">
                  <c:v>0.12666666666666668</c:v>
                </c:pt>
                <c:pt idx="1163">
                  <c:v>0.08</c:v>
                </c:pt>
                <c:pt idx="1164">
                  <c:v>0.1466666666666667</c:v>
                </c:pt>
                <c:pt idx="1165">
                  <c:v>8.666666666666667E-2</c:v>
                </c:pt>
                <c:pt idx="1166">
                  <c:v>9.9999999999999992E-2</c:v>
                </c:pt>
                <c:pt idx="1167">
                  <c:v>0.19333333333333336</c:v>
                </c:pt>
                <c:pt idx="1168">
                  <c:v>0.10666666666666667</c:v>
                </c:pt>
                <c:pt idx="1169">
                  <c:v>0.16</c:v>
                </c:pt>
                <c:pt idx="1170">
                  <c:v>0.13333333333333333</c:v>
                </c:pt>
                <c:pt idx="1171">
                  <c:v>0.13999999999999999</c:v>
                </c:pt>
                <c:pt idx="1172">
                  <c:v>0.15333333333333335</c:v>
                </c:pt>
                <c:pt idx="1173">
                  <c:v>0.10666666666666667</c:v>
                </c:pt>
                <c:pt idx="1174">
                  <c:v>0.12</c:v>
                </c:pt>
                <c:pt idx="1175">
                  <c:v>0.16</c:v>
                </c:pt>
                <c:pt idx="1176">
                  <c:v>0.16666666666666666</c:v>
                </c:pt>
                <c:pt idx="1177">
                  <c:v>0.11333333333333334</c:v>
                </c:pt>
                <c:pt idx="1178">
                  <c:v>0.12000000000000001</c:v>
                </c:pt>
                <c:pt idx="1179">
                  <c:v>0.18000000000000002</c:v>
                </c:pt>
                <c:pt idx="1180">
                  <c:v>0.11333333333333333</c:v>
                </c:pt>
                <c:pt idx="1181">
                  <c:v>0.19333333333333336</c:v>
                </c:pt>
                <c:pt idx="1182">
                  <c:v>0.20000000000000004</c:v>
                </c:pt>
                <c:pt idx="1183">
                  <c:v>9.3333333333333324E-2</c:v>
                </c:pt>
                <c:pt idx="1184">
                  <c:v>0.20000000000000004</c:v>
                </c:pt>
                <c:pt idx="1185">
                  <c:v>0.10666666666666667</c:v>
                </c:pt>
                <c:pt idx="1186">
                  <c:v>0.20666666666666667</c:v>
                </c:pt>
                <c:pt idx="1187">
                  <c:v>9.3333333333333338E-2</c:v>
                </c:pt>
                <c:pt idx="1188">
                  <c:v>0.20666666666666669</c:v>
                </c:pt>
                <c:pt idx="1189">
                  <c:v>0.10666666666666667</c:v>
                </c:pt>
                <c:pt idx="1190">
                  <c:v>8.666666666666667E-2</c:v>
                </c:pt>
                <c:pt idx="1191">
                  <c:v>0.22666666666666668</c:v>
                </c:pt>
                <c:pt idx="1192">
                  <c:v>0.19999999999999998</c:v>
                </c:pt>
                <c:pt idx="1193">
                  <c:v>0.11333333333333333</c:v>
                </c:pt>
                <c:pt idx="1194">
                  <c:v>0.13333333333333333</c:v>
                </c:pt>
                <c:pt idx="1195">
                  <c:v>0.18666666666666665</c:v>
                </c:pt>
                <c:pt idx="1196">
                  <c:v>0.18000000000000002</c:v>
                </c:pt>
                <c:pt idx="1197">
                  <c:v>0.16</c:v>
                </c:pt>
                <c:pt idx="1198">
                  <c:v>0.19333333333333333</c:v>
                </c:pt>
                <c:pt idx="1199">
                  <c:v>0.15333333333333332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8E91-47CD-95FF-9559A35AFA1C}"/>
            </c:ext>
          </c:extLst>
        </c:ser>
        <c:ser>
          <c:idx val="2"/>
          <c:order val="2"/>
          <c:tx>
            <c:v>Spectra360</c:v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Dionne!$M$2:$M$1201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Dionne!$U$2:$U$1201</c:f>
              <c:numCache>
                <c:formatCode>General</c:formatCode>
                <c:ptCount val="1200"/>
                <c:pt idx="0">
                  <c:v>0.68666666666666665</c:v>
                </c:pt>
                <c:pt idx="1">
                  <c:v>1.0333333333333332</c:v>
                </c:pt>
                <c:pt idx="2">
                  <c:v>1.0333333333333332</c:v>
                </c:pt>
                <c:pt idx="3">
                  <c:v>0.68666666666666665</c:v>
                </c:pt>
                <c:pt idx="4">
                  <c:v>1.0266666666666666</c:v>
                </c:pt>
                <c:pt idx="5">
                  <c:v>0.63333333333333341</c:v>
                </c:pt>
                <c:pt idx="6">
                  <c:v>0.94666666666666666</c:v>
                </c:pt>
                <c:pt idx="7">
                  <c:v>0.65333333333333343</c:v>
                </c:pt>
                <c:pt idx="8">
                  <c:v>0.64</c:v>
                </c:pt>
                <c:pt idx="9">
                  <c:v>0.96666666666666667</c:v>
                </c:pt>
                <c:pt idx="10">
                  <c:v>0.56666666666666665</c:v>
                </c:pt>
                <c:pt idx="11">
                  <c:v>0.90666666666666662</c:v>
                </c:pt>
                <c:pt idx="12">
                  <c:v>0.5</c:v>
                </c:pt>
                <c:pt idx="13">
                  <c:v>0.84000000000000019</c:v>
                </c:pt>
                <c:pt idx="14">
                  <c:v>0.79333333333333333</c:v>
                </c:pt>
                <c:pt idx="15">
                  <c:v>0.27333333333333332</c:v>
                </c:pt>
                <c:pt idx="16">
                  <c:v>0.64</c:v>
                </c:pt>
                <c:pt idx="17">
                  <c:v>0.3</c:v>
                </c:pt>
                <c:pt idx="18">
                  <c:v>0.66666666666666663</c:v>
                </c:pt>
                <c:pt idx="19">
                  <c:v>0.21333333333333335</c:v>
                </c:pt>
                <c:pt idx="20">
                  <c:v>0.26</c:v>
                </c:pt>
                <c:pt idx="21">
                  <c:v>0.55333333333333334</c:v>
                </c:pt>
                <c:pt idx="22">
                  <c:v>0.52666666666666673</c:v>
                </c:pt>
                <c:pt idx="23">
                  <c:v>0.15333333333333335</c:v>
                </c:pt>
                <c:pt idx="24">
                  <c:v>0.44666666666666671</c:v>
                </c:pt>
                <c:pt idx="25">
                  <c:v>0.17333333333333334</c:v>
                </c:pt>
                <c:pt idx="26">
                  <c:v>0.32</c:v>
                </c:pt>
                <c:pt idx="27">
                  <c:v>0.17333333333333334</c:v>
                </c:pt>
                <c:pt idx="28">
                  <c:v>0.39333333333333337</c:v>
                </c:pt>
                <c:pt idx="29">
                  <c:v>-4.6666666666666669E-2</c:v>
                </c:pt>
                <c:pt idx="30">
                  <c:v>0.3</c:v>
                </c:pt>
                <c:pt idx="31">
                  <c:v>-8.666666666666667E-2</c:v>
                </c:pt>
                <c:pt idx="32">
                  <c:v>0.18000000000000002</c:v>
                </c:pt>
                <c:pt idx="33">
                  <c:v>-0.15333333333333335</c:v>
                </c:pt>
                <c:pt idx="34">
                  <c:v>0.16666666666666666</c:v>
                </c:pt>
                <c:pt idx="35">
                  <c:v>-0.20000000000000004</c:v>
                </c:pt>
                <c:pt idx="36">
                  <c:v>0.11333333333333333</c:v>
                </c:pt>
                <c:pt idx="37">
                  <c:v>-0.21333333333333335</c:v>
                </c:pt>
                <c:pt idx="38">
                  <c:v>4.6666666666666662E-2</c:v>
                </c:pt>
                <c:pt idx="39">
                  <c:v>-0.28666666666666663</c:v>
                </c:pt>
                <c:pt idx="40">
                  <c:v>6.6666666666666666E-2</c:v>
                </c:pt>
                <c:pt idx="41">
                  <c:v>-0.30666666666666664</c:v>
                </c:pt>
                <c:pt idx="42">
                  <c:v>-2.0000000000000018E-2</c:v>
                </c:pt>
                <c:pt idx="43">
                  <c:v>-0.41333333333333333</c:v>
                </c:pt>
                <c:pt idx="44">
                  <c:v>-6.6666666666666666E-2</c:v>
                </c:pt>
                <c:pt idx="45">
                  <c:v>-0.44</c:v>
                </c:pt>
                <c:pt idx="46">
                  <c:v>-0.17333333333333334</c:v>
                </c:pt>
                <c:pt idx="47">
                  <c:v>-0.46666666666666662</c:v>
                </c:pt>
                <c:pt idx="48">
                  <c:v>-0.48666666666666664</c:v>
                </c:pt>
                <c:pt idx="49">
                  <c:v>-0.15333333333333335</c:v>
                </c:pt>
                <c:pt idx="50">
                  <c:v>-0.20000000000000004</c:v>
                </c:pt>
                <c:pt idx="51">
                  <c:v>-0.57999999999999996</c:v>
                </c:pt>
                <c:pt idx="52">
                  <c:v>-0.22</c:v>
                </c:pt>
                <c:pt idx="53">
                  <c:v>-0.55333333333333334</c:v>
                </c:pt>
                <c:pt idx="54">
                  <c:v>-0.22666666666666666</c:v>
                </c:pt>
                <c:pt idx="55">
                  <c:v>-0.54666666666666663</c:v>
                </c:pt>
                <c:pt idx="56">
                  <c:v>-0.30666666666666664</c:v>
                </c:pt>
                <c:pt idx="57">
                  <c:v>-0.60666666666666669</c:v>
                </c:pt>
                <c:pt idx="58">
                  <c:v>-0.62666666666666671</c:v>
                </c:pt>
                <c:pt idx="59">
                  <c:v>-0.35999999999999993</c:v>
                </c:pt>
                <c:pt idx="60">
                  <c:v>-0.69333333333333336</c:v>
                </c:pt>
                <c:pt idx="61">
                  <c:v>-0.42</c:v>
                </c:pt>
                <c:pt idx="62">
                  <c:v>-0.48666666666666664</c:v>
                </c:pt>
                <c:pt idx="63">
                  <c:v>-0.7599999999999999</c:v>
                </c:pt>
                <c:pt idx="64">
                  <c:v>-0.50666666666666671</c:v>
                </c:pt>
                <c:pt idx="65">
                  <c:v>-0.7599999999999999</c:v>
                </c:pt>
                <c:pt idx="66">
                  <c:v>-0.5</c:v>
                </c:pt>
                <c:pt idx="67">
                  <c:v>-0.82666666666666655</c:v>
                </c:pt>
                <c:pt idx="68">
                  <c:v>-0.54666666666666663</c:v>
                </c:pt>
                <c:pt idx="69">
                  <c:v>-0.84666666666666657</c:v>
                </c:pt>
                <c:pt idx="70">
                  <c:v>-0.81333333333333313</c:v>
                </c:pt>
                <c:pt idx="71">
                  <c:v>-0.58666666666666667</c:v>
                </c:pt>
                <c:pt idx="72">
                  <c:v>-0.63333333333333341</c:v>
                </c:pt>
                <c:pt idx="73">
                  <c:v>-0.90666666666666662</c:v>
                </c:pt>
                <c:pt idx="74">
                  <c:v>-0.63333333333333341</c:v>
                </c:pt>
                <c:pt idx="75">
                  <c:v>-0.90666666666666662</c:v>
                </c:pt>
                <c:pt idx="76">
                  <c:v>-0.6133333333333334</c:v>
                </c:pt>
                <c:pt idx="77">
                  <c:v>-0.93333333333333324</c:v>
                </c:pt>
                <c:pt idx="78">
                  <c:v>-0.92666666666666664</c:v>
                </c:pt>
                <c:pt idx="79">
                  <c:v>-0.67333333333333323</c:v>
                </c:pt>
                <c:pt idx="80">
                  <c:v>-0.69999999999999984</c:v>
                </c:pt>
                <c:pt idx="81">
                  <c:v>-0.97333333333333327</c:v>
                </c:pt>
                <c:pt idx="82">
                  <c:v>-0.99333333333333329</c:v>
                </c:pt>
                <c:pt idx="83">
                  <c:v>-0.7466666666666667</c:v>
                </c:pt>
                <c:pt idx="84">
                  <c:v>-0.85999999999999988</c:v>
                </c:pt>
                <c:pt idx="85">
                  <c:v>-1.0133333333333334</c:v>
                </c:pt>
                <c:pt idx="86">
                  <c:v>-0.81333333333333313</c:v>
                </c:pt>
                <c:pt idx="87">
                  <c:v>-1.1266666666666667</c:v>
                </c:pt>
                <c:pt idx="88">
                  <c:v>-0.92666666666666664</c:v>
                </c:pt>
                <c:pt idx="89">
                  <c:v>-1.1399999999999999</c:v>
                </c:pt>
                <c:pt idx="90">
                  <c:v>-0.96666666666666667</c:v>
                </c:pt>
                <c:pt idx="91">
                  <c:v>-1.18</c:v>
                </c:pt>
                <c:pt idx="92">
                  <c:v>-0.97333333333333327</c:v>
                </c:pt>
                <c:pt idx="93">
                  <c:v>-1.1733333333333331</c:v>
                </c:pt>
                <c:pt idx="94">
                  <c:v>-1.1533333333333333</c:v>
                </c:pt>
                <c:pt idx="95">
                  <c:v>-0.99333333333333329</c:v>
                </c:pt>
                <c:pt idx="96">
                  <c:v>-1.2266666666666666</c:v>
                </c:pt>
                <c:pt idx="97">
                  <c:v>-0.99333333333333329</c:v>
                </c:pt>
                <c:pt idx="98">
                  <c:v>-1.2466666666666664</c:v>
                </c:pt>
                <c:pt idx="99">
                  <c:v>-0.96666666666666679</c:v>
                </c:pt>
                <c:pt idx="100">
                  <c:v>-0.96666666666666679</c:v>
                </c:pt>
                <c:pt idx="101">
                  <c:v>-1.1733333333333331</c:v>
                </c:pt>
                <c:pt idx="102">
                  <c:v>-0.96</c:v>
                </c:pt>
                <c:pt idx="103">
                  <c:v>-1.2466666666666664</c:v>
                </c:pt>
                <c:pt idx="104">
                  <c:v>-1.0533333333333335</c:v>
                </c:pt>
                <c:pt idx="105">
                  <c:v>-1.2066666666666668</c:v>
                </c:pt>
                <c:pt idx="106">
                  <c:v>-1.1200000000000001</c:v>
                </c:pt>
                <c:pt idx="107">
                  <c:v>-1.2800000000000002</c:v>
                </c:pt>
                <c:pt idx="108">
                  <c:v>-1.0999999999999999</c:v>
                </c:pt>
                <c:pt idx="109">
                  <c:v>-1.3066666666666666</c:v>
                </c:pt>
                <c:pt idx="110">
                  <c:v>-1.32</c:v>
                </c:pt>
                <c:pt idx="111">
                  <c:v>-1.0733333333333335</c:v>
                </c:pt>
                <c:pt idx="112">
                  <c:v>-1.1000000000000001</c:v>
                </c:pt>
                <c:pt idx="113">
                  <c:v>-1.3666666666666669</c:v>
                </c:pt>
                <c:pt idx="114">
                  <c:v>-1.0733333333333335</c:v>
                </c:pt>
                <c:pt idx="115">
                  <c:v>-1.3866666666666667</c:v>
                </c:pt>
                <c:pt idx="116">
                  <c:v>-1.34</c:v>
                </c:pt>
                <c:pt idx="117">
                  <c:v>-1.1200000000000001</c:v>
                </c:pt>
                <c:pt idx="118">
                  <c:v>-1.1666666666666667</c:v>
                </c:pt>
                <c:pt idx="119">
                  <c:v>-1.42</c:v>
                </c:pt>
                <c:pt idx="120">
                  <c:v>-1.2066666666666668</c:v>
                </c:pt>
                <c:pt idx="121">
                  <c:v>-1.4466666666666665</c:v>
                </c:pt>
                <c:pt idx="122">
                  <c:v>-1.1333333333333333</c:v>
                </c:pt>
                <c:pt idx="123">
                  <c:v>-1.4400000000000002</c:v>
                </c:pt>
                <c:pt idx="124">
                  <c:v>-1.1733333333333331</c:v>
                </c:pt>
                <c:pt idx="125">
                  <c:v>-1.3933333333333333</c:v>
                </c:pt>
                <c:pt idx="126">
                  <c:v>-1.1666666666666667</c:v>
                </c:pt>
                <c:pt idx="127">
                  <c:v>-1.4666666666666666</c:v>
                </c:pt>
                <c:pt idx="128">
                  <c:v>-1.2133333333333332</c:v>
                </c:pt>
                <c:pt idx="129">
                  <c:v>-1.4933333333333332</c:v>
                </c:pt>
                <c:pt idx="130">
                  <c:v>-1.5</c:v>
                </c:pt>
                <c:pt idx="131">
                  <c:v>-1.1866666666666668</c:v>
                </c:pt>
                <c:pt idx="132">
                  <c:v>-1.4333333333333333</c:v>
                </c:pt>
                <c:pt idx="133">
                  <c:v>-1.1866666666666668</c:v>
                </c:pt>
                <c:pt idx="134">
                  <c:v>-1.1933333333333334</c:v>
                </c:pt>
                <c:pt idx="135">
                  <c:v>-1.5</c:v>
                </c:pt>
                <c:pt idx="136">
                  <c:v>-1.3</c:v>
                </c:pt>
                <c:pt idx="137">
                  <c:v>-1.4533333333333334</c:v>
                </c:pt>
                <c:pt idx="138">
                  <c:v>-1.5</c:v>
                </c:pt>
                <c:pt idx="139">
                  <c:v>-1.1866666666666668</c:v>
                </c:pt>
                <c:pt idx="140">
                  <c:v>-1.4066666666666665</c:v>
                </c:pt>
                <c:pt idx="141">
                  <c:v>-1.0066666666666666</c:v>
                </c:pt>
                <c:pt idx="142">
                  <c:v>-1.2133333333333332</c:v>
                </c:pt>
                <c:pt idx="143">
                  <c:v>-0.87333333333333341</c:v>
                </c:pt>
                <c:pt idx="144">
                  <c:v>-1.0799999999999998</c:v>
                </c:pt>
                <c:pt idx="145">
                  <c:v>-0.64666666666666661</c:v>
                </c:pt>
                <c:pt idx="146">
                  <c:v>-0.8666666666666667</c:v>
                </c:pt>
                <c:pt idx="147">
                  <c:v>-0.8933333333333332</c:v>
                </c:pt>
                <c:pt idx="148">
                  <c:v>-0.81333333333333313</c:v>
                </c:pt>
                <c:pt idx="149">
                  <c:v>-1.34</c:v>
                </c:pt>
                <c:pt idx="150">
                  <c:v>-1.2333333333333334</c:v>
                </c:pt>
                <c:pt idx="151">
                  <c:v>-1.8533333333333335</c:v>
                </c:pt>
                <c:pt idx="152">
                  <c:v>-1.7666666666666666</c:v>
                </c:pt>
                <c:pt idx="153">
                  <c:v>-2.3133333333333335</c:v>
                </c:pt>
                <c:pt idx="154">
                  <c:v>-2.1333333333333333</c:v>
                </c:pt>
                <c:pt idx="155">
                  <c:v>-2.54</c:v>
                </c:pt>
                <c:pt idx="156">
                  <c:v>-2.6133333333333333</c:v>
                </c:pt>
                <c:pt idx="157">
                  <c:v>-2.3466666666666667</c:v>
                </c:pt>
                <c:pt idx="158">
                  <c:v>-2.5333333333333337</c:v>
                </c:pt>
                <c:pt idx="159">
                  <c:v>-2.1666666666666665</c:v>
                </c:pt>
                <c:pt idx="160">
                  <c:v>-2.2866666666666666</c:v>
                </c:pt>
                <c:pt idx="161">
                  <c:v>-1.9466666666666665</c:v>
                </c:pt>
                <c:pt idx="162">
                  <c:v>-2.0866666666666664</c:v>
                </c:pt>
                <c:pt idx="163">
                  <c:v>-1.7466666666666664</c:v>
                </c:pt>
                <c:pt idx="164">
                  <c:v>-1.8866666666666667</c:v>
                </c:pt>
                <c:pt idx="165">
                  <c:v>-1.6133333333333333</c:v>
                </c:pt>
                <c:pt idx="166">
                  <c:v>-1.82</c:v>
                </c:pt>
                <c:pt idx="167">
                  <c:v>-1.62</c:v>
                </c:pt>
                <c:pt idx="168">
                  <c:v>-1.8666666666666669</c:v>
                </c:pt>
                <c:pt idx="169">
                  <c:v>-1.64</c:v>
                </c:pt>
                <c:pt idx="170">
                  <c:v>-1.7333333333333334</c:v>
                </c:pt>
                <c:pt idx="171">
                  <c:v>-2.04</c:v>
                </c:pt>
                <c:pt idx="172">
                  <c:v>-1.8866666666666667</c:v>
                </c:pt>
                <c:pt idx="173">
                  <c:v>-2.1533333333333333</c:v>
                </c:pt>
                <c:pt idx="174">
                  <c:v>-1.9533333333333334</c:v>
                </c:pt>
                <c:pt idx="175">
                  <c:v>-2.2333333333333334</c:v>
                </c:pt>
                <c:pt idx="176">
                  <c:v>-2.0133333333333332</c:v>
                </c:pt>
                <c:pt idx="177">
                  <c:v>-2.226666666666667</c:v>
                </c:pt>
                <c:pt idx="178">
                  <c:v>-2.14</c:v>
                </c:pt>
                <c:pt idx="179">
                  <c:v>-1.9733333333333334</c:v>
                </c:pt>
                <c:pt idx="180">
                  <c:v>-2.1733333333333333</c:v>
                </c:pt>
                <c:pt idx="181">
                  <c:v>-1.8666666666666669</c:v>
                </c:pt>
                <c:pt idx="182">
                  <c:v>-2.1066666666666665</c:v>
                </c:pt>
                <c:pt idx="183">
                  <c:v>-1.8066666666666666</c:v>
                </c:pt>
                <c:pt idx="184">
                  <c:v>-2.1066666666666665</c:v>
                </c:pt>
                <c:pt idx="185">
                  <c:v>-1.8133333333333332</c:v>
                </c:pt>
                <c:pt idx="186">
                  <c:v>-1.82</c:v>
                </c:pt>
                <c:pt idx="187">
                  <c:v>-2.1</c:v>
                </c:pt>
                <c:pt idx="188">
                  <c:v>-1.9066666666666665</c:v>
                </c:pt>
                <c:pt idx="189">
                  <c:v>-2.1533333333333333</c:v>
                </c:pt>
                <c:pt idx="190">
                  <c:v>-1.9400000000000002</c:v>
                </c:pt>
                <c:pt idx="191">
                  <c:v>-2.2600000000000002</c:v>
                </c:pt>
                <c:pt idx="192">
                  <c:v>-2.2733333333333334</c:v>
                </c:pt>
                <c:pt idx="193">
                  <c:v>-2.06</c:v>
                </c:pt>
                <c:pt idx="194">
                  <c:v>-2.2799999999999998</c:v>
                </c:pt>
                <c:pt idx="195">
                  <c:v>-2.06</c:v>
                </c:pt>
                <c:pt idx="196">
                  <c:v>-2.1066666666666665</c:v>
                </c:pt>
                <c:pt idx="197">
                  <c:v>-2.3666666666666667</c:v>
                </c:pt>
                <c:pt idx="198">
                  <c:v>-2.5133333333333336</c:v>
                </c:pt>
                <c:pt idx="199">
                  <c:v>-1.8666666666666669</c:v>
                </c:pt>
                <c:pt idx="200">
                  <c:v>-2.1266666666666665</c:v>
                </c:pt>
                <c:pt idx="201">
                  <c:v>-2.1800000000000002</c:v>
                </c:pt>
                <c:pt idx="202">
                  <c:v>-2.2733333333333334</c:v>
                </c:pt>
                <c:pt idx="203">
                  <c:v>-1.9933333333333334</c:v>
                </c:pt>
                <c:pt idx="204">
                  <c:v>-2.0266666666666668</c:v>
                </c:pt>
                <c:pt idx="205">
                  <c:v>-2.3000000000000003</c:v>
                </c:pt>
                <c:pt idx="206">
                  <c:v>-2.2933333333333334</c:v>
                </c:pt>
                <c:pt idx="207">
                  <c:v>-2.0333333333333337</c:v>
                </c:pt>
                <c:pt idx="208">
                  <c:v>-2.1</c:v>
                </c:pt>
                <c:pt idx="209">
                  <c:v>-2.3666666666666667</c:v>
                </c:pt>
                <c:pt idx="210">
                  <c:v>-2.1</c:v>
                </c:pt>
                <c:pt idx="211">
                  <c:v>-2.3666666666666667</c:v>
                </c:pt>
                <c:pt idx="212">
                  <c:v>-2.1</c:v>
                </c:pt>
                <c:pt idx="213">
                  <c:v>-2.4266666666666663</c:v>
                </c:pt>
                <c:pt idx="214">
                  <c:v>-2.14</c:v>
                </c:pt>
                <c:pt idx="215">
                  <c:v>-2.4533333333333331</c:v>
                </c:pt>
                <c:pt idx="216">
                  <c:v>-2.4333333333333331</c:v>
                </c:pt>
                <c:pt idx="217">
                  <c:v>-2.1599999999999997</c:v>
                </c:pt>
                <c:pt idx="218">
                  <c:v>-2.4333333333333331</c:v>
                </c:pt>
                <c:pt idx="219">
                  <c:v>-2.0866666666666664</c:v>
                </c:pt>
                <c:pt idx="220">
                  <c:v>-2.3666666666666667</c:v>
                </c:pt>
                <c:pt idx="221">
                  <c:v>-2.08</c:v>
                </c:pt>
                <c:pt idx="222">
                  <c:v>-2.3533333333333335</c:v>
                </c:pt>
                <c:pt idx="223">
                  <c:v>-2.0933333333333333</c:v>
                </c:pt>
                <c:pt idx="224">
                  <c:v>-2.0866666666666664</c:v>
                </c:pt>
                <c:pt idx="225">
                  <c:v>-2.36</c:v>
                </c:pt>
                <c:pt idx="226">
                  <c:v>-2.1133333333333333</c:v>
                </c:pt>
                <c:pt idx="227">
                  <c:v>-2.3200000000000003</c:v>
                </c:pt>
                <c:pt idx="228">
                  <c:v>-2.0866666666666664</c:v>
                </c:pt>
                <c:pt idx="229">
                  <c:v>-2.3533333333333335</c:v>
                </c:pt>
                <c:pt idx="230">
                  <c:v>-2.3666666666666667</c:v>
                </c:pt>
                <c:pt idx="231">
                  <c:v>-2.06</c:v>
                </c:pt>
                <c:pt idx="232">
                  <c:v>-2.3533333333333335</c:v>
                </c:pt>
                <c:pt idx="233">
                  <c:v>-2.0866666666666664</c:v>
                </c:pt>
                <c:pt idx="234">
                  <c:v>-2.4133333333333336</c:v>
                </c:pt>
                <c:pt idx="235">
                  <c:v>-2.08</c:v>
                </c:pt>
                <c:pt idx="236">
                  <c:v>-2.1599999999999997</c:v>
                </c:pt>
                <c:pt idx="237">
                  <c:v>-2.3866666666666667</c:v>
                </c:pt>
                <c:pt idx="238">
                  <c:v>-2.14</c:v>
                </c:pt>
                <c:pt idx="239">
                  <c:v>-2.4066666666666667</c:v>
                </c:pt>
                <c:pt idx="240">
                  <c:v>-2.14</c:v>
                </c:pt>
                <c:pt idx="241">
                  <c:v>-2.4133333333333336</c:v>
                </c:pt>
                <c:pt idx="242">
                  <c:v>-2.4066666666666667</c:v>
                </c:pt>
                <c:pt idx="243">
                  <c:v>-2.14</c:v>
                </c:pt>
                <c:pt idx="244">
                  <c:v>-2.3866666666666667</c:v>
                </c:pt>
                <c:pt idx="245">
                  <c:v>-2.1666666666666665</c:v>
                </c:pt>
                <c:pt idx="246">
                  <c:v>-2.4066666666666667</c:v>
                </c:pt>
                <c:pt idx="247">
                  <c:v>-2.08</c:v>
                </c:pt>
                <c:pt idx="248">
                  <c:v>-2.0533333333333332</c:v>
                </c:pt>
                <c:pt idx="249">
                  <c:v>-2.4333333333333331</c:v>
                </c:pt>
                <c:pt idx="250">
                  <c:v>-2.0733333333333333</c:v>
                </c:pt>
                <c:pt idx="251">
                  <c:v>-2.4</c:v>
                </c:pt>
                <c:pt idx="252">
                  <c:v>-2.3866666666666667</c:v>
                </c:pt>
                <c:pt idx="253">
                  <c:v>-2.1</c:v>
                </c:pt>
                <c:pt idx="254">
                  <c:v>-2.0533333333333332</c:v>
                </c:pt>
                <c:pt idx="255">
                  <c:v>-2.4333333333333331</c:v>
                </c:pt>
                <c:pt idx="256">
                  <c:v>-2.4066666666666667</c:v>
                </c:pt>
                <c:pt idx="257">
                  <c:v>-2.0733333333333333</c:v>
                </c:pt>
                <c:pt idx="258">
                  <c:v>-2.4133333333333336</c:v>
                </c:pt>
                <c:pt idx="259">
                  <c:v>-2.0733333333333333</c:v>
                </c:pt>
                <c:pt idx="260">
                  <c:v>-2.0533333333333332</c:v>
                </c:pt>
                <c:pt idx="261">
                  <c:v>-2.4333333333333331</c:v>
                </c:pt>
                <c:pt idx="262">
                  <c:v>-2.3400000000000003</c:v>
                </c:pt>
                <c:pt idx="263">
                  <c:v>-2.0066666666666668</c:v>
                </c:pt>
                <c:pt idx="264">
                  <c:v>-2.0333333333333337</c:v>
                </c:pt>
                <c:pt idx="265">
                  <c:v>-2.3199999999999998</c:v>
                </c:pt>
                <c:pt idx="266">
                  <c:v>-2.0133333333333336</c:v>
                </c:pt>
                <c:pt idx="267">
                  <c:v>-2.3466666666666667</c:v>
                </c:pt>
                <c:pt idx="268">
                  <c:v>-2.3533333333333335</c:v>
                </c:pt>
                <c:pt idx="269">
                  <c:v>-2.0133333333333332</c:v>
                </c:pt>
                <c:pt idx="270">
                  <c:v>-2.3466666666666671</c:v>
                </c:pt>
                <c:pt idx="271">
                  <c:v>-2.02</c:v>
                </c:pt>
                <c:pt idx="272">
                  <c:v>-2.3333333333333335</c:v>
                </c:pt>
                <c:pt idx="273">
                  <c:v>-2.04</c:v>
                </c:pt>
                <c:pt idx="274">
                  <c:v>-2.2866666666666666</c:v>
                </c:pt>
                <c:pt idx="275">
                  <c:v>-1.9466666666666665</c:v>
                </c:pt>
                <c:pt idx="276">
                  <c:v>-2.2200000000000002</c:v>
                </c:pt>
                <c:pt idx="277">
                  <c:v>-1.8866666666666667</c:v>
                </c:pt>
                <c:pt idx="278">
                  <c:v>-2.0666666666666669</c:v>
                </c:pt>
                <c:pt idx="279">
                  <c:v>-1.7066666666666668</c:v>
                </c:pt>
                <c:pt idx="280">
                  <c:v>-1.8866666666666667</c:v>
                </c:pt>
                <c:pt idx="281">
                  <c:v>-1.4866666666666666</c:v>
                </c:pt>
                <c:pt idx="282">
                  <c:v>-1.7733333333333332</c:v>
                </c:pt>
                <c:pt idx="283">
                  <c:v>-1.3333333333333337</c:v>
                </c:pt>
                <c:pt idx="284">
                  <c:v>-1.2866666666666668</c:v>
                </c:pt>
                <c:pt idx="285">
                  <c:v>-1.6266666666666669</c:v>
                </c:pt>
                <c:pt idx="286">
                  <c:v>-1.4266666666666665</c:v>
                </c:pt>
                <c:pt idx="287">
                  <c:v>-1.88</c:v>
                </c:pt>
                <c:pt idx="288">
                  <c:v>-1.7599999999999998</c:v>
                </c:pt>
                <c:pt idx="289">
                  <c:v>-2.3533333333333335</c:v>
                </c:pt>
                <c:pt idx="290">
                  <c:v>-2.1599999999999997</c:v>
                </c:pt>
                <c:pt idx="291">
                  <c:v>-2.6999999999999997</c:v>
                </c:pt>
                <c:pt idx="292">
                  <c:v>-2.4933333333333332</c:v>
                </c:pt>
                <c:pt idx="293">
                  <c:v>-2.8333333333333335</c:v>
                </c:pt>
                <c:pt idx="294">
                  <c:v>-2.8333333333333335</c:v>
                </c:pt>
                <c:pt idx="295">
                  <c:v>-2.5</c:v>
                </c:pt>
                <c:pt idx="296">
                  <c:v>-2.793333333333333</c:v>
                </c:pt>
                <c:pt idx="297">
                  <c:v>-2.2066666666666666</c:v>
                </c:pt>
                <c:pt idx="298">
                  <c:v>-2.44</c:v>
                </c:pt>
                <c:pt idx="299">
                  <c:v>-1.8933333333333335</c:v>
                </c:pt>
                <c:pt idx="300">
                  <c:v>-2.0733333333333333</c:v>
                </c:pt>
                <c:pt idx="301">
                  <c:v>-1.6600000000000001</c:v>
                </c:pt>
                <c:pt idx="302">
                  <c:v>-1.8333333333333333</c:v>
                </c:pt>
                <c:pt idx="303">
                  <c:v>-1.5066666666666666</c:v>
                </c:pt>
                <c:pt idx="304">
                  <c:v>-1.4399999999999997</c:v>
                </c:pt>
                <c:pt idx="305">
                  <c:v>-1.7666666666666666</c:v>
                </c:pt>
                <c:pt idx="306">
                  <c:v>-1.4399999999999997</c:v>
                </c:pt>
                <c:pt idx="307">
                  <c:v>-1.8333333333333333</c:v>
                </c:pt>
                <c:pt idx="308">
                  <c:v>-1.54</c:v>
                </c:pt>
                <c:pt idx="309">
                  <c:v>-2</c:v>
                </c:pt>
                <c:pt idx="310">
                  <c:v>-1.7066666666666668</c:v>
                </c:pt>
                <c:pt idx="311">
                  <c:v>-2.0333333333333337</c:v>
                </c:pt>
                <c:pt idx="312">
                  <c:v>-1.7466666666666664</c:v>
                </c:pt>
                <c:pt idx="313">
                  <c:v>-2.1266666666666665</c:v>
                </c:pt>
                <c:pt idx="314">
                  <c:v>-2.1800000000000002</c:v>
                </c:pt>
                <c:pt idx="315">
                  <c:v>-1.5666666666666667</c:v>
                </c:pt>
                <c:pt idx="316">
                  <c:v>-1.92</c:v>
                </c:pt>
                <c:pt idx="317">
                  <c:v>-1.6133333333333333</c:v>
                </c:pt>
                <c:pt idx="318">
                  <c:v>-1.82</c:v>
                </c:pt>
                <c:pt idx="319">
                  <c:v>-1.4533333333333331</c:v>
                </c:pt>
                <c:pt idx="320">
                  <c:v>-1.7666666666666666</c:v>
                </c:pt>
                <c:pt idx="321">
                  <c:v>-1.4333333333333333</c:v>
                </c:pt>
                <c:pt idx="322">
                  <c:v>-1.72</c:v>
                </c:pt>
                <c:pt idx="323">
                  <c:v>-1.3466666666666669</c:v>
                </c:pt>
                <c:pt idx="324">
                  <c:v>-1.36</c:v>
                </c:pt>
                <c:pt idx="325">
                  <c:v>-1.7066666666666668</c:v>
                </c:pt>
                <c:pt idx="326">
                  <c:v>-1.3866666666666667</c:v>
                </c:pt>
                <c:pt idx="327">
                  <c:v>-1.6733333333333336</c:v>
                </c:pt>
                <c:pt idx="328">
                  <c:v>-1.3666666666666669</c:v>
                </c:pt>
                <c:pt idx="329">
                  <c:v>-1.6933333333333334</c:v>
                </c:pt>
                <c:pt idx="330">
                  <c:v>-1.7000000000000002</c:v>
                </c:pt>
                <c:pt idx="331">
                  <c:v>-1.36</c:v>
                </c:pt>
                <c:pt idx="332">
                  <c:v>-1.3800000000000001</c:v>
                </c:pt>
                <c:pt idx="333">
                  <c:v>-1.6733333333333336</c:v>
                </c:pt>
                <c:pt idx="334">
                  <c:v>-1.62</c:v>
                </c:pt>
                <c:pt idx="335">
                  <c:v>-1.3</c:v>
                </c:pt>
                <c:pt idx="336">
                  <c:v>-1.3</c:v>
                </c:pt>
                <c:pt idx="337">
                  <c:v>-1.5533333333333335</c:v>
                </c:pt>
                <c:pt idx="338">
                  <c:v>-1.2066666666666668</c:v>
                </c:pt>
                <c:pt idx="339">
                  <c:v>-1.5733333333333335</c:v>
                </c:pt>
                <c:pt idx="340">
                  <c:v>-1.4733333333333334</c:v>
                </c:pt>
                <c:pt idx="341">
                  <c:v>-1.18</c:v>
                </c:pt>
                <c:pt idx="342">
                  <c:v>-1.4733333333333334</c:v>
                </c:pt>
                <c:pt idx="343">
                  <c:v>-1.2466666666666668</c:v>
                </c:pt>
                <c:pt idx="344">
                  <c:v>-1.4733333333333334</c:v>
                </c:pt>
                <c:pt idx="345">
                  <c:v>-1.1733333333333331</c:v>
                </c:pt>
                <c:pt idx="346">
                  <c:v>-1.4866666666666666</c:v>
                </c:pt>
                <c:pt idx="347">
                  <c:v>-1.0933333333333335</c:v>
                </c:pt>
                <c:pt idx="348">
                  <c:v>-1.4133333333333333</c:v>
                </c:pt>
                <c:pt idx="349">
                  <c:v>-1.1533333333333333</c:v>
                </c:pt>
                <c:pt idx="350">
                  <c:v>-1.42</c:v>
                </c:pt>
                <c:pt idx="351">
                  <c:v>-1.0866666666666667</c:v>
                </c:pt>
                <c:pt idx="352">
                  <c:v>-1.0866666666666667</c:v>
                </c:pt>
                <c:pt idx="353">
                  <c:v>-1.3533333333333335</c:v>
                </c:pt>
                <c:pt idx="354">
                  <c:v>-1.02</c:v>
                </c:pt>
                <c:pt idx="355">
                  <c:v>-1.3533333333333335</c:v>
                </c:pt>
                <c:pt idx="356">
                  <c:v>-1.2866666666666668</c:v>
                </c:pt>
                <c:pt idx="357">
                  <c:v>-1.0199999999999998</c:v>
                </c:pt>
                <c:pt idx="358">
                  <c:v>-1.2066666666666668</c:v>
                </c:pt>
                <c:pt idx="359">
                  <c:v>-1.0199999999999998</c:v>
                </c:pt>
                <c:pt idx="360">
                  <c:v>-1.2133333333333332</c:v>
                </c:pt>
                <c:pt idx="361">
                  <c:v>-0.95333333333333348</c:v>
                </c:pt>
                <c:pt idx="362">
                  <c:v>-1.22</c:v>
                </c:pt>
                <c:pt idx="363">
                  <c:v>-0.88666666666666671</c:v>
                </c:pt>
                <c:pt idx="364">
                  <c:v>-1.1533333333333333</c:v>
                </c:pt>
                <c:pt idx="365">
                  <c:v>-0.87999999999999989</c:v>
                </c:pt>
                <c:pt idx="366">
                  <c:v>-0.9</c:v>
                </c:pt>
                <c:pt idx="367">
                  <c:v>-1.1333333333333333</c:v>
                </c:pt>
                <c:pt idx="368">
                  <c:v>-1.1000000000000001</c:v>
                </c:pt>
                <c:pt idx="369">
                  <c:v>-0.78666666666666651</c:v>
                </c:pt>
                <c:pt idx="370">
                  <c:v>-1.1933333333333334</c:v>
                </c:pt>
                <c:pt idx="371">
                  <c:v>-0.67333333333333323</c:v>
                </c:pt>
                <c:pt idx="372">
                  <c:v>-1</c:v>
                </c:pt>
                <c:pt idx="373">
                  <c:v>-0.84666666666666668</c:v>
                </c:pt>
                <c:pt idx="374">
                  <c:v>-0.7533333333333333</c:v>
                </c:pt>
                <c:pt idx="375">
                  <c:v>-1.02</c:v>
                </c:pt>
                <c:pt idx="376">
                  <c:v>-1</c:v>
                </c:pt>
                <c:pt idx="377">
                  <c:v>-0.77333333333333343</c:v>
                </c:pt>
                <c:pt idx="378">
                  <c:v>-0.7533333333333333</c:v>
                </c:pt>
                <c:pt idx="379">
                  <c:v>-1.02</c:v>
                </c:pt>
                <c:pt idx="380">
                  <c:v>-0.95333333333333348</c:v>
                </c:pt>
                <c:pt idx="381">
                  <c:v>-0.68666666666666665</c:v>
                </c:pt>
                <c:pt idx="382">
                  <c:v>-0.94666666666666677</c:v>
                </c:pt>
                <c:pt idx="383">
                  <c:v>-0.69333333333333325</c:v>
                </c:pt>
                <c:pt idx="384">
                  <c:v>-0.98000000000000009</c:v>
                </c:pt>
                <c:pt idx="385">
                  <c:v>-0.6</c:v>
                </c:pt>
                <c:pt idx="386">
                  <c:v>-0.8933333333333332</c:v>
                </c:pt>
                <c:pt idx="387">
                  <c:v>-0.62666666666666671</c:v>
                </c:pt>
                <c:pt idx="388">
                  <c:v>-0.62666666666666671</c:v>
                </c:pt>
                <c:pt idx="389">
                  <c:v>-0.8933333333333332</c:v>
                </c:pt>
                <c:pt idx="390">
                  <c:v>-0.8933333333333332</c:v>
                </c:pt>
                <c:pt idx="391">
                  <c:v>-0.56666666666666665</c:v>
                </c:pt>
                <c:pt idx="392">
                  <c:v>-0.87999999999999989</c:v>
                </c:pt>
                <c:pt idx="393">
                  <c:v>-0.57999999999999996</c:v>
                </c:pt>
                <c:pt idx="394">
                  <c:v>-0.81333333333333313</c:v>
                </c:pt>
                <c:pt idx="395">
                  <c:v>-0.58666666666666667</c:v>
                </c:pt>
                <c:pt idx="396">
                  <c:v>-0.83999999999999986</c:v>
                </c:pt>
                <c:pt idx="397">
                  <c:v>-0.55999999999999994</c:v>
                </c:pt>
                <c:pt idx="398">
                  <c:v>-0.56666666666666665</c:v>
                </c:pt>
                <c:pt idx="399">
                  <c:v>-0.83333333333333337</c:v>
                </c:pt>
                <c:pt idx="400">
                  <c:v>-0.52666666666666673</c:v>
                </c:pt>
                <c:pt idx="401">
                  <c:v>-0.81333333333333313</c:v>
                </c:pt>
                <c:pt idx="402">
                  <c:v>-0.77333333333333343</c:v>
                </c:pt>
                <c:pt idx="403">
                  <c:v>-0.44</c:v>
                </c:pt>
                <c:pt idx="404">
                  <c:v>-0.77999999999999992</c:v>
                </c:pt>
                <c:pt idx="405">
                  <c:v>-0.5</c:v>
                </c:pt>
                <c:pt idx="406">
                  <c:v>-0.70666666666666667</c:v>
                </c:pt>
                <c:pt idx="407">
                  <c:v>-0.44666666666666671</c:v>
                </c:pt>
                <c:pt idx="408">
                  <c:v>-0.70666666666666655</c:v>
                </c:pt>
                <c:pt idx="409">
                  <c:v>-0.44666666666666671</c:v>
                </c:pt>
                <c:pt idx="410">
                  <c:v>-0.46</c:v>
                </c:pt>
                <c:pt idx="411">
                  <c:v>-0.68666666666666654</c:v>
                </c:pt>
                <c:pt idx="412">
                  <c:v>-0.38666666666666666</c:v>
                </c:pt>
                <c:pt idx="413">
                  <c:v>-0.64</c:v>
                </c:pt>
                <c:pt idx="414">
                  <c:v>-0.39333333333333331</c:v>
                </c:pt>
                <c:pt idx="415">
                  <c:v>-0.62</c:v>
                </c:pt>
                <c:pt idx="416">
                  <c:v>-0.57333333333333336</c:v>
                </c:pt>
                <c:pt idx="417">
                  <c:v>-0.32</c:v>
                </c:pt>
                <c:pt idx="418">
                  <c:v>-0.57999999999999996</c:v>
                </c:pt>
                <c:pt idx="419">
                  <c:v>-0.3133333333333333</c:v>
                </c:pt>
                <c:pt idx="420">
                  <c:v>-0.33333333333333331</c:v>
                </c:pt>
                <c:pt idx="421">
                  <c:v>-0.48666666666666664</c:v>
                </c:pt>
                <c:pt idx="422">
                  <c:v>-0.24666666666666667</c:v>
                </c:pt>
                <c:pt idx="423">
                  <c:v>-0.51333333333333331</c:v>
                </c:pt>
                <c:pt idx="424">
                  <c:v>-0.42666666666666669</c:v>
                </c:pt>
                <c:pt idx="425">
                  <c:v>-0.26666666666666666</c:v>
                </c:pt>
                <c:pt idx="426">
                  <c:v>-0.37999999999999995</c:v>
                </c:pt>
                <c:pt idx="427">
                  <c:v>-0.18000000000000002</c:v>
                </c:pt>
                <c:pt idx="428">
                  <c:v>-0.37999999999999995</c:v>
                </c:pt>
                <c:pt idx="429">
                  <c:v>-0.10666666666666669</c:v>
                </c:pt>
                <c:pt idx="430">
                  <c:v>-0.3133333333333333</c:v>
                </c:pt>
                <c:pt idx="431">
                  <c:v>-4.0000000000000015E-2</c:v>
                </c:pt>
                <c:pt idx="432">
                  <c:v>-0.22666666666666666</c:v>
                </c:pt>
                <c:pt idx="433">
                  <c:v>0</c:v>
                </c:pt>
                <c:pt idx="434">
                  <c:v>-0.18000000000000002</c:v>
                </c:pt>
                <c:pt idx="435">
                  <c:v>9.9999999999999992E-2</c:v>
                </c:pt>
                <c:pt idx="436">
                  <c:v>-0.11333333333333333</c:v>
                </c:pt>
                <c:pt idx="437">
                  <c:v>0.16</c:v>
                </c:pt>
                <c:pt idx="438">
                  <c:v>0.15333333333333335</c:v>
                </c:pt>
                <c:pt idx="439">
                  <c:v>-0.10666666666666665</c:v>
                </c:pt>
                <c:pt idx="440">
                  <c:v>-2.6666666666666672E-2</c:v>
                </c:pt>
                <c:pt idx="441">
                  <c:v>0.20666666666666667</c:v>
                </c:pt>
                <c:pt idx="442">
                  <c:v>2.6666666666666661E-2</c:v>
                </c:pt>
                <c:pt idx="443">
                  <c:v>0.3</c:v>
                </c:pt>
                <c:pt idx="444">
                  <c:v>0.11333333333333333</c:v>
                </c:pt>
                <c:pt idx="445">
                  <c:v>0.34</c:v>
                </c:pt>
                <c:pt idx="446">
                  <c:v>0.18000000000000002</c:v>
                </c:pt>
                <c:pt idx="447">
                  <c:v>0.40666666666666668</c:v>
                </c:pt>
                <c:pt idx="448">
                  <c:v>0.48</c:v>
                </c:pt>
                <c:pt idx="449">
                  <c:v>0.25333333333333335</c:v>
                </c:pt>
                <c:pt idx="450">
                  <c:v>0.55999999999999994</c:v>
                </c:pt>
                <c:pt idx="451">
                  <c:v>0.3</c:v>
                </c:pt>
                <c:pt idx="452">
                  <c:v>0.63333333333333341</c:v>
                </c:pt>
                <c:pt idx="453">
                  <c:v>0.3</c:v>
                </c:pt>
                <c:pt idx="454">
                  <c:v>0.43333333333333335</c:v>
                </c:pt>
                <c:pt idx="455">
                  <c:v>0.70666666666666667</c:v>
                </c:pt>
                <c:pt idx="456">
                  <c:v>0.44</c:v>
                </c:pt>
                <c:pt idx="457">
                  <c:v>0.76666666666666672</c:v>
                </c:pt>
                <c:pt idx="458">
                  <c:v>0.46</c:v>
                </c:pt>
                <c:pt idx="459">
                  <c:v>0.81333333333333346</c:v>
                </c:pt>
                <c:pt idx="460">
                  <c:v>0.86</c:v>
                </c:pt>
                <c:pt idx="461">
                  <c:v>0.48</c:v>
                </c:pt>
                <c:pt idx="462">
                  <c:v>0.56666666666666665</c:v>
                </c:pt>
                <c:pt idx="463">
                  <c:v>0.97333333333333327</c:v>
                </c:pt>
                <c:pt idx="464">
                  <c:v>0.63333333333333341</c:v>
                </c:pt>
                <c:pt idx="465">
                  <c:v>0.97333333333333327</c:v>
                </c:pt>
                <c:pt idx="466">
                  <c:v>0.66</c:v>
                </c:pt>
                <c:pt idx="467">
                  <c:v>0.94666666666666666</c:v>
                </c:pt>
                <c:pt idx="468">
                  <c:v>0.66666666666666663</c:v>
                </c:pt>
                <c:pt idx="469">
                  <c:v>1.0066666666666666</c:v>
                </c:pt>
                <c:pt idx="470">
                  <c:v>0.70000000000000007</c:v>
                </c:pt>
                <c:pt idx="471">
                  <c:v>1.0466666666666666</c:v>
                </c:pt>
                <c:pt idx="472">
                  <c:v>1.0466666666666666</c:v>
                </c:pt>
                <c:pt idx="473">
                  <c:v>0.70666666666666667</c:v>
                </c:pt>
                <c:pt idx="474">
                  <c:v>0.76000000000000012</c:v>
                </c:pt>
                <c:pt idx="475">
                  <c:v>1.1266666666666667</c:v>
                </c:pt>
                <c:pt idx="476">
                  <c:v>0.84000000000000019</c:v>
                </c:pt>
                <c:pt idx="477">
                  <c:v>1.18</c:v>
                </c:pt>
                <c:pt idx="478">
                  <c:v>0.84000000000000019</c:v>
                </c:pt>
                <c:pt idx="479">
                  <c:v>1.24</c:v>
                </c:pt>
                <c:pt idx="480">
                  <c:v>0.92666666666666664</c:v>
                </c:pt>
                <c:pt idx="481">
                  <c:v>1.2133333333333334</c:v>
                </c:pt>
                <c:pt idx="482">
                  <c:v>1.2333333333333334</c:v>
                </c:pt>
                <c:pt idx="483">
                  <c:v>0.91333333333333344</c:v>
                </c:pt>
                <c:pt idx="484">
                  <c:v>1.1666666666666667</c:v>
                </c:pt>
                <c:pt idx="485">
                  <c:v>1.0933333333333335</c:v>
                </c:pt>
                <c:pt idx="486">
                  <c:v>1.3333333333333333</c:v>
                </c:pt>
                <c:pt idx="487">
                  <c:v>0.95333333333333348</c:v>
                </c:pt>
                <c:pt idx="488">
                  <c:v>1.04</c:v>
                </c:pt>
                <c:pt idx="489">
                  <c:v>1.3733333333333333</c:v>
                </c:pt>
                <c:pt idx="490">
                  <c:v>1.0333333333333332</c:v>
                </c:pt>
                <c:pt idx="491">
                  <c:v>1.3666666666666665</c:v>
                </c:pt>
                <c:pt idx="492">
                  <c:v>1.0533333333333335</c:v>
                </c:pt>
                <c:pt idx="493">
                  <c:v>1.3399999999999999</c:v>
                </c:pt>
                <c:pt idx="494">
                  <c:v>1.0066666666666666</c:v>
                </c:pt>
                <c:pt idx="495">
                  <c:v>1.46</c:v>
                </c:pt>
                <c:pt idx="496">
                  <c:v>1.4333333333333333</c:v>
                </c:pt>
                <c:pt idx="497">
                  <c:v>1.1000000000000001</c:v>
                </c:pt>
                <c:pt idx="498">
                  <c:v>1.4133333333333331</c:v>
                </c:pt>
                <c:pt idx="499">
                  <c:v>1.1200000000000001</c:v>
                </c:pt>
                <c:pt idx="500">
                  <c:v>1.0866666666666667</c:v>
                </c:pt>
                <c:pt idx="501">
                  <c:v>1.5</c:v>
                </c:pt>
                <c:pt idx="502">
                  <c:v>1.1400000000000001</c:v>
                </c:pt>
                <c:pt idx="503">
                  <c:v>1.5866666666666669</c:v>
                </c:pt>
                <c:pt idx="504">
                  <c:v>1.2266666666666666</c:v>
                </c:pt>
                <c:pt idx="505">
                  <c:v>1.5533333333333335</c:v>
                </c:pt>
                <c:pt idx="506">
                  <c:v>1.2333333333333334</c:v>
                </c:pt>
                <c:pt idx="507">
                  <c:v>1.6133333333333333</c:v>
                </c:pt>
                <c:pt idx="508">
                  <c:v>1.6466666666666665</c:v>
                </c:pt>
                <c:pt idx="509">
                  <c:v>1.2666666666666668</c:v>
                </c:pt>
                <c:pt idx="510">
                  <c:v>1.6199999999999999</c:v>
                </c:pt>
                <c:pt idx="511">
                  <c:v>1.2866666666666668</c:v>
                </c:pt>
                <c:pt idx="512">
                  <c:v>1.6333333333333331</c:v>
                </c:pt>
                <c:pt idx="513">
                  <c:v>1.2666666666666668</c:v>
                </c:pt>
                <c:pt idx="514">
                  <c:v>1.2866666666666668</c:v>
                </c:pt>
                <c:pt idx="515">
                  <c:v>1.6133333333333333</c:v>
                </c:pt>
                <c:pt idx="516">
                  <c:v>1.26</c:v>
                </c:pt>
                <c:pt idx="517">
                  <c:v>1.6466666666666665</c:v>
                </c:pt>
                <c:pt idx="518">
                  <c:v>1.2866666666666668</c:v>
                </c:pt>
                <c:pt idx="519">
                  <c:v>1.68</c:v>
                </c:pt>
                <c:pt idx="520">
                  <c:v>1.68</c:v>
                </c:pt>
                <c:pt idx="521">
                  <c:v>1.2933333333333334</c:v>
                </c:pt>
                <c:pt idx="522">
                  <c:v>1.6866666666666665</c:v>
                </c:pt>
                <c:pt idx="523">
                  <c:v>1.3466666666666667</c:v>
                </c:pt>
                <c:pt idx="524">
                  <c:v>1.6866666666666665</c:v>
                </c:pt>
                <c:pt idx="525">
                  <c:v>1.3466666666666667</c:v>
                </c:pt>
                <c:pt idx="526">
                  <c:v>1.3666666666666665</c:v>
                </c:pt>
                <c:pt idx="527">
                  <c:v>1.7333333333333334</c:v>
                </c:pt>
                <c:pt idx="528">
                  <c:v>1.3666666666666665</c:v>
                </c:pt>
                <c:pt idx="529">
                  <c:v>1.7333333333333334</c:v>
                </c:pt>
                <c:pt idx="530">
                  <c:v>1.42</c:v>
                </c:pt>
                <c:pt idx="531">
                  <c:v>1.7533333333333332</c:v>
                </c:pt>
                <c:pt idx="532">
                  <c:v>1.7599999999999998</c:v>
                </c:pt>
                <c:pt idx="533">
                  <c:v>1.4133333333333333</c:v>
                </c:pt>
                <c:pt idx="534">
                  <c:v>1.7333333333333334</c:v>
                </c:pt>
                <c:pt idx="535">
                  <c:v>1.4400000000000002</c:v>
                </c:pt>
                <c:pt idx="536">
                  <c:v>1.8</c:v>
                </c:pt>
                <c:pt idx="537">
                  <c:v>1.5066666666666668</c:v>
                </c:pt>
                <c:pt idx="538">
                  <c:v>1.9133333333333333</c:v>
                </c:pt>
                <c:pt idx="539">
                  <c:v>1.3533333333333333</c:v>
                </c:pt>
                <c:pt idx="540">
                  <c:v>1.3466666666666667</c:v>
                </c:pt>
                <c:pt idx="541">
                  <c:v>2.0133333333333332</c:v>
                </c:pt>
                <c:pt idx="542">
                  <c:v>1.486666666666667</c:v>
                </c:pt>
                <c:pt idx="543">
                  <c:v>1.8133333333333335</c:v>
                </c:pt>
                <c:pt idx="544">
                  <c:v>1.5066666666666668</c:v>
                </c:pt>
                <c:pt idx="545">
                  <c:v>1.8666666666666669</c:v>
                </c:pt>
                <c:pt idx="546">
                  <c:v>1.486666666666667</c:v>
                </c:pt>
                <c:pt idx="547">
                  <c:v>1.8866666666666667</c:v>
                </c:pt>
                <c:pt idx="548">
                  <c:v>1.8733333333333337</c:v>
                </c:pt>
                <c:pt idx="549">
                  <c:v>1.58</c:v>
                </c:pt>
                <c:pt idx="550">
                  <c:v>1.8733333333333337</c:v>
                </c:pt>
                <c:pt idx="551">
                  <c:v>1.5733333333333335</c:v>
                </c:pt>
                <c:pt idx="552">
                  <c:v>1.5600000000000003</c:v>
                </c:pt>
                <c:pt idx="553">
                  <c:v>1.8933333333333335</c:v>
                </c:pt>
                <c:pt idx="554">
                  <c:v>1.58</c:v>
                </c:pt>
                <c:pt idx="555">
                  <c:v>1.8733333333333337</c:v>
                </c:pt>
                <c:pt idx="556">
                  <c:v>1.8066666666666669</c:v>
                </c:pt>
                <c:pt idx="557">
                  <c:v>1.46</c:v>
                </c:pt>
                <c:pt idx="558">
                  <c:v>1.6933333333333334</c:v>
                </c:pt>
                <c:pt idx="559">
                  <c:v>1.3</c:v>
                </c:pt>
                <c:pt idx="560">
                  <c:v>1.4933333333333334</c:v>
                </c:pt>
                <c:pt idx="561">
                  <c:v>1.1599999999999999</c:v>
                </c:pt>
                <c:pt idx="562">
                  <c:v>1.4333333333333333</c:v>
                </c:pt>
                <c:pt idx="563">
                  <c:v>1.1066666666666667</c:v>
                </c:pt>
                <c:pt idx="564">
                  <c:v>1.1666666666666667</c:v>
                </c:pt>
                <c:pt idx="565">
                  <c:v>1.6333333333333331</c:v>
                </c:pt>
                <c:pt idx="566">
                  <c:v>1.4133333333333333</c:v>
                </c:pt>
                <c:pt idx="567">
                  <c:v>2.14</c:v>
                </c:pt>
                <c:pt idx="568">
                  <c:v>1.9999999999999998</c:v>
                </c:pt>
                <c:pt idx="569">
                  <c:v>2.6133333333333333</c:v>
                </c:pt>
                <c:pt idx="570">
                  <c:v>2.5133333333333332</c:v>
                </c:pt>
                <c:pt idx="571">
                  <c:v>2.9000000000000004</c:v>
                </c:pt>
                <c:pt idx="572">
                  <c:v>2.7666666666666671</c:v>
                </c:pt>
                <c:pt idx="573">
                  <c:v>3.0400000000000005</c:v>
                </c:pt>
                <c:pt idx="574">
                  <c:v>3.0333333333333337</c:v>
                </c:pt>
                <c:pt idx="575">
                  <c:v>2.6466666666666665</c:v>
                </c:pt>
                <c:pt idx="576">
                  <c:v>2.8333333333333335</c:v>
                </c:pt>
                <c:pt idx="577">
                  <c:v>2.3733333333333335</c:v>
                </c:pt>
                <c:pt idx="578">
                  <c:v>2.5266666666666668</c:v>
                </c:pt>
                <c:pt idx="579">
                  <c:v>2.14</c:v>
                </c:pt>
                <c:pt idx="580">
                  <c:v>2.2999999999999998</c:v>
                </c:pt>
                <c:pt idx="581">
                  <c:v>1.9799999999999998</c:v>
                </c:pt>
                <c:pt idx="582">
                  <c:v>2.1800000000000002</c:v>
                </c:pt>
                <c:pt idx="583">
                  <c:v>1.9733333333333334</c:v>
                </c:pt>
                <c:pt idx="584">
                  <c:v>2.2400000000000002</c:v>
                </c:pt>
                <c:pt idx="585">
                  <c:v>1.9733333333333329</c:v>
                </c:pt>
                <c:pt idx="586">
                  <c:v>2.06</c:v>
                </c:pt>
                <c:pt idx="587">
                  <c:v>2.3533333333333331</c:v>
                </c:pt>
                <c:pt idx="588">
                  <c:v>2.1733333333333333</c:v>
                </c:pt>
                <c:pt idx="589">
                  <c:v>2.4333333333333331</c:v>
                </c:pt>
                <c:pt idx="590">
                  <c:v>2.313333333333333</c:v>
                </c:pt>
                <c:pt idx="591">
                  <c:v>2.5666666666666669</c:v>
                </c:pt>
                <c:pt idx="592">
                  <c:v>2.38</c:v>
                </c:pt>
                <c:pt idx="593">
                  <c:v>2.6333333333333333</c:v>
                </c:pt>
                <c:pt idx="594">
                  <c:v>2.6266666666666665</c:v>
                </c:pt>
                <c:pt idx="595">
                  <c:v>2.3266666666666667</c:v>
                </c:pt>
                <c:pt idx="596">
                  <c:v>2.56</c:v>
                </c:pt>
                <c:pt idx="597">
                  <c:v>2.2533333333333334</c:v>
                </c:pt>
                <c:pt idx="598">
                  <c:v>2.52</c:v>
                </c:pt>
                <c:pt idx="599">
                  <c:v>2.16</c:v>
                </c:pt>
                <c:pt idx="600">
                  <c:v>2.52</c:v>
                </c:pt>
                <c:pt idx="601">
                  <c:v>2.1466666666666665</c:v>
                </c:pt>
                <c:pt idx="602">
                  <c:v>2.186666666666667</c:v>
                </c:pt>
                <c:pt idx="603">
                  <c:v>2.48</c:v>
                </c:pt>
                <c:pt idx="604">
                  <c:v>2.2400000000000002</c:v>
                </c:pt>
                <c:pt idx="605">
                  <c:v>2.56</c:v>
                </c:pt>
                <c:pt idx="606">
                  <c:v>2.2333333333333334</c:v>
                </c:pt>
                <c:pt idx="607">
                  <c:v>2.5666666666666669</c:v>
                </c:pt>
                <c:pt idx="608">
                  <c:v>2.6266666666666665</c:v>
                </c:pt>
                <c:pt idx="609">
                  <c:v>2.3666666666666667</c:v>
                </c:pt>
                <c:pt idx="610">
                  <c:v>2.4333333333333331</c:v>
                </c:pt>
                <c:pt idx="611">
                  <c:v>2.6933333333333334</c:v>
                </c:pt>
                <c:pt idx="612">
                  <c:v>2.4933333333333336</c:v>
                </c:pt>
                <c:pt idx="613">
                  <c:v>2.6999999999999997</c:v>
                </c:pt>
                <c:pt idx="614">
                  <c:v>2.6999999999999997</c:v>
                </c:pt>
                <c:pt idx="615">
                  <c:v>2.4266666666666667</c:v>
                </c:pt>
                <c:pt idx="616">
                  <c:v>2.4066666666666667</c:v>
                </c:pt>
                <c:pt idx="617">
                  <c:v>2.72</c:v>
                </c:pt>
                <c:pt idx="618">
                  <c:v>2.3666666666666667</c:v>
                </c:pt>
                <c:pt idx="619">
                  <c:v>2.6266666666666665</c:v>
                </c:pt>
                <c:pt idx="620">
                  <c:v>2.6333333333333333</c:v>
                </c:pt>
                <c:pt idx="621">
                  <c:v>2.4266666666666667</c:v>
                </c:pt>
                <c:pt idx="622">
                  <c:v>2.6066666666666665</c:v>
                </c:pt>
                <c:pt idx="623">
                  <c:v>2.4533333333333336</c:v>
                </c:pt>
                <c:pt idx="624">
                  <c:v>2.4866666666666668</c:v>
                </c:pt>
                <c:pt idx="625">
                  <c:v>2.6866666666666661</c:v>
                </c:pt>
                <c:pt idx="626">
                  <c:v>2.4733333333333332</c:v>
                </c:pt>
                <c:pt idx="627">
                  <c:v>2.78</c:v>
                </c:pt>
                <c:pt idx="628">
                  <c:v>2.74</c:v>
                </c:pt>
                <c:pt idx="629">
                  <c:v>2.58</c:v>
                </c:pt>
                <c:pt idx="630">
                  <c:v>2.7333333333333338</c:v>
                </c:pt>
                <c:pt idx="631">
                  <c:v>2.5733333333333333</c:v>
                </c:pt>
                <c:pt idx="632">
                  <c:v>2.7533333333333334</c:v>
                </c:pt>
                <c:pt idx="633">
                  <c:v>2.5533333333333337</c:v>
                </c:pt>
                <c:pt idx="634">
                  <c:v>2.7533333333333334</c:v>
                </c:pt>
                <c:pt idx="635">
                  <c:v>2.56</c:v>
                </c:pt>
                <c:pt idx="636">
                  <c:v>2.4666666666666668</c:v>
                </c:pt>
                <c:pt idx="637">
                  <c:v>2.78</c:v>
                </c:pt>
                <c:pt idx="638">
                  <c:v>2.6666666666666665</c:v>
                </c:pt>
                <c:pt idx="639">
                  <c:v>2.5133333333333332</c:v>
                </c:pt>
                <c:pt idx="640">
                  <c:v>2.7066666666666666</c:v>
                </c:pt>
                <c:pt idx="641">
                  <c:v>2.4666666666666668</c:v>
                </c:pt>
                <c:pt idx="642">
                  <c:v>2.686666666666667</c:v>
                </c:pt>
                <c:pt idx="643">
                  <c:v>2.4933333333333332</c:v>
                </c:pt>
                <c:pt idx="644">
                  <c:v>2.686666666666667</c:v>
                </c:pt>
                <c:pt idx="645">
                  <c:v>2.56</c:v>
                </c:pt>
                <c:pt idx="646">
                  <c:v>2.686666666666667</c:v>
                </c:pt>
                <c:pt idx="647">
                  <c:v>2.56</c:v>
                </c:pt>
                <c:pt idx="648">
                  <c:v>2.5400000000000005</c:v>
                </c:pt>
                <c:pt idx="649">
                  <c:v>2.773333333333333</c:v>
                </c:pt>
                <c:pt idx="650">
                  <c:v>2.56</c:v>
                </c:pt>
                <c:pt idx="651">
                  <c:v>2.7600000000000002</c:v>
                </c:pt>
                <c:pt idx="652">
                  <c:v>2.7600000000000002</c:v>
                </c:pt>
                <c:pt idx="653">
                  <c:v>2.6266666666666665</c:v>
                </c:pt>
                <c:pt idx="654">
                  <c:v>2.5</c:v>
                </c:pt>
                <c:pt idx="655">
                  <c:v>2.98</c:v>
                </c:pt>
                <c:pt idx="656">
                  <c:v>2.68</c:v>
                </c:pt>
                <c:pt idx="657">
                  <c:v>2.74</c:v>
                </c:pt>
                <c:pt idx="658">
                  <c:v>2.76</c:v>
                </c:pt>
                <c:pt idx="659">
                  <c:v>2.56</c:v>
                </c:pt>
                <c:pt idx="660">
                  <c:v>2.56</c:v>
                </c:pt>
                <c:pt idx="661">
                  <c:v>2.7666666666666671</c:v>
                </c:pt>
                <c:pt idx="662">
                  <c:v>2.7666666666666671</c:v>
                </c:pt>
                <c:pt idx="663">
                  <c:v>2.5666666666666669</c:v>
                </c:pt>
                <c:pt idx="664">
                  <c:v>2.5733333333333337</c:v>
                </c:pt>
                <c:pt idx="665">
                  <c:v>2.7733333333333334</c:v>
                </c:pt>
                <c:pt idx="666">
                  <c:v>2.5666666666666669</c:v>
                </c:pt>
                <c:pt idx="667">
                  <c:v>2.78</c:v>
                </c:pt>
                <c:pt idx="668">
                  <c:v>2.78</c:v>
                </c:pt>
                <c:pt idx="669">
                  <c:v>2.58</c:v>
                </c:pt>
                <c:pt idx="670">
                  <c:v>2.7933333333333334</c:v>
                </c:pt>
                <c:pt idx="671">
                  <c:v>2.5533333333333332</c:v>
                </c:pt>
                <c:pt idx="672">
                  <c:v>2.78</c:v>
                </c:pt>
                <c:pt idx="673">
                  <c:v>2.58</c:v>
                </c:pt>
                <c:pt idx="674">
                  <c:v>2.58</c:v>
                </c:pt>
                <c:pt idx="675">
                  <c:v>2.7733333333333334</c:v>
                </c:pt>
                <c:pt idx="676">
                  <c:v>2.58</c:v>
                </c:pt>
                <c:pt idx="677">
                  <c:v>2.72</c:v>
                </c:pt>
                <c:pt idx="678">
                  <c:v>2.78</c:v>
                </c:pt>
                <c:pt idx="679">
                  <c:v>2.5133333333333332</c:v>
                </c:pt>
                <c:pt idx="680">
                  <c:v>2.6999999999999997</c:v>
                </c:pt>
                <c:pt idx="681">
                  <c:v>2.54</c:v>
                </c:pt>
                <c:pt idx="682">
                  <c:v>2.6999999999999997</c:v>
                </c:pt>
                <c:pt idx="683">
                  <c:v>2.5466666666666664</c:v>
                </c:pt>
                <c:pt idx="684">
                  <c:v>2.7133333333333334</c:v>
                </c:pt>
                <c:pt idx="685">
                  <c:v>2.5266666666666668</c:v>
                </c:pt>
                <c:pt idx="686">
                  <c:v>2.54</c:v>
                </c:pt>
                <c:pt idx="687">
                  <c:v>2.6999999999999997</c:v>
                </c:pt>
                <c:pt idx="688">
                  <c:v>2.5266666666666668</c:v>
                </c:pt>
                <c:pt idx="689">
                  <c:v>2.7133333333333329</c:v>
                </c:pt>
                <c:pt idx="690">
                  <c:v>2.6333333333333333</c:v>
                </c:pt>
                <c:pt idx="691">
                  <c:v>2.4733333333333332</c:v>
                </c:pt>
                <c:pt idx="692">
                  <c:v>2.6599999999999997</c:v>
                </c:pt>
                <c:pt idx="693">
                  <c:v>2.3199999999999998</c:v>
                </c:pt>
                <c:pt idx="694">
                  <c:v>2.5133333333333332</c:v>
                </c:pt>
                <c:pt idx="695">
                  <c:v>2.1800000000000002</c:v>
                </c:pt>
                <c:pt idx="696">
                  <c:v>2.333333333333333</c:v>
                </c:pt>
                <c:pt idx="697">
                  <c:v>1.9000000000000001</c:v>
                </c:pt>
                <c:pt idx="698">
                  <c:v>2.0466666666666664</c:v>
                </c:pt>
                <c:pt idx="699">
                  <c:v>1.7866666666666664</c:v>
                </c:pt>
                <c:pt idx="700">
                  <c:v>1.7333333333333332</c:v>
                </c:pt>
                <c:pt idx="701">
                  <c:v>1.96</c:v>
                </c:pt>
                <c:pt idx="702">
                  <c:v>1.78</c:v>
                </c:pt>
                <c:pt idx="703">
                  <c:v>2.2466666666666666</c:v>
                </c:pt>
                <c:pt idx="704">
                  <c:v>2.1133333333333333</c:v>
                </c:pt>
                <c:pt idx="705">
                  <c:v>2.6466666666666665</c:v>
                </c:pt>
                <c:pt idx="706">
                  <c:v>2.5333333333333332</c:v>
                </c:pt>
                <c:pt idx="707">
                  <c:v>2.9599999999999995</c:v>
                </c:pt>
                <c:pt idx="708">
                  <c:v>2.8533333333333331</c:v>
                </c:pt>
                <c:pt idx="709">
                  <c:v>3.1733333333333333</c:v>
                </c:pt>
                <c:pt idx="710">
                  <c:v>2.893333333333334</c:v>
                </c:pt>
                <c:pt idx="711">
                  <c:v>3.4066666666666667</c:v>
                </c:pt>
                <c:pt idx="712">
                  <c:v>3.1933333333333329</c:v>
                </c:pt>
                <c:pt idx="713">
                  <c:v>2.8266666666666662</c:v>
                </c:pt>
                <c:pt idx="714">
                  <c:v>2.98</c:v>
                </c:pt>
                <c:pt idx="715">
                  <c:v>2.5133333333333332</c:v>
                </c:pt>
                <c:pt idx="716">
                  <c:v>2.56</c:v>
                </c:pt>
                <c:pt idx="717">
                  <c:v>2.1333333333333333</c:v>
                </c:pt>
                <c:pt idx="718">
                  <c:v>2.333333333333333</c:v>
                </c:pt>
                <c:pt idx="719">
                  <c:v>1.9533333333333331</c:v>
                </c:pt>
                <c:pt idx="720">
                  <c:v>2.1066666666666669</c:v>
                </c:pt>
                <c:pt idx="721">
                  <c:v>1.8466666666666667</c:v>
                </c:pt>
                <c:pt idx="722">
                  <c:v>1.84</c:v>
                </c:pt>
                <c:pt idx="723">
                  <c:v>2.1</c:v>
                </c:pt>
                <c:pt idx="724">
                  <c:v>1.9866666666666666</c:v>
                </c:pt>
                <c:pt idx="725">
                  <c:v>2.2200000000000002</c:v>
                </c:pt>
                <c:pt idx="726">
                  <c:v>2.02</c:v>
                </c:pt>
                <c:pt idx="727">
                  <c:v>2.3266666666666667</c:v>
                </c:pt>
                <c:pt idx="728">
                  <c:v>2.1933333333333334</c:v>
                </c:pt>
                <c:pt idx="729">
                  <c:v>2.3466666666666662</c:v>
                </c:pt>
                <c:pt idx="730">
                  <c:v>2.1733333333333333</c:v>
                </c:pt>
                <c:pt idx="731">
                  <c:v>2.3733333333333331</c:v>
                </c:pt>
                <c:pt idx="732">
                  <c:v>2.2999999999999998</c:v>
                </c:pt>
                <c:pt idx="733">
                  <c:v>1.9666666666666666</c:v>
                </c:pt>
                <c:pt idx="734">
                  <c:v>2.16</c:v>
                </c:pt>
                <c:pt idx="735">
                  <c:v>1.9000000000000001</c:v>
                </c:pt>
                <c:pt idx="736">
                  <c:v>2.1266666666666665</c:v>
                </c:pt>
                <c:pt idx="737">
                  <c:v>1.8066666666666666</c:v>
                </c:pt>
                <c:pt idx="738">
                  <c:v>2.0333333333333332</c:v>
                </c:pt>
                <c:pt idx="739">
                  <c:v>1.7666666666666666</c:v>
                </c:pt>
                <c:pt idx="740">
                  <c:v>1.76</c:v>
                </c:pt>
                <c:pt idx="741">
                  <c:v>2.0399999999999996</c:v>
                </c:pt>
                <c:pt idx="742">
                  <c:v>1.7866666666666668</c:v>
                </c:pt>
                <c:pt idx="743">
                  <c:v>2.0066666666666664</c:v>
                </c:pt>
                <c:pt idx="744">
                  <c:v>2.0533333333333332</c:v>
                </c:pt>
                <c:pt idx="745">
                  <c:v>1.74</c:v>
                </c:pt>
                <c:pt idx="746">
                  <c:v>2.0266666666666668</c:v>
                </c:pt>
                <c:pt idx="747">
                  <c:v>1.7666666666666666</c:v>
                </c:pt>
                <c:pt idx="748">
                  <c:v>2.0533333333333332</c:v>
                </c:pt>
                <c:pt idx="749">
                  <c:v>1.7466666666666668</c:v>
                </c:pt>
                <c:pt idx="750">
                  <c:v>1.7933333333333332</c:v>
                </c:pt>
                <c:pt idx="751">
                  <c:v>1.9399999999999997</c:v>
                </c:pt>
                <c:pt idx="752">
                  <c:v>1.6933333333333334</c:v>
                </c:pt>
                <c:pt idx="753">
                  <c:v>1.9666666666666666</c:v>
                </c:pt>
                <c:pt idx="754">
                  <c:v>1.8800000000000001</c:v>
                </c:pt>
                <c:pt idx="755">
                  <c:v>1.6533333333333333</c:v>
                </c:pt>
                <c:pt idx="756">
                  <c:v>1.906666666666667</c:v>
                </c:pt>
                <c:pt idx="757">
                  <c:v>1.5666666666666667</c:v>
                </c:pt>
                <c:pt idx="758">
                  <c:v>1.8800000000000001</c:v>
                </c:pt>
                <c:pt idx="759">
                  <c:v>1.5933333333333335</c:v>
                </c:pt>
                <c:pt idx="760">
                  <c:v>1.8133333333333335</c:v>
                </c:pt>
                <c:pt idx="761">
                  <c:v>1.5933333333333335</c:v>
                </c:pt>
                <c:pt idx="762">
                  <c:v>1.5733333333333335</c:v>
                </c:pt>
                <c:pt idx="763">
                  <c:v>1.8333333333333333</c:v>
                </c:pt>
                <c:pt idx="764">
                  <c:v>1.5666666666666667</c:v>
                </c:pt>
                <c:pt idx="765">
                  <c:v>1.8466666666666667</c:v>
                </c:pt>
                <c:pt idx="766">
                  <c:v>1.8333333333333333</c:v>
                </c:pt>
                <c:pt idx="767">
                  <c:v>1.5066666666666668</c:v>
                </c:pt>
                <c:pt idx="768">
                  <c:v>1.86</c:v>
                </c:pt>
                <c:pt idx="769">
                  <c:v>1.4733333333333336</c:v>
                </c:pt>
                <c:pt idx="770">
                  <c:v>1.7666666666666666</c:v>
                </c:pt>
                <c:pt idx="771">
                  <c:v>1.5066666666666668</c:v>
                </c:pt>
                <c:pt idx="772">
                  <c:v>1.7133333333333332</c:v>
                </c:pt>
                <c:pt idx="773">
                  <c:v>1.5</c:v>
                </c:pt>
                <c:pt idx="774">
                  <c:v>1.7133333333333332</c:v>
                </c:pt>
                <c:pt idx="775">
                  <c:v>1.4400000000000002</c:v>
                </c:pt>
                <c:pt idx="776">
                  <c:v>1.46</c:v>
                </c:pt>
                <c:pt idx="777">
                  <c:v>1.6933333333333331</c:v>
                </c:pt>
                <c:pt idx="778">
                  <c:v>1.4466666666666665</c:v>
                </c:pt>
                <c:pt idx="779">
                  <c:v>1.6466666666666665</c:v>
                </c:pt>
                <c:pt idx="780">
                  <c:v>1.6466666666666665</c:v>
                </c:pt>
                <c:pt idx="781">
                  <c:v>1.3866666666666667</c:v>
                </c:pt>
                <c:pt idx="782">
                  <c:v>1.6066666666666667</c:v>
                </c:pt>
                <c:pt idx="783">
                  <c:v>1.2866666666666668</c:v>
                </c:pt>
                <c:pt idx="784">
                  <c:v>1.5866666666666667</c:v>
                </c:pt>
                <c:pt idx="785">
                  <c:v>1.32</c:v>
                </c:pt>
                <c:pt idx="786">
                  <c:v>1.5666666666666667</c:v>
                </c:pt>
                <c:pt idx="787">
                  <c:v>1.3466666666666667</c:v>
                </c:pt>
                <c:pt idx="788">
                  <c:v>1.3266666666666667</c:v>
                </c:pt>
                <c:pt idx="789">
                  <c:v>1.5266666666666666</c:v>
                </c:pt>
                <c:pt idx="790">
                  <c:v>1.2333333333333334</c:v>
                </c:pt>
                <c:pt idx="791">
                  <c:v>1.5466666666666666</c:v>
                </c:pt>
                <c:pt idx="792">
                  <c:v>1.5</c:v>
                </c:pt>
                <c:pt idx="793">
                  <c:v>1.2133333333333334</c:v>
                </c:pt>
                <c:pt idx="794">
                  <c:v>1.4333333333333333</c:v>
                </c:pt>
                <c:pt idx="795">
                  <c:v>1.2133333333333334</c:v>
                </c:pt>
                <c:pt idx="796">
                  <c:v>1.4466666666666665</c:v>
                </c:pt>
                <c:pt idx="797">
                  <c:v>1.1866666666666668</c:v>
                </c:pt>
                <c:pt idx="798">
                  <c:v>1.4666666666666666</c:v>
                </c:pt>
                <c:pt idx="799">
                  <c:v>1.0999999999999999</c:v>
                </c:pt>
                <c:pt idx="800">
                  <c:v>1.1199999999999999</c:v>
                </c:pt>
                <c:pt idx="801">
                  <c:v>1.3866666666666667</c:v>
                </c:pt>
                <c:pt idx="802">
                  <c:v>1.1333333333333333</c:v>
                </c:pt>
                <c:pt idx="803">
                  <c:v>1.36</c:v>
                </c:pt>
                <c:pt idx="804">
                  <c:v>1.0466666666666666</c:v>
                </c:pt>
                <c:pt idx="805">
                  <c:v>1.38</c:v>
                </c:pt>
                <c:pt idx="806">
                  <c:v>1.38</c:v>
                </c:pt>
                <c:pt idx="807">
                  <c:v>1.0466666666666666</c:v>
                </c:pt>
                <c:pt idx="808">
                  <c:v>1.3133333333333332</c:v>
                </c:pt>
                <c:pt idx="809">
                  <c:v>1.0466666666666666</c:v>
                </c:pt>
                <c:pt idx="810">
                  <c:v>1.3333333333333333</c:v>
                </c:pt>
                <c:pt idx="811">
                  <c:v>0.96</c:v>
                </c:pt>
                <c:pt idx="812">
                  <c:v>0.98</c:v>
                </c:pt>
                <c:pt idx="813">
                  <c:v>1.3133333333333335</c:v>
                </c:pt>
                <c:pt idx="814">
                  <c:v>0.98000000000000009</c:v>
                </c:pt>
                <c:pt idx="815">
                  <c:v>1.3133333333333332</c:v>
                </c:pt>
                <c:pt idx="816">
                  <c:v>0.96</c:v>
                </c:pt>
                <c:pt idx="817">
                  <c:v>1.2666666666666666</c:v>
                </c:pt>
                <c:pt idx="818">
                  <c:v>1.2466666666666668</c:v>
                </c:pt>
                <c:pt idx="819">
                  <c:v>0.90666666666666662</c:v>
                </c:pt>
                <c:pt idx="820">
                  <c:v>1.26</c:v>
                </c:pt>
                <c:pt idx="821">
                  <c:v>0.88666666666666671</c:v>
                </c:pt>
                <c:pt idx="822">
                  <c:v>1.22</c:v>
                </c:pt>
                <c:pt idx="823">
                  <c:v>0.86</c:v>
                </c:pt>
                <c:pt idx="824">
                  <c:v>1.04</c:v>
                </c:pt>
                <c:pt idx="825">
                  <c:v>0.98000000000000009</c:v>
                </c:pt>
                <c:pt idx="826">
                  <c:v>0.84666666666666668</c:v>
                </c:pt>
                <c:pt idx="827">
                  <c:v>1.1733333333333336</c:v>
                </c:pt>
                <c:pt idx="828">
                  <c:v>0.84000000000000019</c:v>
                </c:pt>
                <c:pt idx="829">
                  <c:v>1.1066666666666667</c:v>
                </c:pt>
                <c:pt idx="830">
                  <c:v>1.1200000000000001</c:v>
                </c:pt>
                <c:pt idx="831">
                  <c:v>0.7466666666666667</c:v>
                </c:pt>
                <c:pt idx="832">
                  <c:v>1.0333333333333334</c:v>
                </c:pt>
                <c:pt idx="833">
                  <c:v>0.76000000000000012</c:v>
                </c:pt>
                <c:pt idx="834">
                  <c:v>1.0333333333333334</c:v>
                </c:pt>
                <c:pt idx="835">
                  <c:v>0.69333333333333336</c:v>
                </c:pt>
                <c:pt idx="836">
                  <c:v>0.72000000000000008</c:v>
                </c:pt>
                <c:pt idx="837">
                  <c:v>0.93333333333333346</c:v>
                </c:pt>
                <c:pt idx="838">
                  <c:v>0.67333333333333334</c:v>
                </c:pt>
                <c:pt idx="839">
                  <c:v>0.98666666666666669</c:v>
                </c:pt>
                <c:pt idx="840">
                  <c:v>0.64666666666666672</c:v>
                </c:pt>
                <c:pt idx="841">
                  <c:v>0.94000000000000006</c:v>
                </c:pt>
                <c:pt idx="842">
                  <c:v>0.63333333333333341</c:v>
                </c:pt>
                <c:pt idx="843">
                  <c:v>0.8933333333333332</c:v>
                </c:pt>
                <c:pt idx="844">
                  <c:v>0.84000000000000019</c:v>
                </c:pt>
                <c:pt idx="845">
                  <c:v>0.53999999999999992</c:v>
                </c:pt>
                <c:pt idx="846">
                  <c:v>0.83333333333333348</c:v>
                </c:pt>
                <c:pt idx="847">
                  <c:v>0.41333333333333333</c:v>
                </c:pt>
                <c:pt idx="848">
                  <c:v>0.62</c:v>
                </c:pt>
                <c:pt idx="849">
                  <c:v>0.28666666666666663</c:v>
                </c:pt>
                <c:pt idx="850">
                  <c:v>0.34</c:v>
                </c:pt>
                <c:pt idx="851">
                  <c:v>0.58666666666666667</c:v>
                </c:pt>
                <c:pt idx="852">
                  <c:v>0.55333333333333334</c:v>
                </c:pt>
                <c:pt idx="853">
                  <c:v>0.22666666666666668</c:v>
                </c:pt>
                <c:pt idx="854">
                  <c:v>0.22666666666666668</c:v>
                </c:pt>
                <c:pt idx="855">
                  <c:v>0.48666666666666664</c:v>
                </c:pt>
                <c:pt idx="856">
                  <c:v>0.48666666666666664</c:v>
                </c:pt>
                <c:pt idx="857">
                  <c:v>0.15333333333333335</c:v>
                </c:pt>
                <c:pt idx="858">
                  <c:v>0.50666666666666671</c:v>
                </c:pt>
                <c:pt idx="859">
                  <c:v>6.6666666666666666E-2</c:v>
                </c:pt>
                <c:pt idx="860">
                  <c:v>0.37333333333333335</c:v>
                </c:pt>
                <c:pt idx="861">
                  <c:v>-1.3333333333333336E-2</c:v>
                </c:pt>
                <c:pt idx="862">
                  <c:v>0.3066666666666667</c:v>
                </c:pt>
                <c:pt idx="863">
                  <c:v>-0.13333333333333333</c:v>
                </c:pt>
                <c:pt idx="864">
                  <c:v>-9.333333333333331E-2</c:v>
                </c:pt>
                <c:pt idx="865">
                  <c:v>0.19999999999999998</c:v>
                </c:pt>
                <c:pt idx="866">
                  <c:v>-0.18000000000000002</c:v>
                </c:pt>
                <c:pt idx="867">
                  <c:v>0.16</c:v>
                </c:pt>
                <c:pt idx="868">
                  <c:v>0.10666666666666667</c:v>
                </c:pt>
                <c:pt idx="869">
                  <c:v>-0.26666666666666666</c:v>
                </c:pt>
                <c:pt idx="870">
                  <c:v>9.3333333333333324E-2</c:v>
                </c:pt>
                <c:pt idx="871">
                  <c:v>-0.24</c:v>
                </c:pt>
                <c:pt idx="872">
                  <c:v>4.6666666666666662E-2</c:v>
                </c:pt>
                <c:pt idx="873">
                  <c:v>-0.33333333333333331</c:v>
                </c:pt>
                <c:pt idx="874">
                  <c:v>2.0000000000000007E-2</c:v>
                </c:pt>
                <c:pt idx="875">
                  <c:v>-0.35999999999999993</c:v>
                </c:pt>
                <c:pt idx="876">
                  <c:v>-0.37333333333333329</c:v>
                </c:pt>
                <c:pt idx="877">
                  <c:v>-4.0000000000000015E-2</c:v>
                </c:pt>
                <c:pt idx="878">
                  <c:v>-0.12666666666666668</c:v>
                </c:pt>
                <c:pt idx="879">
                  <c:v>-0.48</c:v>
                </c:pt>
                <c:pt idx="880">
                  <c:v>-0.30000000000000004</c:v>
                </c:pt>
                <c:pt idx="881">
                  <c:v>-0.3666666666666667</c:v>
                </c:pt>
                <c:pt idx="882">
                  <c:v>-0.12666666666666668</c:v>
                </c:pt>
                <c:pt idx="883">
                  <c:v>-0.62666666666666671</c:v>
                </c:pt>
                <c:pt idx="884">
                  <c:v>-0.24</c:v>
                </c:pt>
                <c:pt idx="885">
                  <c:v>-0.57333333333333336</c:v>
                </c:pt>
                <c:pt idx="886">
                  <c:v>-0.21333333333333329</c:v>
                </c:pt>
                <c:pt idx="887">
                  <c:v>-0.6</c:v>
                </c:pt>
                <c:pt idx="888">
                  <c:v>-0.56666666666666665</c:v>
                </c:pt>
                <c:pt idx="889">
                  <c:v>-0.23333333333333331</c:v>
                </c:pt>
                <c:pt idx="890">
                  <c:v>-0.63333333333333341</c:v>
                </c:pt>
                <c:pt idx="891">
                  <c:v>-0.3</c:v>
                </c:pt>
                <c:pt idx="892">
                  <c:v>-0.36666666666666664</c:v>
                </c:pt>
                <c:pt idx="893">
                  <c:v>-0.63333333333333341</c:v>
                </c:pt>
                <c:pt idx="894">
                  <c:v>-0.36666666666666664</c:v>
                </c:pt>
                <c:pt idx="895">
                  <c:v>-0.69999999999999984</c:v>
                </c:pt>
                <c:pt idx="896">
                  <c:v>-0.45333333333333337</c:v>
                </c:pt>
                <c:pt idx="897">
                  <c:v>-0.7400000000000001</c:v>
                </c:pt>
                <c:pt idx="898">
                  <c:v>-0.5</c:v>
                </c:pt>
                <c:pt idx="899">
                  <c:v>-0.76000000000000012</c:v>
                </c:pt>
                <c:pt idx="900">
                  <c:v>-0.80666666666666664</c:v>
                </c:pt>
                <c:pt idx="901">
                  <c:v>-0.52</c:v>
                </c:pt>
                <c:pt idx="902">
                  <c:v>-0.80666666666666664</c:v>
                </c:pt>
                <c:pt idx="903">
                  <c:v>-0.58666666666666667</c:v>
                </c:pt>
                <c:pt idx="904">
                  <c:v>-0.58666666666666667</c:v>
                </c:pt>
                <c:pt idx="905">
                  <c:v>-0.87333333333333341</c:v>
                </c:pt>
                <c:pt idx="906">
                  <c:v>-0.58666666666666667</c:v>
                </c:pt>
                <c:pt idx="907">
                  <c:v>-0.87333333333333341</c:v>
                </c:pt>
                <c:pt idx="908">
                  <c:v>-0.60666666666666669</c:v>
                </c:pt>
                <c:pt idx="909">
                  <c:v>-0.91999999999999993</c:v>
                </c:pt>
                <c:pt idx="910">
                  <c:v>-0.6</c:v>
                </c:pt>
                <c:pt idx="911">
                  <c:v>-0.99333333333333329</c:v>
                </c:pt>
                <c:pt idx="912">
                  <c:v>-0.96</c:v>
                </c:pt>
                <c:pt idx="913">
                  <c:v>-0.69333333333333336</c:v>
                </c:pt>
                <c:pt idx="914">
                  <c:v>-0.94666666666666666</c:v>
                </c:pt>
                <c:pt idx="915">
                  <c:v>-0.71333333333333326</c:v>
                </c:pt>
                <c:pt idx="916">
                  <c:v>-0.7466666666666667</c:v>
                </c:pt>
                <c:pt idx="917">
                  <c:v>-1.0599999999999998</c:v>
                </c:pt>
                <c:pt idx="918">
                  <c:v>-0.7466666666666667</c:v>
                </c:pt>
                <c:pt idx="919">
                  <c:v>-1.0533333333333332</c:v>
                </c:pt>
                <c:pt idx="920">
                  <c:v>-0.81333333333333313</c:v>
                </c:pt>
                <c:pt idx="921">
                  <c:v>-1.1933333333333331</c:v>
                </c:pt>
                <c:pt idx="922">
                  <c:v>-0.91999999999999993</c:v>
                </c:pt>
                <c:pt idx="923">
                  <c:v>-1.1399999999999999</c:v>
                </c:pt>
                <c:pt idx="924">
                  <c:v>-1.1399999999999999</c:v>
                </c:pt>
                <c:pt idx="925">
                  <c:v>-0.93333333333333324</c:v>
                </c:pt>
                <c:pt idx="926">
                  <c:v>-1.2266666666666666</c:v>
                </c:pt>
                <c:pt idx="927">
                  <c:v>-0.97333333333333327</c:v>
                </c:pt>
                <c:pt idx="928">
                  <c:v>-1.2333333333333332</c:v>
                </c:pt>
                <c:pt idx="929">
                  <c:v>-0.97333333333333327</c:v>
                </c:pt>
                <c:pt idx="930">
                  <c:v>-0.95333333333333348</c:v>
                </c:pt>
                <c:pt idx="931">
                  <c:v>-1.26</c:v>
                </c:pt>
                <c:pt idx="932">
                  <c:v>-1.22</c:v>
                </c:pt>
                <c:pt idx="933">
                  <c:v>-1.0066666666666666</c:v>
                </c:pt>
                <c:pt idx="934">
                  <c:v>-1.2666666666666666</c:v>
                </c:pt>
                <c:pt idx="935">
                  <c:v>-0.87999999999999989</c:v>
                </c:pt>
                <c:pt idx="936">
                  <c:v>-1.2133333333333332</c:v>
                </c:pt>
                <c:pt idx="937">
                  <c:v>-1</c:v>
                </c:pt>
                <c:pt idx="938">
                  <c:v>-0.98666666666666669</c:v>
                </c:pt>
                <c:pt idx="939">
                  <c:v>-1.3133333333333335</c:v>
                </c:pt>
                <c:pt idx="940">
                  <c:v>-1.3133333333333335</c:v>
                </c:pt>
                <c:pt idx="941">
                  <c:v>-1.0533333333333332</c:v>
                </c:pt>
                <c:pt idx="942">
                  <c:v>-1.1133333333333333</c:v>
                </c:pt>
                <c:pt idx="943">
                  <c:v>-1.3866666666666669</c:v>
                </c:pt>
                <c:pt idx="944">
                  <c:v>-1.0466666666666666</c:v>
                </c:pt>
                <c:pt idx="945">
                  <c:v>-1.3866666666666669</c:v>
                </c:pt>
                <c:pt idx="946">
                  <c:v>-1.3666666666666669</c:v>
                </c:pt>
                <c:pt idx="947">
                  <c:v>-1.0799999999999998</c:v>
                </c:pt>
                <c:pt idx="948">
                  <c:v>-1.0866666666666667</c:v>
                </c:pt>
                <c:pt idx="949">
                  <c:v>-1.4866666666666666</c:v>
                </c:pt>
                <c:pt idx="950">
                  <c:v>-1.3666666666666669</c:v>
                </c:pt>
                <c:pt idx="951">
                  <c:v>-1.1466666666666667</c:v>
                </c:pt>
                <c:pt idx="952">
                  <c:v>-1.1266666666666667</c:v>
                </c:pt>
                <c:pt idx="953">
                  <c:v>-1.5199999999999998</c:v>
                </c:pt>
                <c:pt idx="954">
                  <c:v>-1.2133333333333332</c:v>
                </c:pt>
                <c:pt idx="955">
                  <c:v>-1.4933333333333334</c:v>
                </c:pt>
                <c:pt idx="956">
                  <c:v>-1.2533333333333332</c:v>
                </c:pt>
                <c:pt idx="957">
                  <c:v>-1.5266666666666666</c:v>
                </c:pt>
                <c:pt idx="958">
                  <c:v>-1.26</c:v>
                </c:pt>
                <c:pt idx="959">
                  <c:v>-1.5199999999999998</c:v>
                </c:pt>
                <c:pt idx="960">
                  <c:v>-1.5466666666666666</c:v>
                </c:pt>
                <c:pt idx="961">
                  <c:v>-1.2266666666666666</c:v>
                </c:pt>
                <c:pt idx="962">
                  <c:v>-1.5199999999999998</c:v>
                </c:pt>
                <c:pt idx="963">
                  <c:v>-1.1933333333333331</c:v>
                </c:pt>
                <c:pt idx="964">
                  <c:v>-1.5199999999999998</c:v>
                </c:pt>
                <c:pt idx="965">
                  <c:v>-1.1933333333333331</c:v>
                </c:pt>
                <c:pt idx="966">
                  <c:v>-1.5199999999999998</c:v>
                </c:pt>
                <c:pt idx="967">
                  <c:v>-1.1866666666666665</c:v>
                </c:pt>
                <c:pt idx="968">
                  <c:v>-1.2533333333333332</c:v>
                </c:pt>
                <c:pt idx="969">
                  <c:v>-1.58</c:v>
                </c:pt>
                <c:pt idx="970">
                  <c:v>-1.2266666666666666</c:v>
                </c:pt>
                <c:pt idx="971">
                  <c:v>-1.6133333333333333</c:v>
                </c:pt>
                <c:pt idx="972">
                  <c:v>-1.46</c:v>
                </c:pt>
                <c:pt idx="973">
                  <c:v>-1.1199999999999999</c:v>
                </c:pt>
                <c:pt idx="974">
                  <c:v>-1.4000000000000001</c:v>
                </c:pt>
                <c:pt idx="975">
                  <c:v>-0.9</c:v>
                </c:pt>
                <c:pt idx="976">
                  <c:v>-1.2</c:v>
                </c:pt>
                <c:pt idx="977">
                  <c:v>-0.76000000000000012</c:v>
                </c:pt>
                <c:pt idx="978">
                  <c:v>-0.71999999999999986</c:v>
                </c:pt>
                <c:pt idx="979">
                  <c:v>-1.0466666666666666</c:v>
                </c:pt>
                <c:pt idx="980">
                  <c:v>-0.71333333333333326</c:v>
                </c:pt>
                <c:pt idx="981">
                  <c:v>-1.18</c:v>
                </c:pt>
                <c:pt idx="982">
                  <c:v>-1</c:v>
                </c:pt>
                <c:pt idx="983">
                  <c:v>-1.6933333333333334</c:v>
                </c:pt>
                <c:pt idx="984">
                  <c:v>-1.5066666666666666</c:v>
                </c:pt>
                <c:pt idx="985">
                  <c:v>-2.1866666666666665</c:v>
                </c:pt>
                <c:pt idx="986">
                  <c:v>-2.0466666666666664</c:v>
                </c:pt>
                <c:pt idx="987">
                  <c:v>-2.4466666666666668</c:v>
                </c:pt>
                <c:pt idx="988">
                  <c:v>-2.38</c:v>
                </c:pt>
                <c:pt idx="989">
                  <c:v>-2.7133333333333334</c:v>
                </c:pt>
                <c:pt idx="990">
                  <c:v>-2.6933333333333338</c:v>
                </c:pt>
                <c:pt idx="991">
                  <c:v>-2.3266666666666667</c:v>
                </c:pt>
                <c:pt idx="992">
                  <c:v>-2.5066666666666664</c:v>
                </c:pt>
                <c:pt idx="993">
                  <c:v>-2.1799999999999997</c:v>
                </c:pt>
                <c:pt idx="994">
                  <c:v>-2.44</c:v>
                </c:pt>
                <c:pt idx="995">
                  <c:v>-1.6933333333333334</c:v>
                </c:pt>
                <c:pt idx="996">
                  <c:v>-2.1066666666666665</c:v>
                </c:pt>
                <c:pt idx="997">
                  <c:v>-1.6333333333333335</c:v>
                </c:pt>
                <c:pt idx="998">
                  <c:v>-1.9533333333333334</c:v>
                </c:pt>
                <c:pt idx="999">
                  <c:v>-1.66</c:v>
                </c:pt>
                <c:pt idx="1000">
                  <c:v>-1.9266666666666665</c:v>
                </c:pt>
                <c:pt idx="1001">
                  <c:v>-1.6133333333333335</c:v>
                </c:pt>
                <c:pt idx="1002">
                  <c:v>-1.66</c:v>
                </c:pt>
                <c:pt idx="1003">
                  <c:v>-2.0133333333333336</c:v>
                </c:pt>
                <c:pt idx="1004">
                  <c:v>-1.793333333333333</c:v>
                </c:pt>
                <c:pt idx="1005">
                  <c:v>-2.14</c:v>
                </c:pt>
                <c:pt idx="1006">
                  <c:v>-1.9000000000000001</c:v>
                </c:pt>
                <c:pt idx="1007">
                  <c:v>-2.2333333333333334</c:v>
                </c:pt>
                <c:pt idx="1008">
                  <c:v>-2.2066666666666666</c:v>
                </c:pt>
                <c:pt idx="1009">
                  <c:v>-1.9933333333333332</c:v>
                </c:pt>
                <c:pt idx="1010">
                  <c:v>-2.2733333333333334</c:v>
                </c:pt>
                <c:pt idx="1011">
                  <c:v>-1.92</c:v>
                </c:pt>
                <c:pt idx="1012">
                  <c:v>-2.2266666666666666</c:v>
                </c:pt>
                <c:pt idx="1013">
                  <c:v>-1.8333333333333333</c:v>
                </c:pt>
                <c:pt idx="1014">
                  <c:v>-1.8266666666666664</c:v>
                </c:pt>
                <c:pt idx="1015">
                  <c:v>-2.1666666666666665</c:v>
                </c:pt>
                <c:pt idx="1016">
                  <c:v>-2.0799999999999996</c:v>
                </c:pt>
                <c:pt idx="1017">
                  <c:v>-1.7866666666666664</c:v>
                </c:pt>
                <c:pt idx="1018">
                  <c:v>-1.7599999999999998</c:v>
                </c:pt>
                <c:pt idx="1019">
                  <c:v>-2.1666666666666665</c:v>
                </c:pt>
                <c:pt idx="1020">
                  <c:v>-1.7666666666666666</c:v>
                </c:pt>
                <c:pt idx="1021">
                  <c:v>-2.16</c:v>
                </c:pt>
                <c:pt idx="1022">
                  <c:v>-1.8266666666666664</c:v>
                </c:pt>
                <c:pt idx="1023">
                  <c:v>-2.226666666666667</c:v>
                </c:pt>
                <c:pt idx="1024">
                  <c:v>-1.96</c:v>
                </c:pt>
                <c:pt idx="1025">
                  <c:v>-2.3066666666666666</c:v>
                </c:pt>
                <c:pt idx="1026">
                  <c:v>-2.3466666666666667</c:v>
                </c:pt>
                <c:pt idx="1027">
                  <c:v>-1.9933333333333334</c:v>
                </c:pt>
                <c:pt idx="1028">
                  <c:v>-2.0133333333333332</c:v>
                </c:pt>
                <c:pt idx="1029">
                  <c:v>-2.3933333333333335</c:v>
                </c:pt>
                <c:pt idx="1030">
                  <c:v>-2.0133333333333332</c:v>
                </c:pt>
                <c:pt idx="1031">
                  <c:v>-2.3866666666666672</c:v>
                </c:pt>
                <c:pt idx="1032">
                  <c:v>-2.0066666666666668</c:v>
                </c:pt>
                <c:pt idx="1033">
                  <c:v>-2.4000000000000004</c:v>
                </c:pt>
                <c:pt idx="1034">
                  <c:v>-2.2733333333333334</c:v>
                </c:pt>
                <c:pt idx="1035">
                  <c:v>-1.986666666666667</c:v>
                </c:pt>
                <c:pt idx="1036">
                  <c:v>-2.2799999999999998</c:v>
                </c:pt>
                <c:pt idx="1037">
                  <c:v>-2</c:v>
                </c:pt>
                <c:pt idx="1038">
                  <c:v>-2.2799999999999998</c:v>
                </c:pt>
                <c:pt idx="1039">
                  <c:v>-1.9933333333333334</c:v>
                </c:pt>
                <c:pt idx="1040">
                  <c:v>-2.0133333333333332</c:v>
                </c:pt>
                <c:pt idx="1041">
                  <c:v>-2.3866666666666672</c:v>
                </c:pt>
                <c:pt idx="1042">
                  <c:v>-2.0333333333333337</c:v>
                </c:pt>
                <c:pt idx="1043">
                  <c:v>-2.44</c:v>
                </c:pt>
                <c:pt idx="1044">
                  <c:v>-2.1133333333333333</c:v>
                </c:pt>
                <c:pt idx="1045">
                  <c:v>-2.4466666666666668</c:v>
                </c:pt>
                <c:pt idx="1046">
                  <c:v>-2.4333333333333331</c:v>
                </c:pt>
                <c:pt idx="1047">
                  <c:v>-2.1199999999999997</c:v>
                </c:pt>
                <c:pt idx="1048">
                  <c:v>-2.4466666666666668</c:v>
                </c:pt>
                <c:pt idx="1049">
                  <c:v>-2.1733333333333333</c:v>
                </c:pt>
                <c:pt idx="1050">
                  <c:v>-2.4133333333333336</c:v>
                </c:pt>
                <c:pt idx="1051">
                  <c:v>-2.1466666666666665</c:v>
                </c:pt>
                <c:pt idx="1052">
                  <c:v>-2.2733333333333334</c:v>
                </c:pt>
                <c:pt idx="1053">
                  <c:v>-2.2933333333333334</c:v>
                </c:pt>
                <c:pt idx="1054">
                  <c:v>-2.14</c:v>
                </c:pt>
                <c:pt idx="1055">
                  <c:v>-2.3533333333333335</c:v>
                </c:pt>
                <c:pt idx="1056">
                  <c:v>-2.0533333333333337</c:v>
                </c:pt>
                <c:pt idx="1057">
                  <c:v>-2.3733333333333335</c:v>
                </c:pt>
                <c:pt idx="1058">
                  <c:v>-2.3533333333333335</c:v>
                </c:pt>
                <c:pt idx="1059">
                  <c:v>-2.1466666666666665</c:v>
                </c:pt>
                <c:pt idx="1060">
                  <c:v>-2.4</c:v>
                </c:pt>
                <c:pt idx="1061">
                  <c:v>-2.02</c:v>
                </c:pt>
                <c:pt idx="1062">
                  <c:v>-2.4066666666666667</c:v>
                </c:pt>
                <c:pt idx="1063">
                  <c:v>-2.02</c:v>
                </c:pt>
                <c:pt idx="1064">
                  <c:v>-2.1133333333333333</c:v>
                </c:pt>
                <c:pt idx="1065">
                  <c:v>-2.3866666666666672</c:v>
                </c:pt>
                <c:pt idx="1066">
                  <c:v>-2.1133333333333333</c:v>
                </c:pt>
                <c:pt idx="1067">
                  <c:v>-2.4533333333333336</c:v>
                </c:pt>
                <c:pt idx="1068">
                  <c:v>-2.1199999999999997</c:v>
                </c:pt>
                <c:pt idx="1069">
                  <c:v>-2.4533333333333331</c:v>
                </c:pt>
                <c:pt idx="1070">
                  <c:v>-2.1133333333333328</c:v>
                </c:pt>
                <c:pt idx="1071">
                  <c:v>-2.4466666666666668</c:v>
                </c:pt>
                <c:pt idx="1072">
                  <c:v>-2.46</c:v>
                </c:pt>
                <c:pt idx="1073">
                  <c:v>-2.0866666666666664</c:v>
                </c:pt>
                <c:pt idx="1074">
                  <c:v>-2.42</c:v>
                </c:pt>
                <c:pt idx="1075">
                  <c:v>-2.1466666666666665</c:v>
                </c:pt>
                <c:pt idx="1076">
                  <c:v>-2.4266666666666663</c:v>
                </c:pt>
                <c:pt idx="1077">
                  <c:v>-2.1466666666666665</c:v>
                </c:pt>
                <c:pt idx="1078">
                  <c:v>-2.1133333333333333</c:v>
                </c:pt>
                <c:pt idx="1079">
                  <c:v>-2.4466666666666663</c:v>
                </c:pt>
                <c:pt idx="1080">
                  <c:v>-2.1066666666666669</c:v>
                </c:pt>
                <c:pt idx="1081">
                  <c:v>-2.4466666666666663</c:v>
                </c:pt>
                <c:pt idx="1082">
                  <c:v>-2.1</c:v>
                </c:pt>
                <c:pt idx="1083">
                  <c:v>-2.4466666666666663</c:v>
                </c:pt>
                <c:pt idx="1084">
                  <c:v>-2.4466666666666663</c:v>
                </c:pt>
                <c:pt idx="1085">
                  <c:v>-2.1066666666666669</c:v>
                </c:pt>
                <c:pt idx="1086">
                  <c:v>-2.4466666666666663</c:v>
                </c:pt>
                <c:pt idx="1087">
                  <c:v>-2.1</c:v>
                </c:pt>
                <c:pt idx="1088">
                  <c:v>-2.4133333333333331</c:v>
                </c:pt>
                <c:pt idx="1089">
                  <c:v>-2.1333333333333333</c:v>
                </c:pt>
                <c:pt idx="1090">
                  <c:v>-2.0933333333333333</c:v>
                </c:pt>
                <c:pt idx="1091">
                  <c:v>-2.46</c:v>
                </c:pt>
                <c:pt idx="1092">
                  <c:v>-2.4466666666666668</c:v>
                </c:pt>
                <c:pt idx="1093">
                  <c:v>-2.04</c:v>
                </c:pt>
                <c:pt idx="1094">
                  <c:v>-2.0333333333333337</c:v>
                </c:pt>
                <c:pt idx="1095">
                  <c:v>-2.44</c:v>
                </c:pt>
                <c:pt idx="1096">
                  <c:v>-2.3866666666666667</c:v>
                </c:pt>
                <c:pt idx="1097">
                  <c:v>-2.0133333333333336</c:v>
                </c:pt>
                <c:pt idx="1098">
                  <c:v>-2.3866666666666667</c:v>
                </c:pt>
                <c:pt idx="1099">
                  <c:v>-2.0066666666666668</c:v>
                </c:pt>
                <c:pt idx="1100">
                  <c:v>-2.3933333333333331</c:v>
                </c:pt>
                <c:pt idx="1101">
                  <c:v>-2.0066666666666668</c:v>
                </c:pt>
                <c:pt idx="1102">
                  <c:v>-2.0333333333333337</c:v>
                </c:pt>
                <c:pt idx="1103">
                  <c:v>-2.36</c:v>
                </c:pt>
                <c:pt idx="1104">
                  <c:v>-2.3400000000000003</c:v>
                </c:pt>
                <c:pt idx="1105">
                  <c:v>-1.9866666666666666</c:v>
                </c:pt>
                <c:pt idx="1106">
                  <c:v>-2.2733333333333334</c:v>
                </c:pt>
                <c:pt idx="1107">
                  <c:v>-1.9866666666666666</c:v>
                </c:pt>
                <c:pt idx="1108">
                  <c:v>-2.2733333333333334</c:v>
                </c:pt>
                <c:pt idx="1109">
                  <c:v>-1.9133333333333333</c:v>
                </c:pt>
                <c:pt idx="1110">
                  <c:v>-2.1666666666666665</c:v>
                </c:pt>
                <c:pt idx="1111">
                  <c:v>-1.7599999999999998</c:v>
                </c:pt>
                <c:pt idx="1112">
                  <c:v>-1.96</c:v>
                </c:pt>
                <c:pt idx="1113">
                  <c:v>-1.5533333333333335</c:v>
                </c:pt>
                <c:pt idx="1114">
                  <c:v>-1.74</c:v>
                </c:pt>
                <c:pt idx="1115">
                  <c:v>-1.3533333333333335</c:v>
                </c:pt>
                <c:pt idx="1116">
                  <c:v>-1.5533333333333335</c:v>
                </c:pt>
                <c:pt idx="1117">
                  <c:v>-1.2800000000000002</c:v>
                </c:pt>
                <c:pt idx="1118">
                  <c:v>-1.3800000000000001</c:v>
                </c:pt>
                <c:pt idx="1119">
                  <c:v>-1.7133333333333332</c:v>
                </c:pt>
                <c:pt idx="1120">
                  <c:v>-1.62</c:v>
                </c:pt>
                <c:pt idx="1121">
                  <c:v>-2.1466666666666669</c:v>
                </c:pt>
                <c:pt idx="1122">
                  <c:v>-2.0333333333333337</c:v>
                </c:pt>
                <c:pt idx="1123">
                  <c:v>-2.4666666666666668</c:v>
                </c:pt>
                <c:pt idx="1124">
                  <c:v>-2.3333333333333335</c:v>
                </c:pt>
                <c:pt idx="1125">
                  <c:v>-2.7733333333333334</c:v>
                </c:pt>
                <c:pt idx="1126">
                  <c:v>-2.5533333333333332</c:v>
                </c:pt>
                <c:pt idx="1127">
                  <c:v>-2.8200000000000003</c:v>
                </c:pt>
                <c:pt idx="1128">
                  <c:v>-2.7533333333333334</c:v>
                </c:pt>
                <c:pt idx="1129">
                  <c:v>-2.42</c:v>
                </c:pt>
                <c:pt idx="1130">
                  <c:v>-2.5066666666666664</c:v>
                </c:pt>
                <c:pt idx="1131">
                  <c:v>-2.1333333333333333</c:v>
                </c:pt>
                <c:pt idx="1132">
                  <c:v>-2.2200000000000002</c:v>
                </c:pt>
                <c:pt idx="1133">
                  <c:v>-1.8133333333333332</c:v>
                </c:pt>
                <c:pt idx="1134">
                  <c:v>-1.9333333333333336</c:v>
                </c:pt>
                <c:pt idx="1135">
                  <c:v>-1.5733333333333333</c:v>
                </c:pt>
                <c:pt idx="1136">
                  <c:v>-1.7533333333333332</c:v>
                </c:pt>
                <c:pt idx="1137">
                  <c:v>-1.4866666666666666</c:v>
                </c:pt>
                <c:pt idx="1138">
                  <c:v>-1.4866666666666666</c:v>
                </c:pt>
                <c:pt idx="1139">
                  <c:v>-1.6866666666666668</c:v>
                </c:pt>
                <c:pt idx="1140">
                  <c:v>-1.5733333333333333</c:v>
                </c:pt>
                <c:pt idx="1141">
                  <c:v>-1.8666666666666669</c:v>
                </c:pt>
                <c:pt idx="1142">
                  <c:v>-1.666666666666667</c:v>
                </c:pt>
                <c:pt idx="1143">
                  <c:v>-1.9800000000000002</c:v>
                </c:pt>
                <c:pt idx="1144">
                  <c:v>-1.7533333333333332</c:v>
                </c:pt>
                <c:pt idx="1145">
                  <c:v>-2.0133333333333332</c:v>
                </c:pt>
                <c:pt idx="1146">
                  <c:v>-2.0066666666666668</c:v>
                </c:pt>
                <c:pt idx="1147">
                  <c:v>-1.7133333333333336</c:v>
                </c:pt>
                <c:pt idx="1148">
                  <c:v>-1.9400000000000002</c:v>
                </c:pt>
                <c:pt idx="1149">
                  <c:v>-1.6466666666666667</c:v>
                </c:pt>
                <c:pt idx="1150">
                  <c:v>-1.8933333333333333</c:v>
                </c:pt>
                <c:pt idx="1151">
                  <c:v>-1.4933333333333334</c:v>
                </c:pt>
                <c:pt idx="1152">
                  <c:v>-1.76</c:v>
                </c:pt>
                <c:pt idx="1153">
                  <c:v>-1.4266666666666665</c:v>
                </c:pt>
                <c:pt idx="1154">
                  <c:v>-1.4066666666666665</c:v>
                </c:pt>
                <c:pt idx="1155">
                  <c:v>-1.72</c:v>
                </c:pt>
                <c:pt idx="1156">
                  <c:v>-1.3600000000000003</c:v>
                </c:pt>
                <c:pt idx="1157">
                  <c:v>-1.6333333333333335</c:v>
                </c:pt>
                <c:pt idx="1158">
                  <c:v>-1.4266666666666665</c:v>
                </c:pt>
                <c:pt idx="1159">
                  <c:v>-1.6266666666666669</c:v>
                </c:pt>
                <c:pt idx="1160">
                  <c:v>-1.4266666666666665</c:v>
                </c:pt>
                <c:pt idx="1161">
                  <c:v>-1.6933333333333336</c:v>
                </c:pt>
                <c:pt idx="1162">
                  <c:v>-1.7133333333333336</c:v>
                </c:pt>
                <c:pt idx="1163">
                  <c:v>-1.4066666666666665</c:v>
                </c:pt>
                <c:pt idx="1164">
                  <c:v>-1.5666666666666664</c:v>
                </c:pt>
                <c:pt idx="1165">
                  <c:v>-1.486666666666667</c:v>
                </c:pt>
                <c:pt idx="1166">
                  <c:v>-1.6133333333333333</c:v>
                </c:pt>
                <c:pt idx="1167">
                  <c:v>-1.3866666666666669</c:v>
                </c:pt>
                <c:pt idx="1168">
                  <c:v>-1.3333333333333333</c:v>
                </c:pt>
                <c:pt idx="1169">
                  <c:v>-1.5999999999999999</c:v>
                </c:pt>
                <c:pt idx="1170">
                  <c:v>-1.3</c:v>
                </c:pt>
                <c:pt idx="1171">
                  <c:v>-1.5</c:v>
                </c:pt>
                <c:pt idx="1172">
                  <c:v>-1.2333333333333332</c:v>
                </c:pt>
                <c:pt idx="1173">
                  <c:v>-1.4399999999999997</c:v>
                </c:pt>
                <c:pt idx="1174">
                  <c:v>-1.46</c:v>
                </c:pt>
                <c:pt idx="1175">
                  <c:v>-1.2133333333333332</c:v>
                </c:pt>
                <c:pt idx="1176">
                  <c:v>-1.2133333333333332</c:v>
                </c:pt>
                <c:pt idx="1177">
                  <c:v>-1.4533333333333334</c:v>
                </c:pt>
                <c:pt idx="1178">
                  <c:v>-1.1666666666666665</c:v>
                </c:pt>
                <c:pt idx="1179">
                  <c:v>-1.4399999999999997</c:v>
                </c:pt>
                <c:pt idx="1180">
                  <c:v>-1.2333333333333332</c:v>
                </c:pt>
                <c:pt idx="1181">
                  <c:v>-1.4333333333333333</c:v>
                </c:pt>
                <c:pt idx="1182">
                  <c:v>-1.4133333333333331</c:v>
                </c:pt>
                <c:pt idx="1183">
                  <c:v>-1.1933333333333331</c:v>
                </c:pt>
                <c:pt idx="1184">
                  <c:v>-1.3466666666666667</c:v>
                </c:pt>
                <c:pt idx="1185">
                  <c:v>-1.1933333333333331</c:v>
                </c:pt>
                <c:pt idx="1186">
                  <c:v>-1.08</c:v>
                </c:pt>
                <c:pt idx="1187">
                  <c:v>-1.3933333333333335</c:v>
                </c:pt>
                <c:pt idx="1188">
                  <c:v>-1.28</c:v>
                </c:pt>
                <c:pt idx="1189">
                  <c:v>-1.1266666666666667</c:v>
                </c:pt>
                <c:pt idx="1190">
                  <c:v>-1.2333333333333332</c:v>
                </c:pt>
                <c:pt idx="1191">
                  <c:v>-1.0333333333333334</c:v>
                </c:pt>
                <c:pt idx="1192">
                  <c:v>-1.0333333333333332</c:v>
                </c:pt>
                <c:pt idx="1193">
                  <c:v>-1.2333333333333334</c:v>
                </c:pt>
                <c:pt idx="1194">
                  <c:v>-0.96666666666666679</c:v>
                </c:pt>
                <c:pt idx="1195">
                  <c:v>-1.1666666666666665</c:v>
                </c:pt>
                <c:pt idx="1196">
                  <c:v>-0.94000000000000006</c:v>
                </c:pt>
                <c:pt idx="1197">
                  <c:v>-1.1866666666666665</c:v>
                </c:pt>
                <c:pt idx="1198">
                  <c:v>-1.1599999999999999</c:v>
                </c:pt>
                <c:pt idx="1199">
                  <c:v>-0.9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8E91-47CD-95FF-9559A35AFA1C}"/>
            </c:ext>
          </c:extLst>
        </c:ser>
        <c:ser>
          <c:idx val="3"/>
          <c:order val="3"/>
          <c:tx>
            <c:v>PF-127</c:v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Dionne!$M$2:$M$1201</c:f>
              <c:numCache>
                <c:formatCode>General</c:formatCode>
                <c:ptCount val="120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  <c:pt idx="73">
                  <c:v>73</c:v>
                </c:pt>
                <c:pt idx="74">
                  <c:v>74</c:v>
                </c:pt>
                <c:pt idx="75">
                  <c:v>75</c:v>
                </c:pt>
                <c:pt idx="76">
                  <c:v>76</c:v>
                </c:pt>
                <c:pt idx="77">
                  <c:v>77</c:v>
                </c:pt>
                <c:pt idx="78">
                  <c:v>78</c:v>
                </c:pt>
                <c:pt idx="79">
                  <c:v>79</c:v>
                </c:pt>
                <c:pt idx="80">
                  <c:v>80</c:v>
                </c:pt>
                <c:pt idx="81">
                  <c:v>81</c:v>
                </c:pt>
                <c:pt idx="82">
                  <c:v>82</c:v>
                </c:pt>
                <c:pt idx="83">
                  <c:v>83</c:v>
                </c:pt>
                <c:pt idx="84">
                  <c:v>84</c:v>
                </c:pt>
                <c:pt idx="85">
                  <c:v>85</c:v>
                </c:pt>
                <c:pt idx="86">
                  <c:v>86</c:v>
                </c:pt>
                <c:pt idx="87">
                  <c:v>87</c:v>
                </c:pt>
                <c:pt idx="88">
                  <c:v>88</c:v>
                </c:pt>
                <c:pt idx="89">
                  <c:v>89</c:v>
                </c:pt>
                <c:pt idx="90">
                  <c:v>90</c:v>
                </c:pt>
                <c:pt idx="91">
                  <c:v>91</c:v>
                </c:pt>
                <c:pt idx="92">
                  <c:v>92</c:v>
                </c:pt>
                <c:pt idx="93">
                  <c:v>93</c:v>
                </c:pt>
                <c:pt idx="94">
                  <c:v>94</c:v>
                </c:pt>
                <c:pt idx="95">
                  <c:v>95</c:v>
                </c:pt>
                <c:pt idx="96">
                  <c:v>96</c:v>
                </c:pt>
                <c:pt idx="97">
                  <c:v>97</c:v>
                </c:pt>
                <c:pt idx="98">
                  <c:v>98</c:v>
                </c:pt>
                <c:pt idx="99">
                  <c:v>99</c:v>
                </c:pt>
                <c:pt idx="100">
                  <c:v>100</c:v>
                </c:pt>
                <c:pt idx="101">
                  <c:v>101</c:v>
                </c:pt>
                <c:pt idx="102">
                  <c:v>102</c:v>
                </c:pt>
                <c:pt idx="103">
                  <c:v>103</c:v>
                </c:pt>
                <c:pt idx="104">
                  <c:v>104</c:v>
                </c:pt>
                <c:pt idx="105">
                  <c:v>105</c:v>
                </c:pt>
                <c:pt idx="106">
                  <c:v>106</c:v>
                </c:pt>
                <c:pt idx="107">
                  <c:v>107</c:v>
                </c:pt>
                <c:pt idx="108">
                  <c:v>108</c:v>
                </c:pt>
                <c:pt idx="109">
                  <c:v>109</c:v>
                </c:pt>
                <c:pt idx="110">
                  <c:v>110</c:v>
                </c:pt>
                <c:pt idx="111">
                  <c:v>111</c:v>
                </c:pt>
                <c:pt idx="112">
                  <c:v>112</c:v>
                </c:pt>
                <c:pt idx="113">
                  <c:v>113</c:v>
                </c:pt>
                <c:pt idx="114">
                  <c:v>114</c:v>
                </c:pt>
                <c:pt idx="115">
                  <c:v>115</c:v>
                </c:pt>
                <c:pt idx="116">
                  <c:v>116</c:v>
                </c:pt>
                <c:pt idx="117">
                  <c:v>117</c:v>
                </c:pt>
                <c:pt idx="118">
                  <c:v>118</c:v>
                </c:pt>
                <c:pt idx="119">
                  <c:v>119</c:v>
                </c:pt>
                <c:pt idx="120">
                  <c:v>120</c:v>
                </c:pt>
                <c:pt idx="121">
                  <c:v>121</c:v>
                </c:pt>
                <c:pt idx="122">
                  <c:v>122</c:v>
                </c:pt>
                <c:pt idx="123">
                  <c:v>123</c:v>
                </c:pt>
                <c:pt idx="124">
                  <c:v>124</c:v>
                </c:pt>
                <c:pt idx="125">
                  <c:v>125</c:v>
                </c:pt>
                <c:pt idx="126">
                  <c:v>126</c:v>
                </c:pt>
                <c:pt idx="127">
                  <c:v>127</c:v>
                </c:pt>
                <c:pt idx="128">
                  <c:v>128</c:v>
                </c:pt>
                <c:pt idx="129">
                  <c:v>129</c:v>
                </c:pt>
                <c:pt idx="130">
                  <c:v>130</c:v>
                </c:pt>
                <c:pt idx="131">
                  <c:v>131</c:v>
                </c:pt>
                <c:pt idx="132">
                  <c:v>132</c:v>
                </c:pt>
                <c:pt idx="133">
                  <c:v>133</c:v>
                </c:pt>
                <c:pt idx="134">
                  <c:v>134</c:v>
                </c:pt>
                <c:pt idx="135">
                  <c:v>135</c:v>
                </c:pt>
                <c:pt idx="136">
                  <c:v>136</c:v>
                </c:pt>
                <c:pt idx="137">
                  <c:v>137</c:v>
                </c:pt>
                <c:pt idx="138">
                  <c:v>138</c:v>
                </c:pt>
                <c:pt idx="139">
                  <c:v>139</c:v>
                </c:pt>
                <c:pt idx="140">
                  <c:v>140</c:v>
                </c:pt>
                <c:pt idx="141">
                  <c:v>141</c:v>
                </c:pt>
                <c:pt idx="142">
                  <c:v>142</c:v>
                </c:pt>
                <c:pt idx="143">
                  <c:v>143</c:v>
                </c:pt>
                <c:pt idx="144">
                  <c:v>144</c:v>
                </c:pt>
                <c:pt idx="145">
                  <c:v>145</c:v>
                </c:pt>
                <c:pt idx="146">
                  <c:v>146</c:v>
                </c:pt>
                <c:pt idx="147">
                  <c:v>147</c:v>
                </c:pt>
                <c:pt idx="148">
                  <c:v>148</c:v>
                </c:pt>
                <c:pt idx="149">
                  <c:v>149</c:v>
                </c:pt>
                <c:pt idx="150">
                  <c:v>150</c:v>
                </c:pt>
                <c:pt idx="151">
                  <c:v>151</c:v>
                </c:pt>
                <c:pt idx="152">
                  <c:v>152</c:v>
                </c:pt>
                <c:pt idx="153">
                  <c:v>153</c:v>
                </c:pt>
                <c:pt idx="154">
                  <c:v>154</c:v>
                </c:pt>
                <c:pt idx="155">
                  <c:v>155</c:v>
                </c:pt>
                <c:pt idx="156">
                  <c:v>156</c:v>
                </c:pt>
                <c:pt idx="157">
                  <c:v>157</c:v>
                </c:pt>
                <c:pt idx="158">
                  <c:v>158</c:v>
                </c:pt>
                <c:pt idx="159">
                  <c:v>159</c:v>
                </c:pt>
                <c:pt idx="160">
                  <c:v>160</c:v>
                </c:pt>
                <c:pt idx="161">
                  <c:v>161</c:v>
                </c:pt>
                <c:pt idx="162">
                  <c:v>162</c:v>
                </c:pt>
                <c:pt idx="163">
                  <c:v>163</c:v>
                </c:pt>
                <c:pt idx="164">
                  <c:v>164</c:v>
                </c:pt>
                <c:pt idx="165">
                  <c:v>165</c:v>
                </c:pt>
                <c:pt idx="166">
                  <c:v>166</c:v>
                </c:pt>
                <c:pt idx="167">
                  <c:v>167</c:v>
                </c:pt>
                <c:pt idx="168">
                  <c:v>168</c:v>
                </c:pt>
                <c:pt idx="169">
                  <c:v>169</c:v>
                </c:pt>
                <c:pt idx="170">
                  <c:v>170</c:v>
                </c:pt>
                <c:pt idx="171">
                  <c:v>171</c:v>
                </c:pt>
                <c:pt idx="172">
                  <c:v>172</c:v>
                </c:pt>
                <c:pt idx="173">
                  <c:v>173</c:v>
                </c:pt>
                <c:pt idx="174">
                  <c:v>174</c:v>
                </c:pt>
                <c:pt idx="175">
                  <c:v>175</c:v>
                </c:pt>
                <c:pt idx="176">
                  <c:v>176</c:v>
                </c:pt>
                <c:pt idx="177">
                  <c:v>177</c:v>
                </c:pt>
                <c:pt idx="178">
                  <c:v>178</c:v>
                </c:pt>
                <c:pt idx="179">
                  <c:v>179</c:v>
                </c:pt>
                <c:pt idx="180">
                  <c:v>180</c:v>
                </c:pt>
                <c:pt idx="181">
                  <c:v>181</c:v>
                </c:pt>
                <c:pt idx="182">
                  <c:v>182</c:v>
                </c:pt>
                <c:pt idx="183">
                  <c:v>183</c:v>
                </c:pt>
                <c:pt idx="184">
                  <c:v>184</c:v>
                </c:pt>
                <c:pt idx="185">
                  <c:v>185</c:v>
                </c:pt>
                <c:pt idx="186">
                  <c:v>186</c:v>
                </c:pt>
                <c:pt idx="187">
                  <c:v>187</c:v>
                </c:pt>
                <c:pt idx="188">
                  <c:v>188</c:v>
                </c:pt>
                <c:pt idx="189">
                  <c:v>189</c:v>
                </c:pt>
                <c:pt idx="190">
                  <c:v>190</c:v>
                </c:pt>
                <c:pt idx="191">
                  <c:v>191</c:v>
                </c:pt>
                <c:pt idx="192">
                  <c:v>192</c:v>
                </c:pt>
                <c:pt idx="193">
                  <c:v>193</c:v>
                </c:pt>
                <c:pt idx="194">
                  <c:v>194</c:v>
                </c:pt>
                <c:pt idx="195">
                  <c:v>195</c:v>
                </c:pt>
                <c:pt idx="196">
                  <c:v>196</c:v>
                </c:pt>
                <c:pt idx="197">
                  <c:v>197</c:v>
                </c:pt>
                <c:pt idx="198">
                  <c:v>198</c:v>
                </c:pt>
                <c:pt idx="199">
                  <c:v>199</c:v>
                </c:pt>
                <c:pt idx="200">
                  <c:v>200</c:v>
                </c:pt>
                <c:pt idx="201">
                  <c:v>201</c:v>
                </c:pt>
                <c:pt idx="202">
                  <c:v>202</c:v>
                </c:pt>
                <c:pt idx="203">
                  <c:v>203</c:v>
                </c:pt>
                <c:pt idx="204">
                  <c:v>204</c:v>
                </c:pt>
                <c:pt idx="205">
                  <c:v>205</c:v>
                </c:pt>
                <c:pt idx="206">
                  <c:v>206</c:v>
                </c:pt>
                <c:pt idx="207">
                  <c:v>207</c:v>
                </c:pt>
                <c:pt idx="208">
                  <c:v>208</c:v>
                </c:pt>
                <c:pt idx="209">
                  <c:v>209</c:v>
                </c:pt>
                <c:pt idx="210">
                  <c:v>210</c:v>
                </c:pt>
                <c:pt idx="211">
                  <c:v>211</c:v>
                </c:pt>
                <c:pt idx="212">
                  <c:v>212</c:v>
                </c:pt>
                <c:pt idx="213">
                  <c:v>213</c:v>
                </c:pt>
                <c:pt idx="214">
                  <c:v>214</c:v>
                </c:pt>
                <c:pt idx="215">
                  <c:v>215</c:v>
                </c:pt>
                <c:pt idx="216">
                  <c:v>216</c:v>
                </c:pt>
                <c:pt idx="217">
                  <c:v>217</c:v>
                </c:pt>
                <c:pt idx="218">
                  <c:v>218</c:v>
                </c:pt>
                <c:pt idx="219">
                  <c:v>219</c:v>
                </c:pt>
                <c:pt idx="220">
                  <c:v>220</c:v>
                </c:pt>
                <c:pt idx="221">
                  <c:v>221</c:v>
                </c:pt>
                <c:pt idx="222">
                  <c:v>222</c:v>
                </c:pt>
                <c:pt idx="223">
                  <c:v>223</c:v>
                </c:pt>
                <c:pt idx="224">
                  <c:v>224</c:v>
                </c:pt>
                <c:pt idx="225">
                  <c:v>225</c:v>
                </c:pt>
                <c:pt idx="226">
                  <c:v>226</c:v>
                </c:pt>
                <c:pt idx="227">
                  <c:v>227</c:v>
                </c:pt>
                <c:pt idx="228">
                  <c:v>228</c:v>
                </c:pt>
                <c:pt idx="229">
                  <c:v>229</c:v>
                </c:pt>
                <c:pt idx="230">
                  <c:v>230</c:v>
                </c:pt>
                <c:pt idx="231">
                  <c:v>231</c:v>
                </c:pt>
                <c:pt idx="232">
                  <c:v>232</c:v>
                </c:pt>
                <c:pt idx="233">
                  <c:v>233</c:v>
                </c:pt>
                <c:pt idx="234">
                  <c:v>234</c:v>
                </c:pt>
                <c:pt idx="235">
                  <c:v>235</c:v>
                </c:pt>
                <c:pt idx="236">
                  <c:v>236</c:v>
                </c:pt>
                <c:pt idx="237">
                  <c:v>237</c:v>
                </c:pt>
                <c:pt idx="238">
                  <c:v>238</c:v>
                </c:pt>
                <c:pt idx="239">
                  <c:v>239</c:v>
                </c:pt>
                <c:pt idx="240">
                  <c:v>240</c:v>
                </c:pt>
                <c:pt idx="241">
                  <c:v>241</c:v>
                </c:pt>
                <c:pt idx="242">
                  <c:v>242</c:v>
                </c:pt>
                <c:pt idx="243">
                  <c:v>243</c:v>
                </c:pt>
                <c:pt idx="244">
                  <c:v>244</c:v>
                </c:pt>
                <c:pt idx="245">
                  <c:v>245</c:v>
                </c:pt>
                <c:pt idx="246">
                  <c:v>246</c:v>
                </c:pt>
                <c:pt idx="247">
                  <c:v>247</c:v>
                </c:pt>
                <c:pt idx="248">
                  <c:v>248</c:v>
                </c:pt>
                <c:pt idx="249">
                  <c:v>249</c:v>
                </c:pt>
                <c:pt idx="250">
                  <c:v>250</c:v>
                </c:pt>
                <c:pt idx="251">
                  <c:v>251</c:v>
                </c:pt>
                <c:pt idx="252">
                  <c:v>252</c:v>
                </c:pt>
                <c:pt idx="253">
                  <c:v>253</c:v>
                </c:pt>
                <c:pt idx="254">
                  <c:v>254</c:v>
                </c:pt>
                <c:pt idx="255">
                  <c:v>255</c:v>
                </c:pt>
                <c:pt idx="256">
                  <c:v>256</c:v>
                </c:pt>
                <c:pt idx="257">
                  <c:v>257</c:v>
                </c:pt>
                <c:pt idx="258">
                  <c:v>258</c:v>
                </c:pt>
                <c:pt idx="259">
                  <c:v>259</c:v>
                </c:pt>
                <c:pt idx="260">
                  <c:v>260</c:v>
                </c:pt>
                <c:pt idx="261">
                  <c:v>261</c:v>
                </c:pt>
                <c:pt idx="262">
                  <c:v>262</c:v>
                </c:pt>
                <c:pt idx="263">
                  <c:v>263</c:v>
                </c:pt>
                <c:pt idx="264">
                  <c:v>264</c:v>
                </c:pt>
                <c:pt idx="265">
                  <c:v>265</c:v>
                </c:pt>
                <c:pt idx="266">
                  <c:v>266</c:v>
                </c:pt>
                <c:pt idx="267">
                  <c:v>267</c:v>
                </c:pt>
                <c:pt idx="268">
                  <c:v>268</c:v>
                </c:pt>
                <c:pt idx="269">
                  <c:v>269</c:v>
                </c:pt>
                <c:pt idx="270">
                  <c:v>270</c:v>
                </c:pt>
                <c:pt idx="271">
                  <c:v>271</c:v>
                </c:pt>
                <c:pt idx="272">
                  <c:v>272</c:v>
                </c:pt>
                <c:pt idx="273">
                  <c:v>273</c:v>
                </c:pt>
                <c:pt idx="274">
                  <c:v>274</c:v>
                </c:pt>
                <c:pt idx="275">
                  <c:v>275</c:v>
                </c:pt>
                <c:pt idx="276">
                  <c:v>276</c:v>
                </c:pt>
                <c:pt idx="277">
                  <c:v>277</c:v>
                </c:pt>
                <c:pt idx="278">
                  <c:v>278</c:v>
                </c:pt>
                <c:pt idx="279">
                  <c:v>279</c:v>
                </c:pt>
                <c:pt idx="280">
                  <c:v>280</c:v>
                </c:pt>
                <c:pt idx="281">
                  <c:v>281</c:v>
                </c:pt>
                <c:pt idx="282">
                  <c:v>282</c:v>
                </c:pt>
                <c:pt idx="283">
                  <c:v>283</c:v>
                </c:pt>
                <c:pt idx="284">
                  <c:v>284</c:v>
                </c:pt>
                <c:pt idx="285">
                  <c:v>285</c:v>
                </c:pt>
                <c:pt idx="286">
                  <c:v>286</c:v>
                </c:pt>
                <c:pt idx="287">
                  <c:v>287</c:v>
                </c:pt>
                <c:pt idx="288">
                  <c:v>288</c:v>
                </c:pt>
                <c:pt idx="289">
                  <c:v>289</c:v>
                </c:pt>
                <c:pt idx="290">
                  <c:v>290</c:v>
                </c:pt>
                <c:pt idx="291">
                  <c:v>291</c:v>
                </c:pt>
                <c:pt idx="292">
                  <c:v>292</c:v>
                </c:pt>
                <c:pt idx="293">
                  <c:v>293</c:v>
                </c:pt>
                <c:pt idx="294">
                  <c:v>294</c:v>
                </c:pt>
                <c:pt idx="295">
                  <c:v>295</c:v>
                </c:pt>
                <c:pt idx="296">
                  <c:v>296</c:v>
                </c:pt>
                <c:pt idx="297">
                  <c:v>297</c:v>
                </c:pt>
                <c:pt idx="298">
                  <c:v>298</c:v>
                </c:pt>
                <c:pt idx="299">
                  <c:v>299</c:v>
                </c:pt>
                <c:pt idx="300">
                  <c:v>300</c:v>
                </c:pt>
                <c:pt idx="301">
                  <c:v>301</c:v>
                </c:pt>
                <c:pt idx="302">
                  <c:v>302</c:v>
                </c:pt>
                <c:pt idx="303">
                  <c:v>303</c:v>
                </c:pt>
                <c:pt idx="304">
                  <c:v>304</c:v>
                </c:pt>
                <c:pt idx="305">
                  <c:v>305</c:v>
                </c:pt>
                <c:pt idx="306">
                  <c:v>306</c:v>
                </c:pt>
                <c:pt idx="307">
                  <c:v>307</c:v>
                </c:pt>
                <c:pt idx="308">
                  <c:v>308</c:v>
                </c:pt>
                <c:pt idx="309">
                  <c:v>309</c:v>
                </c:pt>
                <c:pt idx="310">
                  <c:v>310</c:v>
                </c:pt>
                <c:pt idx="311">
                  <c:v>311</c:v>
                </c:pt>
                <c:pt idx="312">
                  <c:v>312</c:v>
                </c:pt>
                <c:pt idx="313">
                  <c:v>313</c:v>
                </c:pt>
                <c:pt idx="314">
                  <c:v>314</c:v>
                </c:pt>
                <c:pt idx="315">
                  <c:v>315</c:v>
                </c:pt>
                <c:pt idx="316">
                  <c:v>316</c:v>
                </c:pt>
                <c:pt idx="317">
                  <c:v>317</c:v>
                </c:pt>
                <c:pt idx="318">
                  <c:v>318</c:v>
                </c:pt>
                <c:pt idx="319">
                  <c:v>319</c:v>
                </c:pt>
                <c:pt idx="320">
                  <c:v>320</c:v>
                </c:pt>
                <c:pt idx="321">
                  <c:v>321</c:v>
                </c:pt>
                <c:pt idx="322">
                  <c:v>322</c:v>
                </c:pt>
                <c:pt idx="323">
                  <c:v>323</c:v>
                </c:pt>
                <c:pt idx="324">
                  <c:v>324</c:v>
                </c:pt>
                <c:pt idx="325">
                  <c:v>325</c:v>
                </c:pt>
                <c:pt idx="326">
                  <c:v>326</c:v>
                </c:pt>
                <c:pt idx="327">
                  <c:v>327</c:v>
                </c:pt>
                <c:pt idx="328">
                  <c:v>328</c:v>
                </c:pt>
                <c:pt idx="329">
                  <c:v>329</c:v>
                </c:pt>
                <c:pt idx="330">
                  <c:v>330</c:v>
                </c:pt>
                <c:pt idx="331">
                  <c:v>331</c:v>
                </c:pt>
                <c:pt idx="332">
                  <c:v>332</c:v>
                </c:pt>
                <c:pt idx="333">
                  <c:v>333</c:v>
                </c:pt>
                <c:pt idx="334">
                  <c:v>334</c:v>
                </c:pt>
                <c:pt idx="335">
                  <c:v>335</c:v>
                </c:pt>
                <c:pt idx="336">
                  <c:v>336</c:v>
                </c:pt>
                <c:pt idx="337">
                  <c:v>337</c:v>
                </c:pt>
                <c:pt idx="338">
                  <c:v>338</c:v>
                </c:pt>
                <c:pt idx="339">
                  <c:v>339</c:v>
                </c:pt>
                <c:pt idx="340">
                  <c:v>340</c:v>
                </c:pt>
                <c:pt idx="341">
                  <c:v>341</c:v>
                </c:pt>
                <c:pt idx="342">
                  <c:v>342</c:v>
                </c:pt>
                <c:pt idx="343">
                  <c:v>343</c:v>
                </c:pt>
                <c:pt idx="344">
                  <c:v>344</c:v>
                </c:pt>
                <c:pt idx="345">
                  <c:v>345</c:v>
                </c:pt>
                <c:pt idx="346">
                  <c:v>346</c:v>
                </c:pt>
                <c:pt idx="347">
                  <c:v>347</c:v>
                </c:pt>
                <c:pt idx="348">
                  <c:v>348</c:v>
                </c:pt>
                <c:pt idx="349">
                  <c:v>349</c:v>
                </c:pt>
                <c:pt idx="350">
                  <c:v>350</c:v>
                </c:pt>
                <c:pt idx="351">
                  <c:v>351</c:v>
                </c:pt>
                <c:pt idx="352">
                  <c:v>352</c:v>
                </c:pt>
                <c:pt idx="353">
                  <c:v>353</c:v>
                </c:pt>
                <c:pt idx="354">
                  <c:v>354</c:v>
                </c:pt>
                <c:pt idx="355">
                  <c:v>355</c:v>
                </c:pt>
                <c:pt idx="356">
                  <c:v>356</c:v>
                </c:pt>
                <c:pt idx="357">
                  <c:v>357</c:v>
                </c:pt>
                <c:pt idx="358">
                  <c:v>358</c:v>
                </c:pt>
                <c:pt idx="359">
                  <c:v>359</c:v>
                </c:pt>
                <c:pt idx="360">
                  <c:v>360</c:v>
                </c:pt>
                <c:pt idx="361">
                  <c:v>361</c:v>
                </c:pt>
                <c:pt idx="362">
                  <c:v>362</c:v>
                </c:pt>
                <c:pt idx="363">
                  <c:v>363</c:v>
                </c:pt>
                <c:pt idx="364">
                  <c:v>364</c:v>
                </c:pt>
                <c:pt idx="365">
                  <c:v>365</c:v>
                </c:pt>
                <c:pt idx="366">
                  <c:v>366</c:v>
                </c:pt>
                <c:pt idx="367">
                  <c:v>367</c:v>
                </c:pt>
                <c:pt idx="368">
                  <c:v>368</c:v>
                </c:pt>
                <c:pt idx="369">
                  <c:v>369</c:v>
                </c:pt>
                <c:pt idx="370">
                  <c:v>370</c:v>
                </c:pt>
                <c:pt idx="371">
                  <c:v>371</c:v>
                </c:pt>
                <c:pt idx="372">
                  <c:v>372</c:v>
                </c:pt>
                <c:pt idx="373">
                  <c:v>373</c:v>
                </c:pt>
                <c:pt idx="374">
                  <c:v>374</c:v>
                </c:pt>
                <c:pt idx="375">
                  <c:v>375</c:v>
                </c:pt>
                <c:pt idx="376">
                  <c:v>376</c:v>
                </c:pt>
                <c:pt idx="377">
                  <c:v>377</c:v>
                </c:pt>
                <c:pt idx="378">
                  <c:v>378</c:v>
                </c:pt>
                <c:pt idx="379">
                  <c:v>379</c:v>
                </c:pt>
                <c:pt idx="380">
                  <c:v>380</c:v>
                </c:pt>
                <c:pt idx="381">
                  <c:v>381</c:v>
                </c:pt>
                <c:pt idx="382">
                  <c:v>382</c:v>
                </c:pt>
                <c:pt idx="383">
                  <c:v>383</c:v>
                </c:pt>
                <c:pt idx="384">
                  <c:v>384</c:v>
                </c:pt>
                <c:pt idx="385">
                  <c:v>385</c:v>
                </c:pt>
                <c:pt idx="386">
                  <c:v>386</c:v>
                </c:pt>
                <c:pt idx="387">
                  <c:v>387</c:v>
                </c:pt>
                <c:pt idx="388">
                  <c:v>388</c:v>
                </c:pt>
                <c:pt idx="389">
                  <c:v>389</c:v>
                </c:pt>
                <c:pt idx="390">
                  <c:v>390</c:v>
                </c:pt>
                <c:pt idx="391">
                  <c:v>391</c:v>
                </c:pt>
                <c:pt idx="392">
                  <c:v>392</c:v>
                </c:pt>
                <c:pt idx="393">
                  <c:v>393</c:v>
                </c:pt>
                <c:pt idx="394">
                  <c:v>394</c:v>
                </c:pt>
                <c:pt idx="395">
                  <c:v>395</c:v>
                </c:pt>
                <c:pt idx="396">
                  <c:v>396</c:v>
                </c:pt>
                <c:pt idx="397">
                  <c:v>397</c:v>
                </c:pt>
                <c:pt idx="398">
                  <c:v>398</c:v>
                </c:pt>
                <c:pt idx="399">
                  <c:v>399</c:v>
                </c:pt>
                <c:pt idx="400">
                  <c:v>400</c:v>
                </c:pt>
                <c:pt idx="401">
                  <c:v>401</c:v>
                </c:pt>
                <c:pt idx="402">
                  <c:v>402</c:v>
                </c:pt>
                <c:pt idx="403">
                  <c:v>403</c:v>
                </c:pt>
                <c:pt idx="404">
                  <c:v>404</c:v>
                </c:pt>
                <c:pt idx="405">
                  <c:v>405</c:v>
                </c:pt>
                <c:pt idx="406">
                  <c:v>406</c:v>
                </c:pt>
                <c:pt idx="407">
                  <c:v>407</c:v>
                </c:pt>
                <c:pt idx="408">
                  <c:v>408</c:v>
                </c:pt>
                <c:pt idx="409">
                  <c:v>409</c:v>
                </c:pt>
                <c:pt idx="410">
                  <c:v>410</c:v>
                </c:pt>
                <c:pt idx="411">
                  <c:v>411</c:v>
                </c:pt>
                <c:pt idx="412">
                  <c:v>412</c:v>
                </c:pt>
                <c:pt idx="413">
                  <c:v>413</c:v>
                </c:pt>
                <c:pt idx="414">
                  <c:v>414</c:v>
                </c:pt>
                <c:pt idx="415">
                  <c:v>415</c:v>
                </c:pt>
                <c:pt idx="416">
                  <c:v>416</c:v>
                </c:pt>
                <c:pt idx="417">
                  <c:v>417</c:v>
                </c:pt>
                <c:pt idx="418">
                  <c:v>418</c:v>
                </c:pt>
                <c:pt idx="419">
                  <c:v>419</c:v>
                </c:pt>
                <c:pt idx="420">
                  <c:v>420</c:v>
                </c:pt>
                <c:pt idx="421">
                  <c:v>421</c:v>
                </c:pt>
                <c:pt idx="422">
                  <c:v>422</c:v>
                </c:pt>
                <c:pt idx="423">
                  <c:v>423</c:v>
                </c:pt>
                <c:pt idx="424">
                  <c:v>424</c:v>
                </c:pt>
                <c:pt idx="425">
                  <c:v>425</c:v>
                </c:pt>
                <c:pt idx="426">
                  <c:v>426</c:v>
                </c:pt>
                <c:pt idx="427">
                  <c:v>427</c:v>
                </c:pt>
                <c:pt idx="428">
                  <c:v>428</c:v>
                </c:pt>
                <c:pt idx="429">
                  <c:v>429</c:v>
                </c:pt>
                <c:pt idx="430">
                  <c:v>430</c:v>
                </c:pt>
                <c:pt idx="431">
                  <c:v>431</c:v>
                </c:pt>
                <c:pt idx="432">
                  <c:v>432</c:v>
                </c:pt>
                <c:pt idx="433">
                  <c:v>433</c:v>
                </c:pt>
                <c:pt idx="434">
                  <c:v>434</c:v>
                </c:pt>
                <c:pt idx="435">
                  <c:v>435</c:v>
                </c:pt>
                <c:pt idx="436">
                  <c:v>436</c:v>
                </c:pt>
                <c:pt idx="437">
                  <c:v>437</c:v>
                </c:pt>
                <c:pt idx="438">
                  <c:v>438</c:v>
                </c:pt>
                <c:pt idx="439">
                  <c:v>439</c:v>
                </c:pt>
                <c:pt idx="440">
                  <c:v>440</c:v>
                </c:pt>
                <c:pt idx="441">
                  <c:v>441</c:v>
                </c:pt>
                <c:pt idx="442">
                  <c:v>442</c:v>
                </c:pt>
                <c:pt idx="443">
                  <c:v>443</c:v>
                </c:pt>
                <c:pt idx="444">
                  <c:v>444</c:v>
                </c:pt>
                <c:pt idx="445">
                  <c:v>445</c:v>
                </c:pt>
                <c:pt idx="446">
                  <c:v>446</c:v>
                </c:pt>
                <c:pt idx="447">
                  <c:v>447</c:v>
                </c:pt>
                <c:pt idx="448">
                  <c:v>448</c:v>
                </c:pt>
                <c:pt idx="449">
                  <c:v>449</c:v>
                </c:pt>
                <c:pt idx="450">
                  <c:v>450</c:v>
                </c:pt>
                <c:pt idx="451">
                  <c:v>451</c:v>
                </c:pt>
                <c:pt idx="452">
                  <c:v>452</c:v>
                </c:pt>
                <c:pt idx="453">
                  <c:v>453</c:v>
                </c:pt>
                <c:pt idx="454">
                  <c:v>454</c:v>
                </c:pt>
                <c:pt idx="455">
                  <c:v>455</c:v>
                </c:pt>
                <c:pt idx="456">
                  <c:v>456</c:v>
                </c:pt>
                <c:pt idx="457">
                  <c:v>457</c:v>
                </c:pt>
                <c:pt idx="458">
                  <c:v>458</c:v>
                </c:pt>
                <c:pt idx="459">
                  <c:v>459</c:v>
                </c:pt>
                <c:pt idx="460">
                  <c:v>460</c:v>
                </c:pt>
                <c:pt idx="461">
                  <c:v>461</c:v>
                </c:pt>
                <c:pt idx="462">
                  <c:v>462</c:v>
                </c:pt>
                <c:pt idx="463">
                  <c:v>463</c:v>
                </c:pt>
                <c:pt idx="464">
                  <c:v>464</c:v>
                </c:pt>
                <c:pt idx="465">
                  <c:v>465</c:v>
                </c:pt>
                <c:pt idx="466">
                  <c:v>466</c:v>
                </c:pt>
                <c:pt idx="467">
                  <c:v>467</c:v>
                </c:pt>
                <c:pt idx="468">
                  <c:v>468</c:v>
                </c:pt>
                <c:pt idx="469">
                  <c:v>469</c:v>
                </c:pt>
                <c:pt idx="470">
                  <c:v>470</c:v>
                </c:pt>
                <c:pt idx="471">
                  <c:v>471</c:v>
                </c:pt>
                <c:pt idx="472">
                  <c:v>472</c:v>
                </c:pt>
                <c:pt idx="473">
                  <c:v>473</c:v>
                </c:pt>
                <c:pt idx="474">
                  <c:v>474</c:v>
                </c:pt>
                <c:pt idx="475">
                  <c:v>475</c:v>
                </c:pt>
                <c:pt idx="476">
                  <c:v>476</c:v>
                </c:pt>
                <c:pt idx="477">
                  <c:v>477</c:v>
                </c:pt>
                <c:pt idx="478">
                  <c:v>478</c:v>
                </c:pt>
                <c:pt idx="479">
                  <c:v>479</c:v>
                </c:pt>
                <c:pt idx="480">
                  <c:v>480</c:v>
                </c:pt>
                <c:pt idx="481">
                  <c:v>481</c:v>
                </c:pt>
                <c:pt idx="482">
                  <c:v>482</c:v>
                </c:pt>
                <c:pt idx="483">
                  <c:v>483</c:v>
                </c:pt>
                <c:pt idx="484">
                  <c:v>484</c:v>
                </c:pt>
                <c:pt idx="485">
                  <c:v>485</c:v>
                </c:pt>
                <c:pt idx="486">
                  <c:v>486</c:v>
                </c:pt>
                <c:pt idx="487">
                  <c:v>487</c:v>
                </c:pt>
                <c:pt idx="488">
                  <c:v>488</c:v>
                </c:pt>
                <c:pt idx="489">
                  <c:v>489</c:v>
                </c:pt>
                <c:pt idx="490">
                  <c:v>490</c:v>
                </c:pt>
                <c:pt idx="491">
                  <c:v>491</c:v>
                </c:pt>
                <c:pt idx="492">
                  <c:v>492</c:v>
                </c:pt>
                <c:pt idx="493">
                  <c:v>493</c:v>
                </c:pt>
                <c:pt idx="494">
                  <c:v>494</c:v>
                </c:pt>
                <c:pt idx="495">
                  <c:v>495</c:v>
                </c:pt>
                <c:pt idx="496">
                  <c:v>496</c:v>
                </c:pt>
                <c:pt idx="497">
                  <c:v>497</c:v>
                </c:pt>
                <c:pt idx="498">
                  <c:v>498</c:v>
                </c:pt>
                <c:pt idx="499">
                  <c:v>499</c:v>
                </c:pt>
                <c:pt idx="500">
                  <c:v>500</c:v>
                </c:pt>
                <c:pt idx="501">
                  <c:v>501</c:v>
                </c:pt>
                <c:pt idx="502">
                  <c:v>502</c:v>
                </c:pt>
                <c:pt idx="503">
                  <c:v>503</c:v>
                </c:pt>
                <c:pt idx="504">
                  <c:v>504</c:v>
                </c:pt>
                <c:pt idx="505">
                  <c:v>505</c:v>
                </c:pt>
                <c:pt idx="506">
                  <c:v>506</c:v>
                </c:pt>
                <c:pt idx="507">
                  <c:v>507</c:v>
                </c:pt>
                <c:pt idx="508">
                  <c:v>508</c:v>
                </c:pt>
                <c:pt idx="509">
                  <c:v>509</c:v>
                </c:pt>
                <c:pt idx="510">
                  <c:v>510</c:v>
                </c:pt>
                <c:pt idx="511">
                  <c:v>511</c:v>
                </c:pt>
                <c:pt idx="512">
                  <c:v>512</c:v>
                </c:pt>
                <c:pt idx="513">
                  <c:v>513</c:v>
                </c:pt>
                <c:pt idx="514">
                  <c:v>514</c:v>
                </c:pt>
                <c:pt idx="515">
                  <c:v>515</c:v>
                </c:pt>
                <c:pt idx="516">
                  <c:v>516</c:v>
                </c:pt>
                <c:pt idx="517">
                  <c:v>517</c:v>
                </c:pt>
                <c:pt idx="518">
                  <c:v>518</c:v>
                </c:pt>
                <c:pt idx="519">
                  <c:v>519</c:v>
                </c:pt>
                <c:pt idx="520">
                  <c:v>520</c:v>
                </c:pt>
                <c:pt idx="521">
                  <c:v>521</c:v>
                </c:pt>
                <c:pt idx="522">
                  <c:v>522</c:v>
                </c:pt>
                <c:pt idx="523">
                  <c:v>523</c:v>
                </c:pt>
                <c:pt idx="524">
                  <c:v>524</c:v>
                </c:pt>
                <c:pt idx="525">
                  <c:v>525</c:v>
                </c:pt>
                <c:pt idx="526">
                  <c:v>526</c:v>
                </c:pt>
                <c:pt idx="527">
                  <c:v>527</c:v>
                </c:pt>
                <c:pt idx="528">
                  <c:v>528</c:v>
                </c:pt>
                <c:pt idx="529">
                  <c:v>529</c:v>
                </c:pt>
                <c:pt idx="530">
                  <c:v>530</c:v>
                </c:pt>
                <c:pt idx="531">
                  <c:v>531</c:v>
                </c:pt>
                <c:pt idx="532">
                  <c:v>532</c:v>
                </c:pt>
                <c:pt idx="533">
                  <c:v>533</c:v>
                </c:pt>
                <c:pt idx="534">
                  <c:v>534</c:v>
                </c:pt>
                <c:pt idx="535">
                  <c:v>535</c:v>
                </c:pt>
                <c:pt idx="536">
                  <c:v>536</c:v>
                </c:pt>
                <c:pt idx="537">
                  <c:v>537</c:v>
                </c:pt>
                <c:pt idx="538">
                  <c:v>538</c:v>
                </c:pt>
                <c:pt idx="539">
                  <c:v>539</c:v>
                </c:pt>
                <c:pt idx="540">
                  <c:v>540</c:v>
                </c:pt>
                <c:pt idx="541">
                  <c:v>541</c:v>
                </c:pt>
                <c:pt idx="542">
                  <c:v>542</c:v>
                </c:pt>
                <c:pt idx="543">
                  <c:v>543</c:v>
                </c:pt>
                <c:pt idx="544">
                  <c:v>544</c:v>
                </c:pt>
                <c:pt idx="545">
                  <c:v>545</c:v>
                </c:pt>
                <c:pt idx="546">
                  <c:v>546</c:v>
                </c:pt>
                <c:pt idx="547">
                  <c:v>547</c:v>
                </c:pt>
                <c:pt idx="548">
                  <c:v>548</c:v>
                </c:pt>
                <c:pt idx="549">
                  <c:v>549</c:v>
                </c:pt>
                <c:pt idx="550">
                  <c:v>550</c:v>
                </c:pt>
                <c:pt idx="551">
                  <c:v>551</c:v>
                </c:pt>
                <c:pt idx="552">
                  <c:v>552</c:v>
                </c:pt>
                <c:pt idx="553">
                  <c:v>553</c:v>
                </c:pt>
                <c:pt idx="554">
                  <c:v>554</c:v>
                </c:pt>
                <c:pt idx="555">
                  <c:v>555</c:v>
                </c:pt>
                <c:pt idx="556">
                  <c:v>556</c:v>
                </c:pt>
                <c:pt idx="557">
                  <c:v>557</c:v>
                </c:pt>
                <c:pt idx="558">
                  <c:v>558</c:v>
                </c:pt>
                <c:pt idx="559">
                  <c:v>559</c:v>
                </c:pt>
                <c:pt idx="560">
                  <c:v>560</c:v>
                </c:pt>
                <c:pt idx="561">
                  <c:v>561</c:v>
                </c:pt>
                <c:pt idx="562">
                  <c:v>562</c:v>
                </c:pt>
                <c:pt idx="563">
                  <c:v>563</c:v>
                </c:pt>
                <c:pt idx="564">
                  <c:v>564</c:v>
                </c:pt>
                <c:pt idx="565">
                  <c:v>565</c:v>
                </c:pt>
                <c:pt idx="566">
                  <c:v>566</c:v>
                </c:pt>
                <c:pt idx="567">
                  <c:v>567</c:v>
                </c:pt>
                <c:pt idx="568">
                  <c:v>568</c:v>
                </c:pt>
                <c:pt idx="569">
                  <c:v>569</c:v>
                </c:pt>
                <c:pt idx="570">
                  <c:v>570</c:v>
                </c:pt>
                <c:pt idx="571">
                  <c:v>571</c:v>
                </c:pt>
                <c:pt idx="572">
                  <c:v>572</c:v>
                </c:pt>
                <c:pt idx="573">
                  <c:v>573</c:v>
                </c:pt>
                <c:pt idx="574">
                  <c:v>574</c:v>
                </c:pt>
                <c:pt idx="575">
                  <c:v>575</c:v>
                </c:pt>
                <c:pt idx="576">
                  <c:v>576</c:v>
                </c:pt>
                <c:pt idx="577">
                  <c:v>577</c:v>
                </c:pt>
                <c:pt idx="578">
                  <c:v>578</c:v>
                </c:pt>
                <c:pt idx="579">
                  <c:v>579</c:v>
                </c:pt>
                <c:pt idx="580">
                  <c:v>580</c:v>
                </c:pt>
                <c:pt idx="581">
                  <c:v>581</c:v>
                </c:pt>
                <c:pt idx="582">
                  <c:v>582</c:v>
                </c:pt>
                <c:pt idx="583">
                  <c:v>583</c:v>
                </c:pt>
                <c:pt idx="584">
                  <c:v>584</c:v>
                </c:pt>
                <c:pt idx="585">
                  <c:v>585</c:v>
                </c:pt>
                <c:pt idx="586">
                  <c:v>586</c:v>
                </c:pt>
                <c:pt idx="587">
                  <c:v>587</c:v>
                </c:pt>
                <c:pt idx="588">
                  <c:v>588</c:v>
                </c:pt>
                <c:pt idx="589">
                  <c:v>589</c:v>
                </c:pt>
                <c:pt idx="590">
                  <c:v>590</c:v>
                </c:pt>
                <c:pt idx="591">
                  <c:v>591</c:v>
                </c:pt>
                <c:pt idx="592">
                  <c:v>592</c:v>
                </c:pt>
                <c:pt idx="593">
                  <c:v>593</c:v>
                </c:pt>
                <c:pt idx="594">
                  <c:v>594</c:v>
                </c:pt>
                <c:pt idx="595">
                  <c:v>595</c:v>
                </c:pt>
                <c:pt idx="596">
                  <c:v>596</c:v>
                </c:pt>
                <c:pt idx="597">
                  <c:v>597</c:v>
                </c:pt>
                <c:pt idx="598">
                  <c:v>598</c:v>
                </c:pt>
                <c:pt idx="599">
                  <c:v>599</c:v>
                </c:pt>
                <c:pt idx="600">
                  <c:v>600</c:v>
                </c:pt>
                <c:pt idx="601">
                  <c:v>601</c:v>
                </c:pt>
                <c:pt idx="602">
                  <c:v>602</c:v>
                </c:pt>
                <c:pt idx="603">
                  <c:v>603</c:v>
                </c:pt>
                <c:pt idx="604">
                  <c:v>604</c:v>
                </c:pt>
                <c:pt idx="605">
                  <c:v>605</c:v>
                </c:pt>
                <c:pt idx="606">
                  <c:v>606</c:v>
                </c:pt>
                <c:pt idx="607">
                  <c:v>607</c:v>
                </c:pt>
                <c:pt idx="608">
                  <c:v>608</c:v>
                </c:pt>
                <c:pt idx="609">
                  <c:v>609</c:v>
                </c:pt>
                <c:pt idx="610">
                  <c:v>610</c:v>
                </c:pt>
                <c:pt idx="611">
                  <c:v>611</c:v>
                </c:pt>
                <c:pt idx="612">
                  <c:v>612</c:v>
                </c:pt>
                <c:pt idx="613">
                  <c:v>613</c:v>
                </c:pt>
                <c:pt idx="614">
                  <c:v>614</c:v>
                </c:pt>
                <c:pt idx="615">
                  <c:v>615</c:v>
                </c:pt>
                <c:pt idx="616">
                  <c:v>616</c:v>
                </c:pt>
                <c:pt idx="617">
                  <c:v>617</c:v>
                </c:pt>
                <c:pt idx="618">
                  <c:v>618</c:v>
                </c:pt>
                <c:pt idx="619">
                  <c:v>619</c:v>
                </c:pt>
                <c:pt idx="620">
                  <c:v>620</c:v>
                </c:pt>
                <c:pt idx="621">
                  <c:v>621</c:v>
                </c:pt>
                <c:pt idx="622">
                  <c:v>622</c:v>
                </c:pt>
                <c:pt idx="623">
                  <c:v>623</c:v>
                </c:pt>
                <c:pt idx="624">
                  <c:v>624</c:v>
                </c:pt>
                <c:pt idx="625">
                  <c:v>625</c:v>
                </c:pt>
                <c:pt idx="626">
                  <c:v>626</c:v>
                </c:pt>
                <c:pt idx="627">
                  <c:v>627</c:v>
                </c:pt>
                <c:pt idx="628">
                  <c:v>628</c:v>
                </c:pt>
                <c:pt idx="629">
                  <c:v>629</c:v>
                </c:pt>
                <c:pt idx="630">
                  <c:v>630</c:v>
                </c:pt>
                <c:pt idx="631">
                  <c:v>631</c:v>
                </c:pt>
                <c:pt idx="632">
                  <c:v>632</c:v>
                </c:pt>
                <c:pt idx="633">
                  <c:v>633</c:v>
                </c:pt>
                <c:pt idx="634">
                  <c:v>634</c:v>
                </c:pt>
                <c:pt idx="635">
                  <c:v>635</c:v>
                </c:pt>
                <c:pt idx="636">
                  <c:v>636</c:v>
                </c:pt>
                <c:pt idx="637">
                  <c:v>637</c:v>
                </c:pt>
                <c:pt idx="638">
                  <c:v>638</c:v>
                </c:pt>
                <c:pt idx="639">
                  <c:v>639</c:v>
                </c:pt>
                <c:pt idx="640">
                  <c:v>640</c:v>
                </c:pt>
                <c:pt idx="641">
                  <c:v>641</c:v>
                </c:pt>
                <c:pt idx="642">
                  <c:v>642</c:v>
                </c:pt>
                <c:pt idx="643">
                  <c:v>643</c:v>
                </c:pt>
                <c:pt idx="644">
                  <c:v>644</c:v>
                </c:pt>
                <c:pt idx="645">
                  <c:v>645</c:v>
                </c:pt>
                <c:pt idx="646">
                  <c:v>646</c:v>
                </c:pt>
                <c:pt idx="647">
                  <c:v>647</c:v>
                </c:pt>
                <c:pt idx="648">
                  <c:v>648</c:v>
                </c:pt>
                <c:pt idx="649">
                  <c:v>649</c:v>
                </c:pt>
                <c:pt idx="650">
                  <c:v>650</c:v>
                </c:pt>
                <c:pt idx="651">
                  <c:v>651</c:v>
                </c:pt>
                <c:pt idx="652">
                  <c:v>652</c:v>
                </c:pt>
                <c:pt idx="653">
                  <c:v>653</c:v>
                </c:pt>
                <c:pt idx="654">
                  <c:v>654</c:v>
                </c:pt>
                <c:pt idx="655">
                  <c:v>655</c:v>
                </c:pt>
                <c:pt idx="656">
                  <c:v>656</c:v>
                </c:pt>
                <c:pt idx="657">
                  <c:v>657</c:v>
                </c:pt>
                <c:pt idx="658">
                  <c:v>658</c:v>
                </c:pt>
                <c:pt idx="659">
                  <c:v>659</c:v>
                </c:pt>
                <c:pt idx="660">
                  <c:v>660</c:v>
                </c:pt>
                <c:pt idx="661">
                  <c:v>661</c:v>
                </c:pt>
                <c:pt idx="662">
                  <c:v>662</c:v>
                </c:pt>
                <c:pt idx="663">
                  <c:v>663</c:v>
                </c:pt>
                <c:pt idx="664">
                  <c:v>664</c:v>
                </c:pt>
                <c:pt idx="665">
                  <c:v>665</c:v>
                </c:pt>
                <c:pt idx="666">
                  <c:v>666</c:v>
                </c:pt>
                <c:pt idx="667">
                  <c:v>667</c:v>
                </c:pt>
                <c:pt idx="668">
                  <c:v>668</c:v>
                </c:pt>
                <c:pt idx="669">
                  <c:v>669</c:v>
                </c:pt>
                <c:pt idx="670">
                  <c:v>670</c:v>
                </c:pt>
                <c:pt idx="671">
                  <c:v>671</c:v>
                </c:pt>
                <c:pt idx="672">
                  <c:v>672</c:v>
                </c:pt>
                <c:pt idx="673">
                  <c:v>673</c:v>
                </c:pt>
                <c:pt idx="674">
                  <c:v>674</c:v>
                </c:pt>
                <c:pt idx="675">
                  <c:v>675</c:v>
                </c:pt>
                <c:pt idx="676">
                  <c:v>676</c:v>
                </c:pt>
                <c:pt idx="677">
                  <c:v>677</c:v>
                </c:pt>
                <c:pt idx="678">
                  <c:v>678</c:v>
                </c:pt>
                <c:pt idx="679">
                  <c:v>679</c:v>
                </c:pt>
                <c:pt idx="680">
                  <c:v>680</c:v>
                </c:pt>
                <c:pt idx="681">
                  <c:v>681</c:v>
                </c:pt>
                <c:pt idx="682">
                  <c:v>682</c:v>
                </c:pt>
                <c:pt idx="683">
                  <c:v>683</c:v>
                </c:pt>
                <c:pt idx="684">
                  <c:v>684</c:v>
                </c:pt>
                <c:pt idx="685">
                  <c:v>685</c:v>
                </c:pt>
                <c:pt idx="686">
                  <c:v>686</c:v>
                </c:pt>
                <c:pt idx="687">
                  <c:v>687</c:v>
                </c:pt>
                <c:pt idx="688">
                  <c:v>688</c:v>
                </c:pt>
                <c:pt idx="689">
                  <c:v>689</c:v>
                </c:pt>
                <c:pt idx="690">
                  <c:v>690</c:v>
                </c:pt>
                <c:pt idx="691">
                  <c:v>691</c:v>
                </c:pt>
                <c:pt idx="692">
                  <c:v>692</c:v>
                </c:pt>
                <c:pt idx="693">
                  <c:v>693</c:v>
                </c:pt>
                <c:pt idx="694">
                  <c:v>694</c:v>
                </c:pt>
                <c:pt idx="695">
                  <c:v>695</c:v>
                </c:pt>
                <c:pt idx="696">
                  <c:v>696</c:v>
                </c:pt>
                <c:pt idx="697">
                  <c:v>697</c:v>
                </c:pt>
                <c:pt idx="698">
                  <c:v>698</c:v>
                </c:pt>
                <c:pt idx="699">
                  <c:v>699</c:v>
                </c:pt>
                <c:pt idx="700">
                  <c:v>700</c:v>
                </c:pt>
                <c:pt idx="701">
                  <c:v>701</c:v>
                </c:pt>
                <c:pt idx="702">
                  <c:v>702</c:v>
                </c:pt>
                <c:pt idx="703">
                  <c:v>703</c:v>
                </c:pt>
                <c:pt idx="704">
                  <c:v>704</c:v>
                </c:pt>
                <c:pt idx="705">
                  <c:v>705</c:v>
                </c:pt>
                <c:pt idx="706">
                  <c:v>706</c:v>
                </c:pt>
                <c:pt idx="707">
                  <c:v>707</c:v>
                </c:pt>
                <c:pt idx="708">
                  <c:v>708</c:v>
                </c:pt>
                <c:pt idx="709">
                  <c:v>709</c:v>
                </c:pt>
                <c:pt idx="710">
                  <c:v>710</c:v>
                </c:pt>
                <c:pt idx="711">
                  <c:v>711</c:v>
                </c:pt>
                <c:pt idx="712">
                  <c:v>712</c:v>
                </c:pt>
                <c:pt idx="713">
                  <c:v>713</c:v>
                </c:pt>
                <c:pt idx="714">
                  <c:v>714</c:v>
                </c:pt>
                <c:pt idx="715">
                  <c:v>715</c:v>
                </c:pt>
                <c:pt idx="716">
                  <c:v>716</c:v>
                </c:pt>
                <c:pt idx="717">
                  <c:v>717</c:v>
                </c:pt>
                <c:pt idx="718">
                  <c:v>718</c:v>
                </c:pt>
                <c:pt idx="719">
                  <c:v>719</c:v>
                </c:pt>
                <c:pt idx="720">
                  <c:v>720</c:v>
                </c:pt>
                <c:pt idx="721">
                  <c:v>721</c:v>
                </c:pt>
                <c:pt idx="722">
                  <c:v>722</c:v>
                </c:pt>
                <c:pt idx="723">
                  <c:v>723</c:v>
                </c:pt>
                <c:pt idx="724">
                  <c:v>724</c:v>
                </c:pt>
                <c:pt idx="725">
                  <c:v>725</c:v>
                </c:pt>
                <c:pt idx="726">
                  <c:v>726</c:v>
                </c:pt>
                <c:pt idx="727">
                  <c:v>727</c:v>
                </c:pt>
                <c:pt idx="728">
                  <c:v>728</c:v>
                </c:pt>
                <c:pt idx="729">
                  <c:v>729</c:v>
                </c:pt>
                <c:pt idx="730">
                  <c:v>730</c:v>
                </c:pt>
                <c:pt idx="731">
                  <c:v>731</c:v>
                </c:pt>
                <c:pt idx="732">
                  <c:v>732</c:v>
                </c:pt>
                <c:pt idx="733">
                  <c:v>733</c:v>
                </c:pt>
                <c:pt idx="734">
                  <c:v>734</c:v>
                </c:pt>
                <c:pt idx="735">
                  <c:v>735</c:v>
                </c:pt>
                <c:pt idx="736">
                  <c:v>736</c:v>
                </c:pt>
                <c:pt idx="737">
                  <c:v>737</c:v>
                </c:pt>
                <c:pt idx="738">
                  <c:v>738</c:v>
                </c:pt>
                <c:pt idx="739">
                  <c:v>739</c:v>
                </c:pt>
                <c:pt idx="740">
                  <c:v>740</c:v>
                </c:pt>
                <c:pt idx="741">
                  <c:v>741</c:v>
                </c:pt>
                <c:pt idx="742">
                  <c:v>742</c:v>
                </c:pt>
                <c:pt idx="743">
                  <c:v>743</c:v>
                </c:pt>
                <c:pt idx="744">
                  <c:v>744</c:v>
                </c:pt>
                <c:pt idx="745">
                  <c:v>745</c:v>
                </c:pt>
                <c:pt idx="746">
                  <c:v>746</c:v>
                </c:pt>
                <c:pt idx="747">
                  <c:v>747</c:v>
                </c:pt>
                <c:pt idx="748">
                  <c:v>748</c:v>
                </c:pt>
                <c:pt idx="749">
                  <c:v>749</c:v>
                </c:pt>
                <c:pt idx="750">
                  <c:v>750</c:v>
                </c:pt>
                <c:pt idx="751">
                  <c:v>751</c:v>
                </c:pt>
                <c:pt idx="752">
                  <c:v>752</c:v>
                </c:pt>
                <c:pt idx="753">
                  <c:v>753</c:v>
                </c:pt>
                <c:pt idx="754">
                  <c:v>754</c:v>
                </c:pt>
                <c:pt idx="755">
                  <c:v>755</c:v>
                </c:pt>
                <c:pt idx="756">
                  <c:v>756</c:v>
                </c:pt>
                <c:pt idx="757">
                  <c:v>757</c:v>
                </c:pt>
                <c:pt idx="758">
                  <c:v>758</c:v>
                </c:pt>
                <c:pt idx="759">
                  <c:v>759</c:v>
                </c:pt>
                <c:pt idx="760">
                  <c:v>760</c:v>
                </c:pt>
                <c:pt idx="761">
                  <c:v>761</c:v>
                </c:pt>
                <c:pt idx="762">
                  <c:v>762</c:v>
                </c:pt>
                <c:pt idx="763">
                  <c:v>763</c:v>
                </c:pt>
                <c:pt idx="764">
                  <c:v>764</c:v>
                </c:pt>
                <c:pt idx="765">
                  <c:v>765</c:v>
                </c:pt>
                <c:pt idx="766">
                  <c:v>766</c:v>
                </c:pt>
                <c:pt idx="767">
                  <c:v>767</c:v>
                </c:pt>
                <c:pt idx="768">
                  <c:v>768</c:v>
                </c:pt>
                <c:pt idx="769">
                  <c:v>769</c:v>
                </c:pt>
                <c:pt idx="770">
                  <c:v>770</c:v>
                </c:pt>
                <c:pt idx="771">
                  <c:v>771</c:v>
                </c:pt>
                <c:pt idx="772">
                  <c:v>772</c:v>
                </c:pt>
                <c:pt idx="773">
                  <c:v>773</c:v>
                </c:pt>
                <c:pt idx="774">
                  <c:v>774</c:v>
                </c:pt>
                <c:pt idx="775">
                  <c:v>775</c:v>
                </c:pt>
                <c:pt idx="776">
                  <c:v>776</c:v>
                </c:pt>
                <c:pt idx="777">
                  <c:v>777</c:v>
                </c:pt>
                <c:pt idx="778">
                  <c:v>778</c:v>
                </c:pt>
                <c:pt idx="779">
                  <c:v>779</c:v>
                </c:pt>
                <c:pt idx="780">
                  <c:v>780</c:v>
                </c:pt>
                <c:pt idx="781">
                  <c:v>781</c:v>
                </c:pt>
                <c:pt idx="782">
                  <c:v>782</c:v>
                </c:pt>
                <c:pt idx="783">
                  <c:v>783</c:v>
                </c:pt>
                <c:pt idx="784">
                  <c:v>784</c:v>
                </c:pt>
                <c:pt idx="785">
                  <c:v>785</c:v>
                </c:pt>
                <c:pt idx="786">
                  <c:v>786</c:v>
                </c:pt>
                <c:pt idx="787">
                  <c:v>787</c:v>
                </c:pt>
                <c:pt idx="788">
                  <c:v>788</c:v>
                </c:pt>
                <c:pt idx="789">
                  <c:v>789</c:v>
                </c:pt>
                <c:pt idx="790">
                  <c:v>790</c:v>
                </c:pt>
                <c:pt idx="791">
                  <c:v>791</c:v>
                </c:pt>
                <c:pt idx="792">
                  <c:v>792</c:v>
                </c:pt>
                <c:pt idx="793">
                  <c:v>793</c:v>
                </c:pt>
                <c:pt idx="794">
                  <c:v>794</c:v>
                </c:pt>
                <c:pt idx="795">
                  <c:v>795</c:v>
                </c:pt>
                <c:pt idx="796">
                  <c:v>796</c:v>
                </c:pt>
                <c:pt idx="797">
                  <c:v>797</c:v>
                </c:pt>
                <c:pt idx="798">
                  <c:v>798</c:v>
                </c:pt>
                <c:pt idx="799">
                  <c:v>799</c:v>
                </c:pt>
                <c:pt idx="800">
                  <c:v>800</c:v>
                </c:pt>
                <c:pt idx="801">
                  <c:v>801</c:v>
                </c:pt>
                <c:pt idx="802">
                  <c:v>802</c:v>
                </c:pt>
                <c:pt idx="803">
                  <c:v>803</c:v>
                </c:pt>
                <c:pt idx="804">
                  <c:v>804</c:v>
                </c:pt>
                <c:pt idx="805">
                  <c:v>805</c:v>
                </c:pt>
                <c:pt idx="806">
                  <c:v>806</c:v>
                </c:pt>
                <c:pt idx="807">
                  <c:v>807</c:v>
                </c:pt>
                <c:pt idx="808">
                  <c:v>808</c:v>
                </c:pt>
                <c:pt idx="809">
                  <c:v>809</c:v>
                </c:pt>
                <c:pt idx="810">
                  <c:v>810</c:v>
                </c:pt>
                <c:pt idx="811">
                  <c:v>811</c:v>
                </c:pt>
                <c:pt idx="812">
                  <c:v>812</c:v>
                </c:pt>
                <c:pt idx="813">
                  <c:v>813</c:v>
                </c:pt>
                <c:pt idx="814">
                  <c:v>814</c:v>
                </c:pt>
                <c:pt idx="815">
                  <c:v>815</c:v>
                </c:pt>
                <c:pt idx="816">
                  <c:v>816</c:v>
                </c:pt>
                <c:pt idx="817">
                  <c:v>817</c:v>
                </c:pt>
                <c:pt idx="818">
                  <c:v>818</c:v>
                </c:pt>
                <c:pt idx="819">
                  <c:v>819</c:v>
                </c:pt>
                <c:pt idx="820">
                  <c:v>820</c:v>
                </c:pt>
                <c:pt idx="821">
                  <c:v>821</c:v>
                </c:pt>
                <c:pt idx="822">
                  <c:v>822</c:v>
                </c:pt>
                <c:pt idx="823">
                  <c:v>823</c:v>
                </c:pt>
                <c:pt idx="824">
                  <c:v>824</c:v>
                </c:pt>
                <c:pt idx="825">
                  <c:v>825</c:v>
                </c:pt>
                <c:pt idx="826">
                  <c:v>826</c:v>
                </c:pt>
                <c:pt idx="827">
                  <c:v>827</c:v>
                </c:pt>
                <c:pt idx="828">
                  <c:v>828</c:v>
                </c:pt>
                <c:pt idx="829">
                  <c:v>829</c:v>
                </c:pt>
                <c:pt idx="830">
                  <c:v>830</c:v>
                </c:pt>
                <c:pt idx="831">
                  <c:v>831</c:v>
                </c:pt>
                <c:pt idx="832">
                  <c:v>832</c:v>
                </c:pt>
                <c:pt idx="833">
                  <c:v>833</c:v>
                </c:pt>
                <c:pt idx="834">
                  <c:v>834</c:v>
                </c:pt>
                <c:pt idx="835">
                  <c:v>835</c:v>
                </c:pt>
                <c:pt idx="836">
                  <c:v>836</c:v>
                </c:pt>
                <c:pt idx="837">
                  <c:v>837</c:v>
                </c:pt>
                <c:pt idx="838">
                  <c:v>838</c:v>
                </c:pt>
                <c:pt idx="839">
                  <c:v>839</c:v>
                </c:pt>
                <c:pt idx="840">
                  <c:v>840</c:v>
                </c:pt>
                <c:pt idx="841">
                  <c:v>841</c:v>
                </c:pt>
                <c:pt idx="842">
                  <c:v>842</c:v>
                </c:pt>
                <c:pt idx="843">
                  <c:v>843</c:v>
                </c:pt>
                <c:pt idx="844">
                  <c:v>844</c:v>
                </c:pt>
                <c:pt idx="845">
                  <c:v>845</c:v>
                </c:pt>
                <c:pt idx="846">
                  <c:v>846</c:v>
                </c:pt>
                <c:pt idx="847">
                  <c:v>847</c:v>
                </c:pt>
                <c:pt idx="848">
                  <c:v>848</c:v>
                </c:pt>
                <c:pt idx="849">
                  <c:v>849</c:v>
                </c:pt>
                <c:pt idx="850">
                  <c:v>850</c:v>
                </c:pt>
                <c:pt idx="851">
                  <c:v>851</c:v>
                </c:pt>
                <c:pt idx="852">
                  <c:v>852</c:v>
                </c:pt>
                <c:pt idx="853">
                  <c:v>853</c:v>
                </c:pt>
                <c:pt idx="854">
                  <c:v>854</c:v>
                </c:pt>
                <c:pt idx="855">
                  <c:v>855</c:v>
                </c:pt>
                <c:pt idx="856">
                  <c:v>856</c:v>
                </c:pt>
                <c:pt idx="857">
                  <c:v>857</c:v>
                </c:pt>
                <c:pt idx="858">
                  <c:v>858</c:v>
                </c:pt>
                <c:pt idx="859">
                  <c:v>859</c:v>
                </c:pt>
                <c:pt idx="860">
                  <c:v>860</c:v>
                </c:pt>
                <c:pt idx="861">
                  <c:v>861</c:v>
                </c:pt>
                <c:pt idx="862">
                  <c:v>862</c:v>
                </c:pt>
                <c:pt idx="863">
                  <c:v>863</c:v>
                </c:pt>
                <c:pt idx="864">
                  <c:v>864</c:v>
                </c:pt>
                <c:pt idx="865">
                  <c:v>865</c:v>
                </c:pt>
                <c:pt idx="866">
                  <c:v>866</c:v>
                </c:pt>
                <c:pt idx="867">
                  <c:v>867</c:v>
                </c:pt>
                <c:pt idx="868">
                  <c:v>868</c:v>
                </c:pt>
                <c:pt idx="869">
                  <c:v>869</c:v>
                </c:pt>
                <c:pt idx="870">
                  <c:v>870</c:v>
                </c:pt>
                <c:pt idx="871">
                  <c:v>871</c:v>
                </c:pt>
                <c:pt idx="872">
                  <c:v>872</c:v>
                </c:pt>
                <c:pt idx="873">
                  <c:v>873</c:v>
                </c:pt>
                <c:pt idx="874">
                  <c:v>874</c:v>
                </c:pt>
                <c:pt idx="875">
                  <c:v>875</c:v>
                </c:pt>
                <c:pt idx="876">
                  <c:v>876</c:v>
                </c:pt>
                <c:pt idx="877">
                  <c:v>877</c:v>
                </c:pt>
                <c:pt idx="878">
                  <c:v>878</c:v>
                </c:pt>
                <c:pt idx="879">
                  <c:v>879</c:v>
                </c:pt>
                <c:pt idx="880">
                  <c:v>880</c:v>
                </c:pt>
                <c:pt idx="881">
                  <c:v>881</c:v>
                </c:pt>
                <c:pt idx="882">
                  <c:v>882</c:v>
                </c:pt>
                <c:pt idx="883">
                  <c:v>883</c:v>
                </c:pt>
                <c:pt idx="884">
                  <c:v>884</c:v>
                </c:pt>
                <c:pt idx="885">
                  <c:v>885</c:v>
                </c:pt>
                <c:pt idx="886">
                  <c:v>886</c:v>
                </c:pt>
                <c:pt idx="887">
                  <c:v>887</c:v>
                </c:pt>
                <c:pt idx="888">
                  <c:v>888</c:v>
                </c:pt>
                <c:pt idx="889">
                  <c:v>889</c:v>
                </c:pt>
                <c:pt idx="890">
                  <c:v>890</c:v>
                </c:pt>
                <c:pt idx="891">
                  <c:v>891</c:v>
                </c:pt>
                <c:pt idx="892">
                  <c:v>892</c:v>
                </c:pt>
                <c:pt idx="893">
                  <c:v>893</c:v>
                </c:pt>
                <c:pt idx="894">
                  <c:v>894</c:v>
                </c:pt>
                <c:pt idx="895">
                  <c:v>895</c:v>
                </c:pt>
                <c:pt idx="896">
                  <c:v>896</c:v>
                </c:pt>
                <c:pt idx="897">
                  <c:v>897</c:v>
                </c:pt>
                <c:pt idx="898">
                  <c:v>898</c:v>
                </c:pt>
                <c:pt idx="899">
                  <c:v>899</c:v>
                </c:pt>
                <c:pt idx="900">
                  <c:v>900</c:v>
                </c:pt>
                <c:pt idx="901">
                  <c:v>901</c:v>
                </c:pt>
                <c:pt idx="902">
                  <c:v>902</c:v>
                </c:pt>
                <c:pt idx="903">
                  <c:v>903</c:v>
                </c:pt>
                <c:pt idx="904">
                  <c:v>904</c:v>
                </c:pt>
                <c:pt idx="905">
                  <c:v>905</c:v>
                </c:pt>
                <c:pt idx="906">
                  <c:v>906</c:v>
                </c:pt>
                <c:pt idx="907">
                  <c:v>907</c:v>
                </c:pt>
                <c:pt idx="908">
                  <c:v>908</c:v>
                </c:pt>
                <c:pt idx="909">
                  <c:v>909</c:v>
                </c:pt>
                <c:pt idx="910">
                  <c:v>910</c:v>
                </c:pt>
                <c:pt idx="911">
                  <c:v>911</c:v>
                </c:pt>
                <c:pt idx="912">
                  <c:v>912</c:v>
                </c:pt>
                <c:pt idx="913">
                  <c:v>913</c:v>
                </c:pt>
                <c:pt idx="914">
                  <c:v>914</c:v>
                </c:pt>
                <c:pt idx="915">
                  <c:v>915</c:v>
                </c:pt>
                <c:pt idx="916">
                  <c:v>916</c:v>
                </c:pt>
                <c:pt idx="917">
                  <c:v>917</c:v>
                </c:pt>
                <c:pt idx="918">
                  <c:v>918</c:v>
                </c:pt>
                <c:pt idx="919">
                  <c:v>919</c:v>
                </c:pt>
                <c:pt idx="920">
                  <c:v>920</c:v>
                </c:pt>
                <c:pt idx="921">
                  <c:v>921</c:v>
                </c:pt>
                <c:pt idx="922">
                  <c:v>922</c:v>
                </c:pt>
                <c:pt idx="923">
                  <c:v>923</c:v>
                </c:pt>
                <c:pt idx="924">
                  <c:v>924</c:v>
                </c:pt>
                <c:pt idx="925">
                  <c:v>925</c:v>
                </c:pt>
                <c:pt idx="926">
                  <c:v>926</c:v>
                </c:pt>
                <c:pt idx="927">
                  <c:v>927</c:v>
                </c:pt>
                <c:pt idx="928">
                  <c:v>928</c:v>
                </c:pt>
                <c:pt idx="929">
                  <c:v>929</c:v>
                </c:pt>
                <c:pt idx="930">
                  <c:v>930</c:v>
                </c:pt>
                <c:pt idx="931">
                  <c:v>931</c:v>
                </c:pt>
                <c:pt idx="932">
                  <c:v>932</c:v>
                </c:pt>
                <c:pt idx="933">
                  <c:v>933</c:v>
                </c:pt>
                <c:pt idx="934">
                  <c:v>934</c:v>
                </c:pt>
                <c:pt idx="935">
                  <c:v>935</c:v>
                </c:pt>
                <c:pt idx="936">
                  <c:v>936</c:v>
                </c:pt>
                <c:pt idx="937">
                  <c:v>937</c:v>
                </c:pt>
                <c:pt idx="938">
                  <c:v>938</c:v>
                </c:pt>
                <c:pt idx="939">
                  <c:v>939</c:v>
                </c:pt>
                <c:pt idx="940">
                  <c:v>940</c:v>
                </c:pt>
                <c:pt idx="941">
                  <c:v>941</c:v>
                </c:pt>
                <c:pt idx="942">
                  <c:v>942</c:v>
                </c:pt>
                <c:pt idx="943">
                  <c:v>943</c:v>
                </c:pt>
                <c:pt idx="944">
                  <c:v>944</c:v>
                </c:pt>
                <c:pt idx="945">
                  <c:v>945</c:v>
                </c:pt>
                <c:pt idx="946">
                  <c:v>946</c:v>
                </c:pt>
                <c:pt idx="947">
                  <c:v>947</c:v>
                </c:pt>
                <c:pt idx="948">
                  <c:v>948</c:v>
                </c:pt>
                <c:pt idx="949">
                  <c:v>949</c:v>
                </c:pt>
                <c:pt idx="950">
                  <c:v>950</c:v>
                </c:pt>
                <c:pt idx="951">
                  <c:v>951</c:v>
                </c:pt>
                <c:pt idx="952">
                  <c:v>952</c:v>
                </c:pt>
                <c:pt idx="953">
                  <c:v>953</c:v>
                </c:pt>
                <c:pt idx="954">
                  <c:v>954</c:v>
                </c:pt>
                <c:pt idx="955">
                  <c:v>955</c:v>
                </c:pt>
                <c:pt idx="956">
                  <c:v>956</c:v>
                </c:pt>
                <c:pt idx="957">
                  <c:v>957</c:v>
                </c:pt>
                <c:pt idx="958">
                  <c:v>958</c:v>
                </c:pt>
                <c:pt idx="959">
                  <c:v>959</c:v>
                </c:pt>
                <c:pt idx="960">
                  <c:v>960</c:v>
                </c:pt>
                <c:pt idx="961">
                  <c:v>961</c:v>
                </c:pt>
                <c:pt idx="962">
                  <c:v>962</c:v>
                </c:pt>
                <c:pt idx="963">
                  <c:v>963</c:v>
                </c:pt>
                <c:pt idx="964">
                  <c:v>964</c:v>
                </c:pt>
                <c:pt idx="965">
                  <c:v>965</c:v>
                </c:pt>
                <c:pt idx="966">
                  <c:v>966</c:v>
                </c:pt>
                <c:pt idx="967">
                  <c:v>967</c:v>
                </c:pt>
                <c:pt idx="968">
                  <c:v>968</c:v>
                </c:pt>
                <c:pt idx="969">
                  <c:v>969</c:v>
                </c:pt>
                <c:pt idx="970">
                  <c:v>970</c:v>
                </c:pt>
                <c:pt idx="971">
                  <c:v>971</c:v>
                </c:pt>
                <c:pt idx="972">
                  <c:v>972</c:v>
                </c:pt>
                <c:pt idx="973">
                  <c:v>973</c:v>
                </c:pt>
                <c:pt idx="974">
                  <c:v>974</c:v>
                </c:pt>
                <c:pt idx="975">
                  <c:v>975</c:v>
                </c:pt>
                <c:pt idx="976">
                  <c:v>976</c:v>
                </c:pt>
                <c:pt idx="977">
                  <c:v>977</c:v>
                </c:pt>
                <c:pt idx="978">
                  <c:v>978</c:v>
                </c:pt>
                <c:pt idx="979">
                  <c:v>979</c:v>
                </c:pt>
                <c:pt idx="980">
                  <c:v>980</c:v>
                </c:pt>
                <c:pt idx="981">
                  <c:v>981</c:v>
                </c:pt>
                <c:pt idx="982">
                  <c:v>982</c:v>
                </c:pt>
                <c:pt idx="983">
                  <c:v>983</c:v>
                </c:pt>
                <c:pt idx="984">
                  <c:v>984</c:v>
                </c:pt>
                <c:pt idx="985">
                  <c:v>985</c:v>
                </c:pt>
                <c:pt idx="986">
                  <c:v>986</c:v>
                </c:pt>
                <c:pt idx="987">
                  <c:v>987</c:v>
                </c:pt>
                <c:pt idx="988">
                  <c:v>988</c:v>
                </c:pt>
                <c:pt idx="989">
                  <c:v>989</c:v>
                </c:pt>
                <c:pt idx="990">
                  <c:v>990</c:v>
                </c:pt>
                <c:pt idx="991">
                  <c:v>991</c:v>
                </c:pt>
                <c:pt idx="992">
                  <c:v>992</c:v>
                </c:pt>
                <c:pt idx="993">
                  <c:v>993</c:v>
                </c:pt>
                <c:pt idx="994">
                  <c:v>994</c:v>
                </c:pt>
                <c:pt idx="995">
                  <c:v>995</c:v>
                </c:pt>
                <c:pt idx="996">
                  <c:v>996</c:v>
                </c:pt>
                <c:pt idx="997">
                  <c:v>997</c:v>
                </c:pt>
                <c:pt idx="998">
                  <c:v>998</c:v>
                </c:pt>
                <c:pt idx="999">
                  <c:v>999</c:v>
                </c:pt>
                <c:pt idx="1000">
                  <c:v>1000</c:v>
                </c:pt>
                <c:pt idx="1001">
                  <c:v>1001</c:v>
                </c:pt>
                <c:pt idx="1002">
                  <c:v>1002</c:v>
                </c:pt>
                <c:pt idx="1003">
                  <c:v>1003</c:v>
                </c:pt>
                <c:pt idx="1004">
                  <c:v>1004</c:v>
                </c:pt>
                <c:pt idx="1005">
                  <c:v>1005</c:v>
                </c:pt>
                <c:pt idx="1006">
                  <c:v>1006</c:v>
                </c:pt>
                <c:pt idx="1007">
                  <c:v>1007</c:v>
                </c:pt>
                <c:pt idx="1008">
                  <c:v>1008</c:v>
                </c:pt>
                <c:pt idx="1009">
                  <c:v>1009</c:v>
                </c:pt>
                <c:pt idx="1010">
                  <c:v>1010</c:v>
                </c:pt>
                <c:pt idx="1011">
                  <c:v>1011</c:v>
                </c:pt>
                <c:pt idx="1012">
                  <c:v>1012</c:v>
                </c:pt>
                <c:pt idx="1013">
                  <c:v>1013</c:v>
                </c:pt>
                <c:pt idx="1014">
                  <c:v>1014</c:v>
                </c:pt>
                <c:pt idx="1015">
                  <c:v>1015</c:v>
                </c:pt>
                <c:pt idx="1016">
                  <c:v>1016</c:v>
                </c:pt>
                <c:pt idx="1017">
                  <c:v>1017</c:v>
                </c:pt>
                <c:pt idx="1018">
                  <c:v>1018</c:v>
                </c:pt>
                <c:pt idx="1019">
                  <c:v>1019</c:v>
                </c:pt>
                <c:pt idx="1020">
                  <c:v>1020</c:v>
                </c:pt>
                <c:pt idx="1021">
                  <c:v>1021</c:v>
                </c:pt>
                <c:pt idx="1022">
                  <c:v>1022</c:v>
                </c:pt>
                <c:pt idx="1023">
                  <c:v>1023</c:v>
                </c:pt>
                <c:pt idx="1024">
                  <c:v>1024</c:v>
                </c:pt>
                <c:pt idx="1025">
                  <c:v>1025</c:v>
                </c:pt>
                <c:pt idx="1026">
                  <c:v>1026</c:v>
                </c:pt>
                <c:pt idx="1027">
                  <c:v>1027</c:v>
                </c:pt>
                <c:pt idx="1028">
                  <c:v>1028</c:v>
                </c:pt>
                <c:pt idx="1029">
                  <c:v>1029</c:v>
                </c:pt>
                <c:pt idx="1030">
                  <c:v>1030</c:v>
                </c:pt>
                <c:pt idx="1031">
                  <c:v>1031</c:v>
                </c:pt>
                <c:pt idx="1032">
                  <c:v>1032</c:v>
                </c:pt>
                <c:pt idx="1033">
                  <c:v>1033</c:v>
                </c:pt>
                <c:pt idx="1034">
                  <c:v>1034</c:v>
                </c:pt>
                <c:pt idx="1035">
                  <c:v>1035</c:v>
                </c:pt>
                <c:pt idx="1036">
                  <c:v>1036</c:v>
                </c:pt>
                <c:pt idx="1037">
                  <c:v>1037</c:v>
                </c:pt>
                <c:pt idx="1038">
                  <c:v>1038</c:v>
                </c:pt>
                <c:pt idx="1039">
                  <c:v>1039</c:v>
                </c:pt>
                <c:pt idx="1040">
                  <c:v>1040</c:v>
                </c:pt>
                <c:pt idx="1041">
                  <c:v>1041</c:v>
                </c:pt>
                <c:pt idx="1042">
                  <c:v>1042</c:v>
                </c:pt>
                <c:pt idx="1043">
                  <c:v>1043</c:v>
                </c:pt>
                <c:pt idx="1044">
                  <c:v>1044</c:v>
                </c:pt>
                <c:pt idx="1045">
                  <c:v>1045</c:v>
                </c:pt>
                <c:pt idx="1046">
                  <c:v>1046</c:v>
                </c:pt>
                <c:pt idx="1047">
                  <c:v>1047</c:v>
                </c:pt>
                <c:pt idx="1048">
                  <c:v>1048</c:v>
                </c:pt>
                <c:pt idx="1049">
                  <c:v>1049</c:v>
                </c:pt>
                <c:pt idx="1050">
                  <c:v>1050</c:v>
                </c:pt>
                <c:pt idx="1051">
                  <c:v>1051</c:v>
                </c:pt>
                <c:pt idx="1052">
                  <c:v>1052</c:v>
                </c:pt>
                <c:pt idx="1053">
                  <c:v>1053</c:v>
                </c:pt>
                <c:pt idx="1054">
                  <c:v>1054</c:v>
                </c:pt>
                <c:pt idx="1055">
                  <c:v>1055</c:v>
                </c:pt>
                <c:pt idx="1056">
                  <c:v>1056</c:v>
                </c:pt>
                <c:pt idx="1057">
                  <c:v>1057</c:v>
                </c:pt>
                <c:pt idx="1058">
                  <c:v>1058</c:v>
                </c:pt>
                <c:pt idx="1059">
                  <c:v>1059</c:v>
                </c:pt>
                <c:pt idx="1060">
                  <c:v>1060</c:v>
                </c:pt>
                <c:pt idx="1061">
                  <c:v>1061</c:v>
                </c:pt>
                <c:pt idx="1062">
                  <c:v>1062</c:v>
                </c:pt>
                <c:pt idx="1063">
                  <c:v>1063</c:v>
                </c:pt>
                <c:pt idx="1064">
                  <c:v>1064</c:v>
                </c:pt>
                <c:pt idx="1065">
                  <c:v>1065</c:v>
                </c:pt>
                <c:pt idx="1066">
                  <c:v>1066</c:v>
                </c:pt>
                <c:pt idx="1067">
                  <c:v>1067</c:v>
                </c:pt>
                <c:pt idx="1068">
                  <c:v>1068</c:v>
                </c:pt>
                <c:pt idx="1069">
                  <c:v>1069</c:v>
                </c:pt>
                <c:pt idx="1070">
                  <c:v>1070</c:v>
                </c:pt>
                <c:pt idx="1071">
                  <c:v>1071</c:v>
                </c:pt>
                <c:pt idx="1072">
                  <c:v>1072</c:v>
                </c:pt>
                <c:pt idx="1073">
                  <c:v>1073</c:v>
                </c:pt>
                <c:pt idx="1074">
                  <c:v>1074</c:v>
                </c:pt>
                <c:pt idx="1075">
                  <c:v>1075</c:v>
                </c:pt>
                <c:pt idx="1076">
                  <c:v>1076</c:v>
                </c:pt>
                <c:pt idx="1077">
                  <c:v>1077</c:v>
                </c:pt>
                <c:pt idx="1078">
                  <c:v>1078</c:v>
                </c:pt>
                <c:pt idx="1079">
                  <c:v>1079</c:v>
                </c:pt>
                <c:pt idx="1080">
                  <c:v>1080</c:v>
                </c:pt>
                <c:pt idx="1081">
                  <c:v>1081</c:v>
                </c:pt>
                <c:pt idx="1082">
                  <c:v>1082</c:v>
                </c:pt>
                <c:pt idx="1083">
                  <c:v>1083</c:v>
                </c:pt>
                <c:pt idx="1084">
                  <c:v>1084</c:v>
                </c:pt>
                <c:pt idx="1085">
                  <c:v>1085</c:v>
                </c:pt>
                <c:pt idx="1086">
                  <c:v>1086</c:v>
                </c:pt>
                <c:pt idx="1087">
                  <c:v>1087</c:v>
                </c:pt>
                <c:pt idx="1088">
                  <c:v>1088</c:v>
                </c:pt>
                <c:pt idx="1089">
                  <c:v>1089</c:v>
                </c:pt>
                <c:pt idx="1090">
                  <c:v>1090</c:v>
                </c:pt>
                <c:pt idx="1091">
                  <c:v>1091</c:v>
                </c:pt>
                <c:pt idx="1092">
                  <c:v>1092</c:v>
                </c:pt>
                <c:pt idx="1093">
                  <c:v>1093</c:v>
                </c:pt>
                <c:pt idx="1094">
                  <c:v>1094</c:v>
                </c:pt>
                <c:pt idx="1095">
                  <c:v>1095</c:v>
                </c:pt>
                <c:pt idx="1096">
                  <c:v>1096</c:v>
                </c:pt>
                <c:pt idx="1097">
                  <c:v>1097</c:v>
                </c:pt>
                <c:pt idx="1098">
                  <c:v>1098</c:v>
                </c:pt>
                <c:pt idx="1099">
                  <c:v>1099</c:v>
                </c:pt>
                <c:pt idx="1100">
                  <c:v>1100</c:v>
                </c:pt>
                <c:pt idx="1101">
                  <c:v>1101</c:v>
                </c:pt>
                <c:pt idx="1102">
                  <c:v>1102</c:v>
                </c:pt>
                <c:pt idx="1103">
                  <c:v>1103</c:v>
                </c:pt>
                <c:pt idx="1104">
                  <c:v>1104</c:v>
                </c:pt>
                <c:pt idx="1105">
                  <c:v>1105</c:v>
                </c:pt>
                <c:pt idx="1106">
                  <c:v>1106</c:v>
                </c:pt>
                <c:pt idx="1107">
                  <c:v>1107</c:v>
                </c:pt>
                <c:pt idx="1108">
                  <c:v>1108</c:v>
                </c:pt>
                <c:pt idx="1109">
                  <c:v>1109</c:v>
                </c:pt>
                <c:pt idx="1110">
                  <c:v>1110</c:v>
                </c:pt>
                <c:pt idx="1111">
                  <c:v>1111</c:v>
                </c:pt>
                <c:pt idx="1112">
                  <c:v>1112</c:v>
                </c:pt>
                <c:pt idx="1113">
                  <c:v>1113</c:v>
                </c:pt>
                <c:pt idx="1114">
                  <c:v>1114</c:v>
                </c:pt>
                <c:pt idx="1115">
                  <c:v>1115</c:v>
                </c:pt>
                <c:pt idx="1116">
                  <c:v>1116</c:v>
                </c:pt>
                <c:pt idx="1117">
                  <c:v>1117</c:v>
                </c:pt>
                <c:pt idx="1118">
                  <c:v>1118</c:v>
                </c:pt>
                <c:pt idx="1119">
                  <c:v>1119</c:v>
                </c:pt>
                <c:pt idx="1120">
                  <c:v>1120</c:v>
                </c:pt>
                <c:pt idx="1121">
                  <c:v>1121</c:v>
                </c:pt>
                <c:pt idx="1122">
                  <c:v>1122</c:v>
                </c:pt>
                <c:pt idx="1123">
                  <c:v>1123</c:v>
                </c:pt>
                <c:pt idx="1124">
                  <c:v>1124</c:v>
                </c:pt>
                <c:pt idx="1125">
                  <c:v>1125</c:v>
                </c:pt>
                <c:pt idx="1126">
                  <c:v>1126</c:v>
                </c:pt>
                <c:pt idx="1127">
                  <c:v>1127</c:v>
                </c:pt>
                <c:pt idx="1128">
                  <c:v>1128</c:v>
                </c:pt>
                <c:pt idx="1129">
                  <c:v>1129</c:v>
                </c:pt>
                <c:pt idx="1130">
                  <c:v>1130</c:v>
                </c:pt>
                <c:pt idx="1131">
                  <c:v>1131</c:v>
                </c:pt>
                <c:pt idx="1132">
                  <c:v>1132</c:v>
                </c:pt>
                <c:pt idx="1133">
                  <c:v>1133</c:v>
                </c:pt>
                <c:pt idx="1134">
                  <c:v>1134</c:v>
                </c:pt>
                <c:pt idx="1135">
                  <c:v>1135</c:v>
                </c:pt>
                <c:pt idx="1136">
                  <c:v>1136</c:v>
                </c:pt>
                <c:pt idx="1137">
                  <c:v>1137</c:v>
                </c:pt>
                <c:pt idx="1138">
                  <c:v>1138</c:v>
                </c:pt>
                <c:pt idx="1139">
                  <c:v>1139</c:v>
                </c:pt>
                <c:pt idx="1140">
                  <c:v>1140</c:v>
                </c:pt>
                <c:pt idx="1141">
                  <c:v>1141</c:v>
                </c:pt>
                <c:pt idx="1142">
                  <c:v>1142</c:v>
                </c:pt>
                <c:pt idx="1143">
                  <c:v>1143</c:v>
                </c:pt>
                <c:pt idx="1144">
                  <c:v>1144</c:v>
                </c:pt>
                <c:pt idx="1145">
                  <c:v>1145</c:v>
                </c:pt>
                <c:pt idx="1146">
                  <c:v>1146</c:v>
                </c:pt>
                <c:pt idx="1147">
                  <c:v>1147</c:v>
                </c:pt>
                <c:pt idx="1148">
                  <c:v>1148</c:v>
                </c:pt>
                <c:pt idx="1149">
                  <c:v>1149</c:v>
                </c:pt>
                <c:pt idx="1150">
                  <c:v>1150</c:v>
                </c:pt>
                <c:pt idx="1151">
                  <c:v>1151</c:v>
                </c:pt>
                <c:pt idx="1152">
                  <c:v>1152</c:v>
                </c:pt>
                <c:pt idx="1153">
                  <c:v>1153</c:v>
                </c:pt>
                <c:pt idx="1154">
                  <c:v>1154</c:v>
                </c:pt>
                <c:pt idx="1155">
                  <c:v>1155</c:v>
                </c:pt>
                <c:pt idx="1156">
                  <c:v>1156</c:v>
                </c:pt>
                <c:pt idx="1157">
                  <c:v>1157</c:v>
                </c:pt>
                <c:pt idx="1158">
                  <c:v>1158</c:v>
                </c:pt>
                <c:pt idx="1159">
                  <c:v>1159</c:v>
                </c:pt>
                <c:pt idx="1160">
                  <c:v>1160</c:v>
                </c:pt>
                <c:pt idx="1161">
                  <c:v>1161</c:v>
                </c:pt>
                <c:pt idx="1162">
                  <c:v>1162</c:v>
                </c:pt>
                <c:pt idx="1163">
                  <c:v>1163</c:v>
                </c:pt>
                <c:pt idx="1164">
                  <c:v>1164</c:v>
                </c:pt>
                <c:pt idx="1165">
                  <c:v>1165</c:v>
                </c:pt>
                <c:pt idx="1166">
                  <c:v>1166</c:v>
                </c:pt>
                <c:pt idx="1167">
                  <c:v>1167</c:v>
                </c:pt>
                <c:pt idx="1168">
                  <c:v>1168</c:v>
                </c:pt>
                <c:pt idx="1169">
                  <c:v>1169</c:v>
                </c:pt>
                <c:pt idx="1170">
                  <c:v>1170</c:v>
                </c:pt>
                <c:pt idx="1171">
                  <c:v>1171</c:v>
                </c:pt>
                <c:pt idx="1172">
                  <c:v>1172</c:v>
                </c:pt>
                <c:pt idx="1173">
                  <c:v>1173</c:v>
                </c:pt>
                <c:pt idx="1174">
                  <c:v>1174</c:v>
                </c:pt>
                <c:pt idx="1175">
                  <c:v>1175</c:v>
                </c:pt>
                <c:pt idx="1176">
                  <c:v>1176</c:v>
                </c:pt>
                <c:pt idx="1177">
                  <c:v>1177</c:v>
                </c:pt>
                <c:pt idx="1178">
                  <c:v>1178</c:v>
                </c:pt>
                <c:pt idx="1179">
                  <c:v>1179</c:v>
                </c:pt>
                <c:pt idx="1180">
                  <c:v>1180</c:v>
                </c:pt>
                <c:pt idx="1181">
                  <c:v>1181</c:v>
                </c:pt>
                <c:pt idx="1182">
                  <c:v>1182</c:v>
                </c:pt>
                <c:pt idx="1183">
                  <c:v>1183</c:v>
                </c:pt>
                <c:pt idx="1184">
                  <c:v>1184</c:v>
                </c:pt>
                <c:pt idx="1185">
                  <c:v>1185</c:v>
                </c:pt>
                <c:pt idx="1186">
                  <c:v>1186</c:v>
                </c:pt>
                <c:pt idx="1187">
                  <c:v>1187</c:v>
                </c:pt>
                <c:pt idx="1188">
                  <c:v>1188</c:v>
                </c:pt>
                <c:pt idx="1189">
                  <c:v>1189</c:v>
                </c:pt>
                <c:pt idx="1190">
                  <c:v>1190</c:v>
                </c:pt>
                <c:pt idx="1191">
                  <c:v>1191</c:v>
                </c:pt>
                <c:pt idx="1192">
                  <c:v>1192</c:v>
                </c:pt>
                <c:pt idx="1193">
                  <c:v>1193</c:v>
                </c:pt>
                <c:pt idx="1194">
                  <c:v>1194</c:v>
                </c:pt>
                <c:pt idx="1195">
                  <c:v>1195</c:v>
                </c:pt>
                <c:pt idx="1196">
                  <c:v>1196</c:v>
                </c:pt>
                <c:pt idx="1197">
                  <c:v>1197</c:v>
                </c:pt>
                <c:pt idx="1198">
                  <c:v>1198</c:v>
                </c:pt>
                <c:pt idx="1199">
                  <c:v>1199</c:v>
                </c:pt>
              </c:numCache>
            </c:numRef>
          </c:xVal>
          <c:yVal>
            <c:numRef>
              <c:f>Dionne!$V$2:$V$1201</c:f>
              <c:numCache>
                <c:formatCode>General</c:formatCode>
                <c:ptCount val="1200"/>
                <c:pt idx="0">
                  <c:v>0.6</c:v>
                </c:pt>
                <c:pt idx="1">
                  <c:v>0.71333333333333326</c:v>
                </c:pt>
                <c:pt idx="2">
                  <c:v>0.58666666666666667</c:v>
                </c:pt>
                <c:pt idx="3">
                  <c:v>0.68666666666666665</c:v>
                </c:pt>
                <c:pt idx="4">
                  <c:v>0.68</c:v>
                </c:pt>
                <c:pt idx="5">
                  <c:v>0.58666666666666678</c:v>
                </c:pt>
                <c:pt idx="6">
                  <c:v>0.64666666666666661</c:v>
                </c:pt>
                <c:pt idx="7">
                  <c:v>0.65999999999999992</c:v>
                </c:pt>
                <c:pt idx="8">
                  <c:v>0.58666666666666656</c:v>
                </c:pt>
                <c:pt idx="9">
                  <c:v>0.72000000000000008</c:v>
                </c:pt>
                <c:pt idx="10">
                  <c:v>0.64</c:v>
                </c:pt>
                <c:pt idx="11">
                  <c:v>0.6333333333333333</c:v>
                </c:pt>
                <c:pt idx="12">
                  <c:v>0.65333333333333332</c:v>
                </c:pt>
                <c:pt idx="13">
                  <c:v>0.6</c:v>
                </c:pt>
                <c:pt idx="14">
                  <c:v>0.6</c:v>
                </c:pt>
                <c:pt idx="15">
                  <c:v>0.68666666666666654</c:v>
                </c:pt>
                <c:pt idx="16">
                  <c:v>0.69999999999999984</c:v>
                </c:pt>
                <c:pt idx="17">
                  <c:v>0.6</c:v>
                </c:pt>
                <c:pt idx="18">
                  <c:v>0.56666666666666654</c:v>
                </c:pt>
                <c:pt idx="19">
                  <c:v>0.68666666666666665</c:v>
                </c:pt>
                <c:pt idx="20">
                  <c:v>0.57999999999999996</c:v>
                </c:pt>
                <c:pt idx="21">
                  <c:v>0.68</c:v>
                </c:pt>
                <c:pt idx="22">
                  <c:v>0.65333333333333332</c:v>
                </c:pt>
                <c:pt idx="23">
                  <c:v>0.6</c:v>
                </c:pt>
                <c:pt idx="24">
                  <c:v>0.58666666666666656</c:v>
                </c:pt>
                <c:pt idx="25">
                  <c:v>0.67333333333333334</c:v>
                </c:pt>
                <c:pt idx="26">
                  <c:v>0.6</c:v>
                </c:pt>
                <c:pt idx="27">
                  <c:v>0.64</c:v>
                </c:pt>
                <c:pt idx="28">
                  <c:v>0.68</c:v>
                </c:pt>
                <c:pt idx="29">
                  <c:v>0.57333333333333336</c:v>
                </c:pt>
                <c:pt idx="30">
                  <c:v>0.65333333333333332</c:v>
                </c:pt>
                <c:pt idx="31">
                  <c:v>0.6</c:v>
                </c:pt>
                <c:pt idx="32">
                  <c:v>0.68</c:v>
                </c:pt>
                <c:pt idx="33">
                  <c:v>0.60666666666666658</c:v>
                </c:pt>
                <c:pt idx="34">
                  <c:v>0.57999999999999996</c:v>
                </c:pt>
                <c:pt idx="35">
                  <c:v>0.69333333333333336</c:v>
                </c:pt>
                <c:pt idx="36">
                  <c:v>0.68</c:v>
                </c:pt>
                <c:pt idx="37">
                  <c:v>0.6133333333333334</c:v>
                </c:pt>
                <c:pt idx="38">
                  <c:v>0.6133333333333334</c:v>
                </c:pt>
                <c:pt idx="39">
                  <c:v>0.66666666666666663</c:v>
                </c:pt>
                <c:pt idx="40">
                  <c:v>0.59333333333333338</c:v>
                </c:pt>
                <c:pt idx="41">
                  <c:v>0.64666666666666661</c:v>
                </c:pt>
                <c:pt idx="42">
                  <c:v>0.66</c:v>
                </c:pt>
                <c:pt idx="43">
                  <c:v>0.55999999999999994</c:v>
                </c:pt>
                <c:pt idx="44">
                  <c:v>0.6</c:v>
                </c:pt>
                <c:pt idx="45">
                  <c:v>0.68666666666666665</c:v>
                </c:pt>
                <c:pt idx="46">
                  <c:v>0.63333333333333341</c:v>
                </c:pt>
                <c:pt idx="47">
                  <c:v>0.61333333333333329</c:v>
                </c:pt>
                <c:pt idx="48">
                  <c:v>0.56000000000000005</c:v>
                </c:pt>
                <c:pt idx="49">
                  <c:v>0.72666666666666668</c:v>
                </c:pt>
                <c:pt idx="50">
                  <c:v>0.6</c:v>
                </c:pt>
                <c:pt idx="51">
                  <c:v>0.62666666666666659</c:v>
                </c:pt>
                <c:pt idx="52">
                  <c:v>0.58666666666666656</c:v>
                </c:pt>
                <c:pt idx="53">
                  <c:v>0.70666666666666667</c:v>
                </c:pt>
                <c:pt idx="54">
                  <c:v>0.58666666666666656</c:v>
                </c:pt>
                <c:pt idx="55">
                  <c:v>0.70666666666666667</c:v>
                </c:pt>
                <c:pt idx="56">
                  <c:v>0.67333333333333334</c:v>
                </c:pt>
                <c:pt idx="57">
                  <c:v>0.56666666666666665</c:v>
                </c:pt>
                <c:pt idx="58">
                  <c:v>0.6333333333333333</c:v>
                </c:pt>
                <c:pt idx="59">
                  <c:v>0.62</c:v>
                </c:pt>
                <c:pt idx="60">
                  <c:v>0.58666666666666667</c:v>
                </c:pt>
                <c:pt idx="61">
                  <c:v>0.64</c:v>
                </c:pt>
                <c:pt idx="62">
                  <c:v>0.55999999999999994</c:v>
                </c:pt>
                <c:pt idx="63">
                  <c:v>0.68</c:v>
                </c:pt>
                <c:pt idx="64">
                  <c:v>0.56666666666666665</c:v>
                </c:pt>
                <c:pt idx="65">
                  <c:v>0.65333333333333332</c:v>
                </c:pt>
                <c:pt idx="66">
                  <c:v>0.68666666666666665</c:v>
                </c:pt>
                <c:pt idx="67">
                  <c:v>0.54666666666666675</c:v>
                </c:pt>
                <c:pt idx="68">
                  <c:v>0.60666666666666669</c:v>
                </c:pt>
                <c:pt idx="69">
                  <c:v>0.64</c:v>
                </c:pt>
                <c:pt idx="70">
                  <c:v>0.64666666666666661</c:v>
                </c:pt>
                <c:pt idx="71">
                  <c:v>0.57333333333333336</c:v>
                </c:pt>
                <c:pt idx="72">
                  <c:v>0.56666666666666676</c:v>
                </c:pt>
                <c:pt idx="73">
                  <c:v>0.64666666666666661</c:v>
                </c:pt>
                <c:pt idx="74">
                  <c:v>0.62666666666666671</c:v>
                </c:pt>
                <c:pt idx="75">
                  <c:v>0.60666666666666658</c:v>
                </c:pt>
                <c:pt idx="76">
                  <c:v>0.6</c:v>
                </c:pt>
                <c:pt idx="77">
                  <c:v>0.64</c:v>
                </c:pt>
                <c:pt idx="78">
                  <c:v>0.68666666666666665</c:v>
                </c:pt>
                <c:pt idx="79">
                  <c:v>0.54666666666666663</c:v>
                </c:pt>
                <c:pt idx="80">
                  <c:v>0.59333333333333338</c:v>
                </c:pt>
                <c:pt idx="81">
                  <c:v>0.65333333333333332</c:v>
                </c:pt>
                <c:pt idx="82">
                  <c:v>0.57333333333333336</c:v>
                </c:pt>
                <c:pt idx="83">
                  <c:v>0.68666666666666665</c:v>
                </c:pt>
                <c:pt idx="84">
                  <c:v>0.61333333333333329</c:v>
                </c:pt>
                <c:pt idx="85">
                  <c:v>0.64</c:v>
                </c:pt>
                <c:pt idx="86">
                  <c:v>0.66666666666666663</c:v>
                </c:pt>
                <c:pt idx="87">
                  <c:v>0.59333333333333338</c:v>
                </c:pt>
                <c:pt idx="88">
                  <c:v>0.64</c:v>
                </c:pt>
                <c:pt idx="89">
                  <c:v>0.56666666666666665</c:v>
                </c:pt>
                <c:pt idx="90">
                  <c:v>0.70666666666666667</c:v>
                </c:pt>
                <c:pt idx="91">
                  <c:v>0.55999999999999994</c:v>
                </c:pt>
                <c:pt idx="92">
                  <c:v>0.6333333333333333</c:v>
                </c:pt>
                <c:pt idx="93">
                  <c:v>0.62</c:v>
                </c:pt>
                <c:pt idx="94">
                  <c:v>0.60666666666666658</c:v>
                </c:pt>
                <c:pt idx="95">
                  <c:v>0.65333333333333332</c:v>
                </c:pt>
                <c:pt idx="96">
                  <c:v>0.64</c:v>
                </c:pt>
                <c:pt idx="97">
                  <c:v>0.67333333333333334</c:v>
                </c:pt>
                <c:pt idx="98">
                  <c:v>0.64666666666666661</c:v>
                </c:pt>
                <c:pt idx="99">
                  <c:v>0.64666666666666661</c:v>
                </c:pt>
                <c:pt idx="100">
                  <c:v>0.6</c:v>
                </c:pt>
                <c:pt idx="101">
                  <c:v>0.70000000000000007</c:v>
                </c:pt>
                <c:pt idx="102">
                  <c:v>0.65333333333333332</c:v>
                </c:pt>
                <c:pt idx="103">
                  <c:v>0.55999999999999994</c:v>
                </c:pt>
                <c:pt idx="104">
                  <c:v>0.62</c:v>
                </c:pt>
                <c:pt idx="105">
                  <c:v>0.53999999999999992</c:v>
                </c:pt>
                <c:pt idx="106">
                  <c:v>0.6</c:v>
                </c:pt>
                <c:pt idx="107">
                  <c:v>0.47333333333333333</c:v>
                </c:pt>
                <c:pt idx="108">
                  <c:v>0.66</c:v>
                </c:pt>
                <c:pt idx="109">
                  <c:v>0.37333333333333335</c:v>
                </c:pt>
                <c:pt idx="110">
                  <c:v>0.52</c:v>
                </c:pt>
                <c:pt idx="111">
                  <c:v>0.50666666666666671</c:v>
                </c:pt>
                <c:pt idx="112">
                  <c:v>0.4466666666666666</c:v>
                </c:pt>
                <c:pt idx="113">
                  <c:v>0.64666666666666661</c:v>
                </c:pt>
                <c:pt idx="114">
                  <c:v>0.57333333333333336</c:v>
                </c:pt>
                <c:pt idx="115">
                  <c:v>0.6</c:v>
                </c:pt>
                <c:pt idx="116">
                  <c:v>0.68666666666666665</c:v>
                </c:pt>
                <c:pt idx="117">
                  <c:v>0.50666666666666671</c:v>
                </c:pt>
                <c:pt idx="118">
                  <c:v>0.6</c:v>
                </c:pt>
                <c:pt idx="119">
                  <c:v>0.62666666666666659</c:v>
                </c:pt>
                <c:pt idx="120">
                  <c:v>0.56666666666666665</c:v>
                </c:pt>
                <c:pt idx="121">
                  <c:v>0.68</c:v>
                </c:pt>
                <c:pt idx="122">
                  <c:v>0.62666666666666659</c:v>
                </c:pt>
                <c:pt idx="123">
                  <c:v>0.58666666666666667</c:v>
                </c:pt>
                <c:pt idx="124">
                  <c:v>0.57999999999999996</c:v>
                </c:pt>
                <c:pt idx="125">
                  <c:v>0.66</c:v>
                </c:pt>
                <c:pt idx="126">
                  <c:v>0.66</c:v>
                </c:pt>
                <c:pt idx="127">
                  <c:v>0.53999999999999992</c:v>
                </c:pt>
                <c:pt idx="128">
                  <c:v>0.6333333333333333</c:v>
                </c:pt>
                <c:pt idx="129">
                  <c:v>0.5066666666666666</c:v>
                </c:pt>
                <c:pt idx="130">
                  <c:v>0.60666666666666658</c:v>
                </c:pt>
                <c:pt idx="131">
                  <c:v>0.56666666666666665</c:v>
                </c:pt>
                <c:pt idx="132">
                  <c:v>0.62666666666666659</c:v>
                </c:pt>
                <c:pt idx="133">
                  <c:v>0.56666666666666665</c:v>
                </c:pt>
                <c:pt idx="134">
                  <c:v>0.59333333333333338</c:v>
                </c:pt>
                <c:pt idx="135">
                  <c:v>0.62666666666666659</c:v>
                </c:pt>
                <c:pt idx="136">
                  <c:v>0.55999999999999994</c:v>
                </c:pt>
                <c:pt idx="137">
                  <c:v>0.66</c:v>
                </c:pt>
                <c:pt idx="138">
                  <c:v>0.6333333333333333</c:v>
                </c:pt>
                <c:pt idx="139">
                  <c:v>0.58000000000000007</c:v>
                </c:pt>
                <c:pt idx="140">
                  <c:v>0.60666666666666658</c:v>
                </c:pt>
                <c:pt idx="141">
                  <c:v>0.60666666666666669</c:v>
                </c:pt>
                <c:pt idx="142">
                  <c:v>0.54666666666666663</c:v>
                </c:pt>
                <c:pt idx="143">
                  <c:v>0.6333333333333333</c:v>
                </c:pt>
                <c:pt idx="144">
                  <c:v>0.55999999999999994</c:v>
                </c:pt>
                <c:pt idx="145">
                  <c:v>0.64</c:v>
                </c:pt>
                <c:pt idx="146">
                  <c:v>0.50666666666666671</c:v>
                </c:pt>
                <c:pt idx="147">
                  <c:v>0.64</c:v>
                </c:pt>
                <c:pt idx="148">
                  <c:v>0.53999999999999992</c:v>
                </c:pt>
                <c:pt idx="149">
                  <c:v>0.59333333333333327</c:v>
                </c:pt>
                <c:pt idx="150">
                  <c:v>0.52</c:v>
                </c:pt>
                <c:pt idx="151">
                  <c:v>0.65333333333333332</c:v>
                </c:pt>
                <c:pt idx="152">
                  <c:v>0.53333333333333333</c:v>
                </c:pt>
                <c:pt idx="153">
                  <c:v>0.62666666666666659</c:v>
                </c:pt>
                <c:pt idx="154">
                  <c:v>0.61333333333333329</c:v>
                </c:pt>
                <c:pt idx="155">
                  <c:v>0.55333333333333334</c:v>
                </c:pt>
                <c:pt idx="156">
                  <c:v>0.51333333333333331</c:v>
                </c:pt>
                <c:pt idx="157">
                  <c:v>0.68</c:v>
                </c:pt>
                <c:pt idx="158">
                  <c:v>0.53333333333333333</c:v>
                </c:pt>
                <c:pt idx="159">
                  <c:v>0.66</c:v>
                </c:pt>
                <c:pt idx="160">
                  <c:v>0.61333333333333329</c:v>
                </c:pt>
                <c:pt idx="161">
                  <c:v>0.53999999999999992</c:v>
                </c:pt>
                <c:pt idx="162">
                  <c:v>0.66</c:v>
                </c:pt>
                <c:pt idx="163">
                  <c:v>0.55333333333333334</c:v>
                </c:pt>
                <c:pt idx="164">
                  <c:v>0.55333333333333334</c:v>
                </c:pt>
                <c:pt idx="165">
                  <c:v>0.64666666666666661</c:v>
                </c:pt>
                <c:pt idx="166">
                  <c:v>0.6333333333333333</c:v>
                </c:pt>
                <c:pt idx="167">
                  <c:v>0.55333333333333334</c:v>
                </c:pt>
                <c:pt idx="168">
                  <c:v>0.59333333333333338</c:v>
                </c:pt>
                <c:pt idx="169">
                  <c:v>0.61333333333333329</c:v>
                </c:pt>
                <c:pt idx="170">
                  <c:v>0.5066666666666666</c:v>
                </c:pt>
                <c:pt idx="171">
                  <c:v>0.68</c:v>
                </c:pt>
                <c:pt idx="172">
                  <c:v>0.57999999999999996</c:v>
                </c:pt>
                <c:pt idx="173">
                  <c:v>0.62666666666666659</c:v>
                </c:pt>
                <c:pt idx="174">
                  <c:v>0.62666666666666659</c:v>
                </c:pt>
                <c:pt idx="175">
                  <c:v>0.55333333333333334</c:v>
                </c:pt>
                <c:pt idx="176">
                  <c:v>0.52</c:v>
                </c:pt>
                <c:pt idx="177">
                  <c:v>0.66</c:v>
                </c:pt>
                <c:pt idx="178">
                  <c:v>0.6333333333333333</c:v>
                </c:pt>
                <c:pt idx="179">
                  <c:v>0.6</c:v>
                </c:pt>
                <c:pt idx="180">
                  <c:v>0.57333333333333336</c:v>
                </c:pt>
                <c:pt idx="181">
                  <c:v>0.62666666666666659</c:v>
                </c:pt>
                <c:pt idx="182">
                  <c:v>0.52666666666666662</c:v>
                </c:pt>
                <c:pt idx="183">
                  <c:v>0.66666666666666663</c:v>
                </c:pt>
                <c:pt idx="184">
                  <c:v>0.51999999999999991</c:v>
                </c:pt>
                <c:pt idx="185">
                  <c:v>0.65333333333333332</c:v>
                </c:pt>
                <c:pt idx="186">
                  <c:v>0.49333333333333335</c:v>
                </c:pt>
                <c:pt idx="187">
                  <c:v>0.64</c:v>
                </c:pt>
                <c:pt idx="188">
                  <c:v>0.52666666666666673</c:v>
                </c:pt>
                <c:pt idx="189">
                  <c:v>0.64</c:v>
                </c:pt>
                <c:pt idx="190">
                  <c:v>0.60666666666666658</c:v>
                </c:pt>
                <c:pt idx="191">
                  <c:v>0.53333333333333333</c:v>
                </c:pt>
                <c:pt idx="192">
                  <c:v>0.60666666666666658</c:v>
                </c:pt>
                <c:pt idx="193">
                  <c:v>0.52666666666666673</c:v>
                </c:pt>
                <c:pt idx="194">
                  <c:v>0.55333333333333334</c:v>
                </c:pt>
                <c:pt idx="195">
                  <c:v>0.6</c:v>
                </c:pt>
                <c:pt idx="196">
                  <c:v>0.55333333333333334</c:v>
                </c:pt>
                <c:pt idx="197">
                  <c:v>0.59333333333333327</c:v>
                </c:pt>
                <c:pt idx="198">
                  <c:v>0.52</c:v>
                </c:pt>
                <c:pt idx="199">
                  <c:v>0.64666666666666661</c:v>
                </c:pt>
                <c:pt idx="200">
                  <c:v>0.50666666666666671</c:v>
                </c:pt>
                <c:pt idx="201">
                  <c:v>0.64666666666666661</c:v>
                </c:pt>
                <c:pt idx="202">
                  <c:v>0.56666666666666665</c:v>
                </c:pt>
                <c:pt idx="203">
                  <c:v>0.61333333333333329</c:v>
                </c:pt>
                <c:pt idx="204">
                  <c:v>0.54666666666666663</c:v>
                </c:pt>
                <c:pt idx="205">
                  <c:v>0.64</c:v>
                </c:pt>
                <c:pt idx="206">
                  <c:v>0.55333333333333334</c:v>
                </c:pt>
                <c:pt idx="207">
                  <c:v>0.61333333333333329</c:v>
                </c:pt>
                <c:pt idx="208">
                  <c:v>0.64</c:v>
                </c:pt>
                <c:pt idx="209">
                  <c:v>0.55999999999999994</c:v>
                </c:pt>
                <c:pt idx="210">
                  <c:v>0.55999999999999994</c:v>
                </c:pt>
                <c:pt idx="211">
                  <c:v>0.6333333333333333</c:v>
                </c:pt>
                <c:pt idx="212">
                  <c:v>0.55999999999999994</c:v>
                </c:pt>
                <c:pt idx="213">
                  <c:v>0.62</c:v>
                </c:pt>
                <c:pt idx="214">
                  <c:v>0.58666666666666667</c:v>
                </c:pt>
                <c:pt idx="215">
                  <c:v>0.64</c:v>
                </c:pt>
                <c:pt idx="216">
                  <c:v>0.57999999999999996</c:v>
                </c:pt>
                <c:pt idx="217">
                  <c:v>0.66</c:v>
                </c:pt>
                <c:pt idx="218">
                  <c:v>0.66</c:v>
                </c:pt>
                <c:pt idx="219">
                  <c:v>0.57333333333333336</c:v>
                </c:pt>
                <c:pt idx="220">
                  <c:v>0.57333333333333336</c:v>
                </c:pt>
                <c:pt idx="221">
                  <c:v>0.60666666666666658</c:v>
                </c:pt>
                <c:pt idx="222">
                  <c:v>0.52666666666666673</c:v>
                </c:pt>
                <c:pt idx="223">
                  <c:v>0.66666666666666663</c:v>
                </c:pt>
                <c:pt idx="224">
                  <c:v>0.57333333333333336</c:v>
                </c:pt>
                <c:pt idx="225">
                  <c:v>0.61333333333333329</c:v>
                </c:pt>
                <c:pt idx="226">
                  <c:v>0.64</c:v>
                </c:pt>
                <c:pt idx="227">
                  <c:v>0.53999999999999992</c:v>
                </c:pt>
                <c:pt idx="228">
                  <c:v>0.57333333333333336</c:v>
                </c:pt>
                <c:pt idx="229">
                  <c:v>0.62666666666666659</c:v>
                </c:pt>
                <c:pt idx="230">
                  <c:v>0.6</c:v>
                </c:pt>
                <c:pt idx="231">
                  <c:v>0.60666666666666658</c:v>
                </c:pt>
                <c:pt idx="232">
                  <c:v>0.56666666666666665</c:v>
                </c:pt>
                <c:pt idx="233">
                  <c:v>0.68666666666666654</c:v>
                </c:pt>
                <c:pt idx="234">
                  <c:v>0.59333333333333338</c:v>
                </c:pt>
                <c:pt idx="235">
                  <c:v>0.65999999999999992</c:v>
                </c:pt>
                <c:pt idx="236">
                  <c:v>0.61333333333333329</c:v>
                </c:pt>
                <c:pt idx="237">
                  <c:v>0.67333333333333334</c:v>
                </c:pt>
                <c:pt idx="238">
                  <c:v>0.64</c:v>
                </c:pt>
                <c:pt idx="239">
                  <c:v>0.62</c:v>
                </c:pt>
                <c:pt idx="240">
                  <c:v>0.65333333333333332</c:v>
                </c:pt>
                <c:pt idx="241">
                  <c:v>0.57333333333333336</c:v>
                </c:pt>
                <c:pt idx="242">
                  <c:v>0.5066666666666666</c:v>
                </c:pt>
                <c:pt idx="243">
                  <c:v>0.65333333333333332</c:v>
                </c:pt>
                <c:pt idx="244">
                  <c:v>0.61333333333333329</c:v>
                </c:pt>
                <c:pt idx="245">
                  <c:v>0.49333333333333335</c:v>
                </c:pt>
                <c:pt idx="246">
                  <c:v>0.5</c:v>
                </c:pt>
                <c:pt idx="247">
                  <c:v>0.57999999999999996</c:v>
                </c:pt>
                <c:pt idx="248">
                  <c:v>0.50666666666666671</c:v>
                </c:pt>
                <c:pt idx="249">
                  <c:v>0.57999999999999996</c:v>
                </c:pt>
                <c:pt idx="250">
                  <c:v>0.53999999999999992</c:v>
                </c:pt>
                <c:pt idx="251">
                  <c:v>0.61333333333333329</c:v>
                </c:pt>
                <c:pt idx="252">
                  <c:v>0.57333333333333336</c:v>
                </c:pt>
                <c:pt idx="253">
                  <c:v>0.66666666666666663</c:v>
                </c:pt>
                <c:pt idx="254">
                  <c:v>0.48</c:v>
                </c:pt>
                <c:pt idx="255">
                  <c:v>0.79999999999999993</c:v>
                </c:pt>
                <c:pt idx="256">
                  <c:v>0.64666666666666661</c:v>
                </c:pt>
                <c:pt idx="257">
                  <c:v>0.65333333333333332</c:v>
                </c:pt>
                <c:pt idx="258">
                  <c:v>0.67333333333333334</c:v>
                </c:pt>
                <c:pt idx="259">
                  <c:v>0.60666666666666669</c:v>
                </c:pt>
                <c:pt idx="260">
                  <c:v>0.58666666666666667</c:v>
                </c:pt>
                <c:pt idx="261">
                  <c:v>0.68666666666666665</c:v>
                </c:pt>
                <c:pt idx="262">
                  <c:v>0.58666666666666667</c:v>
                </c:pt>
                <c:pt idx="263">
                  <c:v>0.64</c:v>
                </c:pt>
                <c:pt idx="264">
                  <c:v>0.64</c:v>
                </c:pt>
                <c:pt idx="265">
                  <c:v>0.57999999999999996</c:v>
                </c:pt>
                <c:pt idx="266">
                  <c:v>0.6133333333333334</c:v>
                </c:pt>
                <c:pt idx="267">
                  <c:v>0.61333333333333329</c:v>
                </c:pt>
                <c:pt idx="268">
                  <c:v>0.60666666666666669</c:v>
                </c:pt>
                <c:pt idx="269">
                  <c:v>0.62666666666666659</c:v>
                </c:pt>
                <c:pt idx="270">
                  <c:v>0.55333333333333334</c:v>
                </c:pt>
                <c:pt idx="271">
                  <c:v>0.67333333333333334</c:v>
                </c:pt>
                <c:pt idx="272">
                  <c:v>0.58666666666666667</c:v>
                </c:pt>
                <c:pt idx="273">
                  <c:v>0.68</c:v>
                </c:pt>
                <c:pt idx="274">
                  <c:v>0.62666666666666659</c:v>
                </c:pt>
                <c:pt idx="275">
                  <c:v>0.62666666666666659</c:v>
                </c:pt>
                <c:pt idx="276">
                  <c:v>0.59333333333333338</c:v>
                </c:pt>
                <c:pt idx="277">
                  <c:v>0.64666666666666661</c:v>
                </c:pt>
                <c:pt idx="278">
                  <c:v>0.66</c:v>
                </c:pt>
                <c:pt idx="279">
                  <c:v>0.57333333333333336</c:v>
                </c:pt>
                <c:pt idx="280">
                  <c:v>0.53999999999999992</c:v>
                </c:pt>
                <c:pt idx="281">
                  <c:v>0.67333333333333334</c:v>
                </c:pt>
                <c:pt idx="282">
                  <c:v>0.54666666666666675</c:v>
                </c:pt>
                <c:pt idx="283">
                  <c:v>0.70666666666666667</c:v>
                </c:pt>
                <c:pt idx="284">
                  <c:v>0.55333333333333334</c:v>
                </c:pt>
                <c:pt idx="285">
                  <c:v>0.67333333333333334</c:v>
                </c:pt>
                <c:pt idx="286">
                  <c:v>0.64</c:v>
                </c:pt>
                <c:pt idx="287">
                  <c:v>0.6</c:v>
                </c:pt>
                <c:pt idx="288">
                  <c:v>0.55333333333333334</c:v>
                </c:pt>
                <c:pt idx="289">
                  <c:v>0.69333333333333336</c:v>
                </c:pt>
                <c:pt idx="290">
                  <c:v>0.60666666666666658</c:v>
                </c:pt>
                <c:pt idx="291">
                  <c:v>0.68666666666666654</c:v>
                </c:pt>
                <c:pt idx="292">
                  <c:v>0.60666666666666658</c:v>
                </c:pt>
                <c:pt idx="293">
                  <c:v>0.66666666666666663</c:v>
                </c:pt>
                <c:pt idx="294">
                  <c:v>0.58666666666666667</c:v>
                </c:pt>
                <c:pt idx="295">
                  <c:v>0.64666666666666661</c:v>
                </c:pt>
                <c:pt idx="296">
                  <c:v>0.60666666666666658</c:v>
                </c:pt>
                <c:pt idx="297">
                  <c:v>0.68666666666666665</c:v>
                </c:pt>
                <c:pt idx="298">
                  <c:v>0.55333333333333334</c:v>
                </c:pt>
                <c:pt idx="299">
                  <c:v>0.70000000000000007</c:v>
                </c:pt>
                <c:pt idx="300">
                  <c:v>0.6</c:v>
                </c:pt>
                <c:pt idx="301">
                  <c:v>0.6333333333333333</c:v>
                </c:pt>
                <c:pt idx="302">
                  <c:v>0.64666666666666661</c:v>
                </c:pt>
                <c:pt idx="303">
                  <c:v>0.58666666666666667</c:v>
                </c:pt>
                <c:pt idx="304">
                  <c:v>0.59333333333333338</c:v>
                </c:pt>
                <c:pt idx="305">
                  <c:v>0.64666666666666661</c:v>
                </c:pt>
                <c:pt idx="306">
                  <c:v>0.57333333333333336</c:v>
                </c:pt>
                <c:pt idx="307">
                  <c:v>0.68</c:v>
                </c:pt>
                <c:pt idx="308">
                  <c:v>0.70666666666666667</c:v>
                </c:pt>
                <c:pt idx="309">
                  <c:v>0.55333333333333334</c:v>
                </c:pt>
                <c:pt idx="310">
                  <c:v>0.61333333333333329</c:v>
                </c:pt>
                <c:pt idx="311">
                  <c:v>0.65333333333333332</c:v>
                </c:pt>
                <c:pt idx="312">
                  <c:v>0.67333333333333334</c:v>
                </c:pt>
                <c:pt idx="313">
                  <c:v>0.57999999999999996</c:v>
                </c:pt>
                <c:pt idx="314">
                  <c:v>0.56666666666666665</c:v>
                </c:pt>
                <c:pt idx="315">
                  <c:v>0.68666666666666654</c:v>
                </c:pt>
                <c:pt idx="316">
                  <c:v>0.57333333333333336</c:v>
                </c:pt>
                <c:pt idx="317">
                  <c:v>0.66666666666666663</c:v>
                </c:pt>
                <c:pt idx="318">
                  <c:v>0.66666666666666663</c:v>
                </c:pt>
                <c:pt idx="319">
                  <c:v>0.57333333333333336</c:v>
                </c:pt>
                <c:pt idx="320">
                  <c:v>0.58666666666666667</c:v>
                </c:pt>
                <c:pt idx="321">
                  <c:v>0.65333333333333332</c:v>
                </c:pt>
                <c:pt idx="322">
                  <c:v>0.62</c:v>
                </c:pt>
                <c:pt idx="323">
                  <c:v>0.61333333333333329</c:v>
                </c:pt>
                <c:pt idx="324">
                  <c:v>0.53999999999999992</c:v>
                </c:pt>
                <c:pt idx="325">
                  <c:v>0.7599999999999999</c:v>
                </c:pt>
                <c:pt idx="326">
                  <c:v>0.62</c:v>
                </c:pt>
                <c:pt idx="327">
                  <c:v>0.6333333333333333</c:v>
                </c:pt>
                <c:pt idx="328">
                  <c:v>0.67333333333333334</c:v>
                </c:pt>
                <c:pt idx="329">
                  <c:v>0.57333333333333336</c:v>
                </c:pt>
                <c:pt idx="330">
                  <c:v>0.62666666666666659</c:v>
                </c:pt>
                <c:pt idx="331">
                  <c:v>0.66</c:v>
                </c:pt>
                <c:pt idx="332">
                  <c:v>0.59333333333333327</c:v>
                </c:pt>
                <c:pt idx="333">
                  <c:v>0.69333333333333336</c:v>
                </c:pt>
                <c:pt idx="334">
                  <c:v>0.57999999999999996</c:v>
                </c:pt>
                <c:pt idx="335">
                  <c:v>0.68666666666666665</c:v>
                </c:pt>
                <c:pt idx="336">
                  <c:v>0.6</c:v>
                </c:pt>
                <c:pt idx="337">
                  <c:v>0.66666666666666663</c:v>
                </c:pt>
                <c:pt idx="338">
                  <c:v>0.6333333333333333</c:v>
                </c:pt>
                <c:pt idx="339">
                  <c:v>0.64</c:v>
                </c:pt>
                <c:pt idx="340">
                  <c:v>0.59333333333333327</c:v>
                </c:pt>
                <c:pt idx="341">
                  <c:v>0.66666666666666663</c:v>
                </c:pt>
                <c:pt idx="342">
                  <c:v>0.72000000000000008</c:v>
                </c:pt>
                <c:pt idx="343">
                  <c:v>0.55333333333333334</c:v>
                </c:pt>
                <c:pt idx="344">
                  <c:v>0.70666666666666667</c:v>
                </c:pt>
                <c:pt idx="345">
                  <c:v>0.55999999999999994</c:v>
                </c:pt>
                <c:pt idx="346">
                  <c:v>0.58666666666666656</c:v>
                </c:pt>
                <c:pt idx="347">
                  <c:v>0.68666666666666654</c:v>
                </c:pt>
                <c:pt idx="348">
                  <c:v>0.58666666666666667</c:v>
                </c:pt>
                <c:pt idx="349">
                  <c:v>0.70000000000000007</c:v>
                </c:pt>
                <c:pt idx="350">
                  <c:v>0.62666666666666659</c:v>
                </c:pt>
                <c:pt idx="351">
                  <c:v>0.64666666666666661</c:v>
                </c:pt>
                <c:pt idx="352">
                  <c:v>0.66</c:v>
                </c:pt>
                <c:pt idx="353">
                  <c:v>0.62</c:v>
                </c:pt>
                <c:pt idx="354">
                  <c:v>0.6</c:v>
                </c:pt>
                <c:pt idx="355">
                  <c:v>0.67333333333333334</c:v>
                </c:pt>
                <c:pt idx="356">
                  <c:v>0.68666666666666665</c:v>
                </c:pt>
                <c:pt idx="357">
                  <c:v>0.58666666666666667</c:v>
                </c:pt>
                <c:pt idx="358">
                  <c:v>0.68</c:v>
                </c:pt>
                <c:pt idx="359">
                  <c:v>0.55999999999999994</c:v>
                </c:pt>
                <c:pt idx="360">
                  <c:v>0.62</c:v>
                </c:pt>
                <c:pt idx="361">
                  <c:v>0.66</c:v>
                </c:pt>
                <c:pt idx="362">
                  <c:v>0.67333333333333334</c:v>
                </c:pt>
                <c:pt idx="363">
                  <c:v>0.55999999999999994</c:v>
                </c:pt>
                <c:pt idx="364">
                  <c:v>0.59333333333333327</c:v>
                </c:pt>
                <c:pt idx="365">
                  <c:v>0.70000000000000007</c:v>
                </c:pt>
                <c:pt idx="366">
                  <c:v>0.68666666666666665</c:v>
                </c:pt>
                <c:pt idx="367">
                  <c:v>0.60666666666666658</c:v>
                </c:pt>
                <c:pt idx="368">
                  <c:v>0.69333333333333336</c:v>
                </c:pt>
                <c:pt idx="369">
                  <c:v>0.62</c:v>
                </c:pt>
                <c:pt idx="370">
                  <c:v>0.68666666666666665</c:v>
                </c:pt>
                <c:pt idx="371">
                  <c:v>0.54666666666666675</c:v>
                </c:pt>
                <c:pt idx="372">
                  <c:v>0.60666666666666658</c:v>
                </c:pt>
                <c:pt idx="373">
                  <c:v>0.64</c:v>
                </c:pt>
                <c:pt idx="374">
                  <c:v>0.65333333333333332</c:v>
                </c:pt>
                <c:pt idx="375">
                  <c:v>0.68666666666666665</c:v>
                </c:pt>
                <c:pt idx="376">
                  <c:v>0.62</c:v>
                </c:pt>
                <c:pt idx="377">
                  <c:v>0.70666666666666667</c:v>
                </c:pt>
                <c:pt idx="378">
                  <c:v>0.64666666666666661</c:v>
                </c:pt>
                <c:pt idx="379">
                  <c:v>0.62</c:v>
                </c:pt>
                <c:pt idx="380">
                  <c:v>0.68666666666666665</c:v>
                </c:pt>
                <c:pt idx="381">
                  <c:v>0.61333333333333329</c:v>
                </c:pt>
                <c:pt idx="382">
                  <c:v>0.60666666666666658</c:v>
                </c:pt>
                <c:pt idx="383">
                  <c:v>0.72000000000000008</c:v>
                </c:pt>
                <c:pt idx="384">
                  <c:v>0.61333333333333329</c:v>
                </c:pt>
                <c:pt idx="385">
                  <c:v>0.72666666666666657</c:v>
                </c:pt>
                <c:pt idx="386">
                  <c:v>0.58666666666666656</c:v>
                </c:pt>
                <c:pt idx="387">
                  <c:v>0.7466666666666667</c:v>
                </c:pt>
                <c:pt idx="388">
                  <c:v>0.65333333333333332</c:v>
                </c:pt>
                <c:pt idx="389">
                  <c:v>0.69333333333333336</c:v>
                </c:pt>
                <c:pt idx="390">
                  <c:v>0.59333333333333327</c:v>
                </c:pt>
                <c:pt idx="391">
                  <c:v>0.76000000000000012</c:v>
                </c:pt>
                <c:pt idx="392">
                  <c:v>0.51333333333333331</c:v>
                </c:pt>
                <c:pt idx="393">
                  <c:v>0.84666666666666668</c:v>
                </c:pt>
                <c:pt idx="394">
                  <c:v>0.6</c:v>
                </c:pt>
                <c:pt idx="395">
                  <c:v>0.73999999999999988</c:v>
                </c:pt>
                <c:pt idx="396">
                  <c:v>0.62</c:v>
                </c:pt>
                <c:pt idx="397">
                  <c:v>0.73333333333333339</c:v>
                </c:pt>
                <c:pt idx="398">
                  <c:v>0.7533333333333333</c:v>
                </c:pt>
                <c:pt idx="399">
                  <c:v>0.6</c:v>
                </c:pt>
                <c:pt idx="400">
                  <c:v>0.65333333333333332</c:v>
                </c:pt>
                <c:pt idx="401">
                  <c:v>0.70000000000000007</c:v>
                </c:pt>
                <c:pt idx="402">
                  <c:v>0.72666666666666657</c:v>
                </c:pt>
                <c:pt idx="403">
                  <c:v>0.66</c:v>
                </c:pt>
                <c:pt idx="404">
                  <c:v>0.7466666666666667</c:v>
                </c:pt>
                <c:pt idx="405">
                  <c:v>0.62666666666666682</c:v>
                </c:pt>
                <c:pt idx="406">
                  <c:v>0.64666666666666661</c:v>
                </c:pt>
                <c:pt idx="407">
                  <c:v>0.71333333333333326</c:v>
                </c:pt>
                <c:pt idx="408">
                  <c:v>0.73333333333333339</c:v>
                </c:pt>
                <c:pt idx="409">
                  <c:v>0.65333333333333343</c:v>
                </c:pt>
                <c:pt idx="410">
                  <c:v>0.65999999999999992</c:v>
                </c:pt>
                <c:pt idx="411">
                  <c:v>0.72000000000000008</c:v>
                </c:pt>
                <c:pt idx="412">
                  <c:v>0.63333333333333341</c:v>
                </c:pt>
                <c:pt idx="413">
                  <c:v>0.75333333333333341</c:v>
                </c:pt>
                <c:pt idx="414">
                  <c:v>0.7400000000000001</c:v>
                </c:pt>
                <c:pt idx="415">
                  <c:v>0.64666666666666672</c:v>
                </c:pt>
                <c:pt idx="416">
                  <c:v>0.6399999999999999</c:v>
                </c:pt>
                <c:pt idx="417">
                  <c:v>0.7466666666666667</c:v>
                </c:pt>
                <c:pt idx="418">
                  <c:v>0.64666666666666661</c:v>
                </c:pt>
                <c:pt idx="419">
                  <c:v>0.73333333333333339</c:v>
                </c:pt>
                <c:pt idx="420">
                  <c:v>0.6399999999999999</c:v>
                </c:pt>
                <c:pt idx="421">
                  <c:v>0.7466666666666667</c:v>
                </c:pt>
                <c:pt idx="422">
                  <c:v>0.66</c:v>
                </c:pt>
                <c:pt idx="423">
                  <c:v>0.71333333333333337</c:v>
                </c:pt>
                <c:pt idx="424">
                  <c:v>0.6133333333333334</c:v>
                </c:pt>
                <c:pt idx="425">
                  <c:v>0.77333333333333343</c:v>
                </c:pt>
                <c:pt idx="426">
                  <c:v>0.64666666666666672</c:v>
                </c:pt>
                <c:pt idx="427">
                  <c:v>0.7533333333333333</c:v>
                </c:pt>
                <c:pt idx="428">
                  <c:v>0.65999999999999992</c:v>
                </c:pt>
                <c:pt idx="429">
                  <c:v>0.7466666666666667</c:v>
                </c:pt>
                <c:pt idx="430">
                  <c:v>0.62666666666666671</c:v>
                </c:pt>
                <c:pt idx="431">
                  <c:v>0.77999999999999992</c:v>
                </c:pt>
                <c:pt idx="432">
                  <c:v>0.67333333333333334</c:v>
                </c:pt>
                <c:pt idx="433">
                  <c:v>0.72666666666666657</c:v>
                </c:pt>
                <c:pt idx="434">
                  <c:v>0.64666666666666661</c:v>
                </c:pt>
                <c:pt idx="435">
                  <c:v>0.73999999999999988</c:v>
                </c:pt>
                <c:pt idx="436">
                  <c:v>0.68</c:v>
                </c:pt>
                <c:pt idx="437">
                  <c:v>0.73333333333333339</c:v>
                </c:pt>
                <c:pt idx="438">
                  <c:v>0.73333333333333339</c:v>
                </c:pt>
                <c:pt idx="439">
                  <c:v>0.68</c:v>
                </c:pt>
                <c:pt idx="440">
                  <c:v>0.64666666666666672</c:v>
                </c:pt>
                <c:pt idx="441">
                  <c:v>0.77999999999999992</c:v>
                </c:pt>
                <c:pt idx="442">
                  <c:v>0.73333333333333339</c:v>
                </c:pt>
                <c:pt idx="443">
                  <c:v>0.67333333333333334</c:v>
                </c:pt>
                <c:pt idx="444">
                  <c:v>0.66666666666666663</c:v>
                </c:pt>
                <c:pt idx="445">
                  <c:v>0.73999999999999988</c:v>
                </c:pt>
                <c:pt idx="446">
                  <c:v>0.7400000000000001</c:v>
                </c:pt>
                <c:pt idx="447">
                  <c:v>0.68</c:v>
                </c:pt>
                <c:pt idx="448">
                  <c:v>0.73999999999999988</c:v>
                </c:pt>
                <c:pt idx="449">
                  <c:v>0.62666666666666671</c:v>
                </c:pt>
                <c:pt idx="450">
                  <c:v>0.66666666666666663</c:v>
                </c:pt>
                <c:pt idx="451">
                  <c:v>0.75333333333333341</c:v>
                </c:pt>
                <c:pt idx="452">
                  <c:v>0.80666666666666675</c:v>
                </c:pt>
                <c:pt idx="453">
                  <c:v>0.56666666666666665</c:v>
                </c:pt>
                <c:pt idx="454">
                  <c:v>0.6333333333333333</c:v>
                </c:pt>
                <c:pt idx="455">
                  <c:v>0.76000000000000012</c:v>
                </c:pt>
                <c:pt idx="456">
                  <c:v>0.64666666666666661</c:v>
                </c:pt>
                <c:pt idx="457">
                  <c:v>0.76000000000000012</c:v>
                </c:pt>
                <c:pt idx="458">
                  <c:v>0.65333333333333321</c:v>
                </c:pt>
                <c:pt idx="459">
                  <c:v>0.7533333333333333</c:v>
                </c:pt>
                <c:pt idx="460">
                  <c:v>0.68</c:v>
                </c:pt>
                <c:pt idx="461">
                  <c:v>0.73333333333333339</c:v>
                </c:pt>
                <c:pt idx="462">
                  <c:v>0.53999999999999992</c:v>
                </c:pt>
                <c:pt idx="463">
                  <c:v>0.9</c:v>
                </c:pt>
                <c:pt idx="464">
                  <c:v>0.66666666666666663</c:v>
                </c:pt>
                <c:pt idx="465">
                  <c:v>0.7400000000000001</c:v>
                </c:pt>
                <c:pt idx="466">
                  <c:v>0.64666666666666661</c:v>
                </c:pt>
                <c:pt idx="467">
                  <c:v>0.77333333333333343</c:v>
                </c:pt>
                <c:pt idx="468">
                  <c:v>0.66666666666666663</c:v>
                </c:pt>
                <c:pt idx="469">
                  <c:v>0.7466666666666667</c:v>
                </c:pt>
                <c:pt idx="470">
                  <c:v>0.64</c:v>
                </c:pt>
                <c:pt idx="471">
                  <c:v>0.78666666666666674</c:v>
                </c:pt>
                <c:pt idx="472">
                  <c:v>0.67333333333333323</c:v>
                </c:pt>
                <c:pt idx="473">
                  <c:v>0.75333333333333341</c:v>
                </c:pt>
                <c:pt idx="474">
                  <c:v>0.66</c:v>
                </c:pt>
                <c:pt idx="475">
                  <c:v>0.73999999999999988</c:v>
                </c:pt>
                <c:pt idx="476">
                  <c:v>0.7466666666666667</c:v>
                </c:pt>
                <c:pt idx="477">
                  <c:v>0.68666666666666665</c:v>
                </c:pt>
                <c:pt idx="478">
                  <c:v>0.69333333333333336</c:v>
                </c:pt>
                <c:pt idx="479">
                  <c:v>0.73333333333333339</c:v>
                </c:pt>
                <c:pt idx="480">
                  <c:v>0.6399999999999999</c:v>
                </c:pt>
                <c:pt idx="481">
                  <c:v>0.80000000000000016</c:v>
                </c:pt>
                <c:pt idx="482">
                  <c:v>0.69999999999999984</c:v>
                </c:pt>
                <c:pt idx="483">
                  <c:v>0.69333333333333336</c:v>
                </c:pt>
                <c:pt idx="484">
                  <c:v>0.7466666666666667</c:v>
                </c:pt>
                <c:pt idx="485">
                  <c:v>0.68666666666666654</c:v>
                </c:pt>
                <c:pt idx="486">
                  <c:v>0.69999999999999984</c:v>
                </c:pt>
                <c:pt idx="487">
                  <c:v>0.71333333333333337</c:v>
                </c:pt>
                <c:pt idx="488">
                  <c:v>0.65333333333333332</c:v>
                </c:pt>
                <c:pt idx="489">
                  <c:v>0.77333333333333343</c:v>
                </c:pt>
                <c:pt idx="490">
                  <c:v>0.69333333333333336</c:v>
                </c:pt>
                <c:pt idx="491">
                  <c:v>0.72000000000000008</c:v>
                </c:pt>
                <c:pt idx="492">
                  <c:v>0.66666666666666663</c:v>
                </c:pt>
                <c:pt idx="493">
                  <c:v>0.7400000000000001</c:v>
                </c:pt>
                <c:pt idx="494">
                  <c:v>0.66666666666666663</c:v>
                </c:pt>
                <c:pt idx="495">
                  <c:v>0.75333333333333341</c:v>
                </c:pt>
                <c:pt idx="496">
                  <c:v>0.7466666666666667</c:v>
                </c:pt>
                <c:pt idx="497">
                  <c:v>0.62666666666666659</c:v>
                </c:pt>
                <c:pt idx="498">
                  <c:v>0.66</c:v>
                </c:pt>
                <c:pt idx="499">
                  <c:v>0.72666666666666668</c:v>
                </c:pt>
                <c:pt idx="500">
                  <c:v>0.7400000000000001</c:v>
                </c:pt>
                <c:pt idx="501">
                  <c:v>0.65333333333333343</c:v>
                </c:pt>
                <c:pt idx="502">
                  <c:v>0.66</c:v>
                </c:pt>
                <c:pt idx="503">
                  <c:v>0.70666666666666667</c:v>
                </c:pt>
                <c:pt idx="504">
                  <c:v>0.62</c:v>
                </c:pt>
                <c:pt idx="505">
                  <c:v>0.78666666666666674</c:v>
                </c:pt>
                <c:pt idx="506">
                  <c:v>0.64666666666666661</c:v>
                </c:pt>
                <c:pt idx="507">
                  <c:v>0.73333333333333339</c:v>
                </c:pt>
                <c:pt idx="508">
                  <c:v>0.65333333333333332</c:v>
                </c:pt>
                <c:pt idx="509">
                  <c:v>0.73333333333333339</c:v>
                </c:pt>
                <c:pt idx="510">
                  <c:v>0.69333333333333336</c:v>
                </c:pt>
                <c:pt idx="511">
                  <c:v>0.67333333333333334</c:v>
                </c:pt>
                <c:pt idx="512">
                  <c:v>0.72666666666666668</c:v>
                </c:pt>
                <c:pt idx="513">
                  <c:v>0.62666666666666671</c:v>
                </c:pt>
                <c:pt idx="514">
                  <c:v>0.66666666666666663</c:v>
                </c:pt>
                <c:pt idx="515">
                  <c:v>0.64</c:v>
                </c:pt>
                <c:pt idx="516">
                  <c:v>0.60666666666666669</c:v>
                </c:pt>
                <c:pt idx="517">
                  <c:v>0.70666666666666667</c:v>
                </c:pt>
                <c:pt idx="518">
                  <c:v>0.64</c:v>
                </c:pt>
                <c:pt idx="519">
                  <c:v>0.69333333333333336</c:v>
                </c:pt>
                <c:pt idx="520">
                  <c:v>0.64</c:v>
                </c:pt>
                <c:pt idx="521">
                  <c:v>0.77999999999999992</c:v>
                </c:pt>
                <c:pt idx="522">
                  <c:v>0.70000000000000007</c:v>
                </c:pt>
                <c:pt idx="523">
                  <c:v>0.84666666666666668</c:v>
                </c:pt>
                <c:pt idx="524">
                  <c:v>0.7466666666666667</c:v>
                </c:pt>
                <c:pt idx="525">
                  <c:v>0.84666666666666668</c:v>
                </c:pt>
                <c:pt idx="526">
                  <c:v>0.77333333333333343</c:v>
                </c:pt>
                <c:pt idx="527">
                  <c:v>0.84</c:v>
                </c:pt>
                <c:pt idx="528">
                  <c:v>0.78666666666666663</c:v>
                </c:pt>
                <c:pt idx="529">
                  <c:v>0.76000000000000012</c:v>
                </c:pt>
                <c:pt idx="530">
                  <c:v>0.76666666666666661</c:v>
                </c:pt>
                <c:pt idx="531">
                  <c:v>0.73999999999999988</c:v>
                </c:pt>
                <c:pt idx="532">
                  <c:v>0.6</c:v>
                </c:pt>
                <c:pt idx="533">
                  <c:v>0.83333333333333337</c:v>
                </c:pt>
                <c:pt idx="534">
                  <c:v>0.72000000000000008</c:v>
                </c:pt>
                <c:pt idx="535">
                  <c:v>0.65333333333333332</c:v>
                </c:pt>
                <c:pt idx="536">
                  <c:v>0.69333333333333336</c:v>
                </c:pt>
                <c:pt idx="537">
                  <c:v>0.71333333333333337</c:v>
                </c:pt>
                <c:pt idx="538">
                  <c:v>0.70000000000000007</c:v>
                </c:pt>
                <c:pt idx="539">
                  <c:v>0.67333333333333334</c:v>
                </c:pt>
                <c:pt idx="540">
                  <c:v>0.66666666666666663</c:v>
                </c:pt>
                <c:pt idx="541">
                  <c:v>0.73333333333333339</c:v>
                </c:pt>
                <c:pt idx="542">
                  <c:v>0.70666666666666667</c:v>
                </c:pt>
                <c:pt idx="543">
                  <c:v>0.71333333333333337</c:v>
                </c:pt>
                <c:pt idx="544">
                  <c:v>0.64</c:v>
                </c:pt>
                <c:pt idx="545">
                  <c:v>0.79333333333333333</c:v>
                </c:pt>
                <c:pt idx="546">
                  <c:v>0.77999999999999992</c:v>
                </c:pt>
                <c:pt idx="547">
                  <c:v>0.66</c:v>
                </c:pt>
                <c:pt idx="548">
                  <c:v>0.64666666666666661</c:v>
                </c:pt>
                <c:pt idx="549">
                  <c:v>0.78000000000000014</c:v>
                </c:pt>
                <c:pt idx="550">
                  <c:v>0.73333333333333339</c:v>
                </c:pt>
                <c:pt idx="551">
                  <c:v>0.68</c:v>
                </c:pt>
                <c:pt idx="552">
                  <c:v>0.72000000000000008</c:v>
                </c:pt>
                <c:pt idx="553">
                  <c:v>0.70000000000000007</c:v>
                </c:pt>
                <c:pt idx="554">
                  <c:v>0.67333333333333334</c:v>
                </c:pt>
                <c:pt idx="555">
                  <c:v>0.72666666666666668</c:v>
                </c:pt>
                <c:pt idx="556">
                  <c:v>0.66</c:v>
                </c:pt>
                <c:pt idx="557">
                  <c:v>0.7400000000000001</c:v>
                </c:pt>
                <c:pt idx="558">
                  <c:v>0.72666666666666668</c:v>
                </c:pt>
                <c:pt idx="559">
                  <c:v>0.69999999999999984</c:v>
                </c:pt>
                <c:pt idx="560">
                  <c:v>0.69333333333333336</c:v>
                </c:pt>
                <c:pt idx="561">
                  <c:v>0.74666666666666659</c:v>
                </c:pt>
                <c:pt idx="562">
                  <c:v>0.77999999999999992</c:v>
                </c:pt>
                <c:pt idx="563">
                  <c:v>0.69333333333333336</c:v>
                </c:pt>
                <c:pt idx="564">
                  <c:v>0.68</c:v>
                </c:pt>
                <c:pt idx="565">
                  <c:v>0.76000000000000012</c:v>
                </c:pt>
                <c:pt idx="566">
                  <c:v>0.72666666666666668</c:v>
                </c:pt>
                <c:pt idx="567">
                  <c:v>0.72000000000000008</c:v>
                </c:pt>
                <c:pt idx="568">
                  <c:v>0.78666666666666663</c:v>
                </c:pt>
                <c:pt idx="569">
                  <c:v>0.69333333333333336</c:v>
                </c:pt>
                <c:pt idx="570">
                  <c:v>0.72666666666666668</c:v>
                </c:pt>
                <c:pt idx="571">
                  <c:v>0.72000000000000008</c:v>
                </c:pt>
                <c:pt idx="572">
                  <c:v>0.72000000000000008</c:v>
                </c:pt>
                <c:pt idx="573">
                  <c:v>0.71333333333333337</c:v>
                </c:pt>
                <c:pt idx="574">
                  <c:v>0.71333333333333337</c:v>
                </c:pt>
                <c:pt idx="575">
                  <c:v>0.71333333333333337</c:v>
                </c:pt>
                <c:pt idx="576">
                  <c:v>0.68666666666666665</c:v>
                </c:pt>
                <c:pt idx="577">
                  <c:v>0.77333333333333332</c:v>
                </c:pt>
                <c:pt idx="578">
                  <c:v>0.71333333333333337</c:v>
                </c:pt>
                <c:pt idx="579">
                  <c:v>0.7533333333333333</c:v>
                </c:pt>
                <c:pt idx="580">
                  <c:v>0.6333333333333333</c:v>
                </c:pt>
                <c:pt idx="581">
                  <c:v>0.79333333333333333</c:v>
                </c:pt>
                <c:pt idx="582">
                  <c:v>0.76666666666666672</c:v>
                </c:pt>
                <c:pt idx="583">
                  <c:v>0.66</c:v>
                </c:pt>
                <c:pt idx="584">
                  <c:v>0.68666666666666665</c:v>
                </c:pt>
                <c:pt idx="585">
                  <c:v>0.73999999999999988</c:v>
                </c:pt>
                <c:pt idx="586">
                  <c:v>0.67333333333333334</c:v>
                </c:pt>
                <c:pt idx="587">
                  <c:v>0.77999999999999992</c:v>
                </c:pt>
                <c:pt idx="588">
                  <c:v>0.64666666666666661</c:v>
                </c:pt>
                <c:pt idx="589">
                  <c:v>0.77333333333333343</c:v>
                </c:pt>
                <c:pt idx="590">
                  <c:v>0.76000000000000012</c:v>
                </c:pt>
                <c:pt idx="591">
                  <c:v>0.64</c:v>
                </c:pt>
                <c:pt idx="592">
                  <c:v>0.69333333333333336</c:v>
                </c:pt>
                <c:pt idx="593">
                  <c:v>0.7400000000000001</c:v>
                </c:pt>
                <c:pt idx="594">
                  <c:v>0.73333333333333339</c:v>
                </c:pt>
                <c:pt idx="595">
                  <c:v>0.69333333333333336</c:v>
                </c:pt>
                <c:pt idx="596">
                  <c:v>0.6133333333333334</c:v>
                </c:pt>
                <c:pt idx="597">
                  <c:v>0.79333333333333333</c:v>
                </c:pt>
                <c:pt idx="598">
                  <c:v>0.76000000000000012</c:v>
                </c:pt>
                <c:pt idx="599">
                  <c:v>0.62666666666666659</c:v>
                </c:pt>
                <c:pt idx="600">
                  <c:v>0.52666666666666673</c:v>
                </c:pt>
                <c:pt idx="601">
                  <c:v>0.91333333333333322</c:v>
                </c:pt>
                <c:pt idx="602">
                  <c:v>0.75333333333333341</c:v>
                </c:pt>
                <c:pt idx="603">
                  <c:v>0.67333333333333334</c:v>
                </c:pt>
                <c:pt idx="604">
                  <c:v>0.65333333333333332</c:v>
                </c:pt>
                <c:pt idx="605">
                  <c:v>0.77333333333333343</c:v>
                </c:pt>
                <c:pt idx="606">
                  <c:v>0.66666666666666663</c:v>
                </c:pt>
                <c:pt idx="607">
                  <c:v>0.75333333333333341</c:v>
                </c:pt>
                <c:pt idx="608">
                  <c:v>0.78666666666666663</c:v>
                </c:pt>
                <c:pt idx="609">
                  <c:v>0.68666666666666665</c:v>
                </c:pt>
                <c:pt idx="610">
                  <c:v>0.7466666666666667</c:v>
                </c:pt>
                <c:pt idx="611">
                  <c:v>0.66666666666666663</c:v>
                </c:pt>
                <c:pt idx="612">
                  <c:v>0.75333333333333341</c:v>
                </c:pt>
                <c:pt idx="613">
                  <c:v>0.70666666666666667</c:v>
                </c:pt>
                <c:pt idx="614">
                  <c:v>0.72000000000000008</c:v>
                </c:pt>
                <c:pt idx="615">
                  <c:v>0.71333333333333337</c:v>
                </c:pt>
                <c:pt idx="616">
                  <c:v>0.76666666666666661</c:v>
                </c:pt>
                <c:pt idx="617">
                  <c:v>0.70000000000000007</c:v>
                </c:pt>
                <c:pt idx="618">
                  <c:v>0.79999999999999993</c:v>
                </c:pt>
                <c:pt idx="619">
                  <c:v>0.64666666666666661</c:v>
                </c:pt>
                <c:pt idx="620">
                  <c:v>0.65333333333333332</c:v>
                </c:pt>
                <c:pt idx="621">
                  <c:v>0.77333333333333332</c:v>
                </c:pt>
                <c:pt idx="622">
                  <c:v>0.78000000000000014</c:v>
                </c:pt>
                <c:pt idx="623">
                  <c:v>0.64</c:v>
                </c:pt>
                <c:pt idx="624">
                  <c:v>0.64666666666666661</c:v>
                </c:pt>
                <c:pt idx="625">
                  <c:v>0.78666666666666674</c:v>
                </c:pt>
                <c:pt idx="626">
                  <c:v>0.72000000000000008</c:v>
                </c:pt>
                <c:pt idx="627">
                  <c:v>0.69999999999999984</c:v>
                </c:pt>
                <c:pt idx="628">
                  <c:v>0.68666666666666665</c:v>
                </c:pt>
                <c:pt idx="629">
                  <c:v>0.72666666666666668</c:v>
                </c:pt>
                <c:pt idx="630">
                  <c:v>0.62</c:v>
                </c:pt>
                <c:pt idx="631">
                  <c:v>0.79999999999999993</c:v>
                </c:pt>
                <c:pt idx="632">
                  <c:v>0.66</c:v>
                </c:pt>
                <c:pt idx="633">
                  <c:v>0.7599999999999999</c:v>
                </c:pt>
                <c:pt idx="634">
                  <c:v>0.70666666666666667</c:v>
                </c:pt>
                <c:pt idx="635">
                  <c:v>0.69333333333333336</c:v>
                </c:pt>
                <c:pt idx="636">
                  <c:v>0.68</c:v>
                </c:pt>
                <c:pt idx="637">
                  <c:v>0.76666666666666661</c:v>
                </c:pt>
                <c:pt idx="638">
                  <c:v>0.64</c:v>
                </c:pt>
                <c:pt idx="639">
                  <c:v>0.79999999999999993</c:v>
                </c:pt>
                <c:pt idx="640">
                  <c:v>0.68666666666666665</c:v>
                </c:pt>
                <c:pt idx="641">
                  <c:v>0.72666666666666668</c:v>
                </c:pt>
                <c:pt idx="642">
                  <c:v>0.67333333333333334</c:v>
                </c:pt>
                <c:pt idx="643">
                  <c:v>0.7466666666666667</c:v>
                </c:pt>
                <c:pt idx="644">
                  <c:v>0.74666666666666659</c:v>
                </c:pt>
                <c:pt idx="645">
                  <c:v>0.69333333333333336</c:v>
                </c:pt>
                <c:pt idx="646">
                  <c:v>0.73333333333333339</c:v>
                </c:pt>
                <c:pt idx="647">
                  <c:v>0.68</c:v>
                </c:pt>
                <c:pt idx="648">
                  <c:v>0.72666666666666668</c:v>
                </c:pt>
                <c:pt idx="649">
                  <c:v>0.69333333333333336</c:v>
                </c:pt>
                <c:pt idx="650">
                  <c:v>0.73333333333333339</c:v>
                </c:pt>
                <c:pt idx="651">
                  <c:v>0.6333333333333333</c:v>
                </c:pt>
                <c:pt idx="652">
                  <c:v>0.70000000000000007</c:v>
                </c:pt>
                <c:pt idx="653">
                  <c:v>0.68</c:v>
                </c:pt>
                <c:pt idx="654">
                  <c:v>0.60666666666666658</c:v>
                </c:pt>
                <c:pt idx="655">
                  <c:v>0.68666666666666665</c:v>
                </c:pt>
                <c:pt idx="656">
                  <c:v>0.62</c:v>
                </c:pt>
                <c:pt idx="657">
                  <c:v>0.77333333333333343</c:v>
                </c:pt>
                <c:pt idx="658">
                  <c:v>0.64666666666666661</c:v>
                </c:pt>
                <c:pt idx="659">
                  <c:v>0.81333333333333335</c:v>
                </c:pt>
                <c:pt idx="660">
                  <c:v>0.71333333333333337</c:v>
                </c:pt>
                <c:pt idx="661">
                  <c:v>0.80666666666666664</c:v>
                </c:pt>
                <c:pt idx="662">
                  <c:v>0.84</c:v>
                </c:pt>
                <c:pt idx="663">
                  <c:v>0.69333333333333336</c:v>
                </c:pt>
                <c:pt idx="664">
                  <c:v>0.72000000000000008</c:v>
                </c:pt>
                <c:pt idx="665">
                  <c:v>0.82666666666666666</c:v>
                </c:pt>
                <c:pt idx="666">
                  <c:v>0.68666666666666665</c:v>
                </c:pt>
                <c:pt idx="667">
                  <c:v>0.84</c:v>
                </c:pt>
                <c:pt idx="668">
                  <c:v>0.75333333333333341</c:v>
                </c:pt>
                <c:pt idx="669">
                  <c:v>0.66</c:v>
                </c:pt>
                <c:pt idx="670">
                  <c:v>0.60666666666666669</c:v>
                </c:pt>
                <c:pt idx="671">
                  <c:v>0.76666666666666661</c:v>
                </c:pt>
                <c:pt idx="672">
                  <c:v>0.58666666666666678</c:v>
                </c:pt>
                <c:pt idx="673">
                  <c:v>0.75333333333333341</c:v>
                </c:pt>
                <c:pt idx="674">
                  <c:v>0.61333333333333329</c:v>
                </c:pt>
                <c:pt idx="675">
                  <c:v>0.70000000000000007</c:v>
                </c:pt>
                <c:pt idx="676">
                  <c:v>0.65333333333333321</c:v>
                </c:pt>
                <c:pt idx="677">
                  <c:v>0.68</c:v>
                </c:pt>
                <c:pt idx="678">
                  <c:v>0.62666666666666659</c:v>
                </c:pt>
                <c:pt idx="679">
                  <c:v>0.7466666666666667</c:v>
                </c:pt>
                <c:pt idx="680">
                  <c:v>0.62666666666666671</c:v>
                </c:pt>
                <c:pt idx="681">
                  <c:v>0.77333333333333343</c:v>
                </c:pt>
                <c:pt idx="682">
                  <c:v>0.68</c:v>
                </c:pt>
                <c:pt idx="683">
                  <c:v>0.76666666666666672</c:v>
                </c:pt>
                <c:pt idx="684">
                  <c:v>0.70666666666666667</c:v>
                </c:pt>
                <c:pt idx="685">
                  <c:v>0.72666666666666668</c:v>
                </c:pt>
                <c:pt idx="686">
                  <c:v>0.73333333333333339</c:v>
                </c:pt>
                <c:pt idx="687">
                  <c:v>0.70666666666666667</c:v>
                </c:pt>
                <c:pt idx="688">
                  <c:v>0.67333333333333334</c:v>
                </c:pt>
                <c:pt idx="689">
                  <c:v>0.72666666666666668</c:v>
                </c:pt>
                <c:pt idx="690">
                  <c:v>0.71333333333333337</c:v>
                </c:pt>
                <c:pt idx="691">
                  <c:v>0.68</c:v>
                </c:pt>
                <c:pt idx="692">
                  <c:v>0.71333333333333337</c:v>
                </c:pt>
                <c:pt idx="693">
                  <c:v>0.67333333333333334</c:v>
                </c:pt>
                <c:pt idx="694">
                  <c:v>0.6333333333333333</c:v>
                </c:pt>
                <c:pt idx="695">
                  <c:v>0.77333333333333343</c:v>
                </c:pt>
                <c:pt idx="696">
                  <c:v>0.66666666666666663</c:v>
                </c:pt>
                <c:pt idx="697">
                  <c:v>0.75333333333333341</c:v>
                </c:pt>
                <c:pt idx="698">
                  <c:v>0.6333333333333333</c:v>
                </c:pt>
                <c:pt idx="699">
                  <c:v>0.72666666666666668</c:v>
                </c:pt>
                <c:pt idx="700">
                  <c:v>0.67333333333333334</c:v>
                </c:pt>
                <c:pt idx="701">
                  <c:v>0.70666666666666667</c:v>
                </c:pt>
                <c:pt idx="702">
                  <c:v>0.62666666666666659</c:v>
                </c:pt>
                <c:pt idx="703">
                  <c:v>0.73333333333333339</c:v>
                </c:pt>
                <c:pt idx="704">
                  <c:v>0.62</c:v>
                </c:pt>
                <c:pt idx="705">
                  <c:v>0.72666666666666668</c:v>
                </c:pt>
                <c:pt idx="706">
                  <c:v>0.65333333333333321</c:v>
                </c:pt>
                <c:pt idx="707">
                  <c:v>0.70000000000000007</c:v>
                </c:pt>
                <c:pt idx="708">
                  <c:v>0.65333333333333332</c:v>
                </c:pt>
                <c:pt idx="709">
                  <c:v>0.66666666666666663</c:v>
                </c:pt>
                <c:pt idx="710">
                  <c:v>0.61333333333333329</c:v>
                </c:pt>
                <c:pt idx="711">
                  <c:v>0.72666666666666668</c:v>
                </c:pt>
                <c:pt idx="712">
                  <c:v>0.58666666666666678</c:v>
                </c:pt>
                <c:pt idx="713">
                  <c:v>0.75333333333333341</c:v>
                </c:pt>
                <c:pt idx="714">
                  <c:v>0.7466666666666667</c:v>
                </c:pt>
                <c:pt idx="715">
                  <c:v>0.59333333333333338</c:v>
                </c:pt>
                <c:pt idx="716">
                  <c:v>0.59333333333333338</c:v>
                </c:pt>
                <c:pt idx="717">
                  <c:v>0.7466666666666667</c:v>
                </c:pt>
                <c:pt idx="718">
                  <c:v>0.62</c:v>
                </c:pt>
                <c:pt idx="719">
                  <c:v>0.73333333333333339</c:v>
                </c:pt>
                <c:pt idx="720">
                  <c:v>0.60666666666666669</c:v>
                </c:pt>
                <c:pt idx="721">
                  <c:v>0.72666666666666668</c:v>
                </c:pt>
                <c:pt idx="722">
                  <c:v>0.6333333333333333</c:v>
                </c:pt>
                <c:pt idx="723">
                  <c:v>0.69333333333333336</c:v>
                </c:pt>
                <c:pt idx="724">
                  <c:v>0.65333333333333332</c:v>
                </c:pt>
                <c:pt idx="725">
                  <c:v>0.72666666666666668</c:v>
                </c:pt>
                <c:pt idx="726">
                  <c:v>0.64666666666666661</c:v>
                </c:pt>
                <c:pt idx="727">
                  <c:v>0.72666666666666668</c:v>
                </c:pt>
                <c:pt idx="728">
                  <c:v>0.64666666666666661</c:v>
                </c:pt>
                <c:pt idx="729">
                  <c:v>0.71333333333333337</c:v>
                </c:pt>
                <c:pt idx="730">
                  <c:v>0.62</c:v>
                </c:pt>
                <c:pt idx="731">
                  <c:v>0.7466666666666667</c:v>
                </c:pt>
                <c:pt idx="732">
                  <c:v>0.66</c:v>
                </c:pt>
                <c:pt idx="733">
                  <c:v>0.65999999999999992</c:v>
                </c:pt>
                <c:pt idx="734">
                  <c:v>0.68666666666666665</c:v>
                </c:pt>
                <c:pt idx="735">
                  <c:v>0.6133333333333334</c:v>
                </c:pt>
                <c:pt idx="736">
                  <c:v>0.64</c:v>
                </c:pt>
                <c:pt idx="737">
                  <c:v>0.72000000000000008</c:v>
                </c:pt>
                <c:pt idx="738">
                  <c:v>0.79333333333333333</c:v>
                </c:pt>
                <c:pt idx="739">
                  <c:v>0.56666666666666676</c:v>
                </c:pt>
                <c:pt idx="740">
                  <c:v>0.67333333333333334</c:v>
                </c:pt>
                <c:pt idx="741">
                  <c:v>0.66</c:v>
                </c:pt>
                <c:pt idx="742">
                  <c:v>0.64</c:v>
                </c:pt>
                <c:pt idx="743">
                  <c:v>0.67333333333333334</c:v>
                </c:pt>
                <c:pt idx="744">
                  <c:v>0.72666666666666668</c:v>
                </c:pt>
                <c:pt idx="745">
                  <c:v>0.60666666666666669</c:v>
                </c:pt>
                <c:pt idx="746">
                  <c:v>0.59333333333333338</c:v>
                </c:pt>
                <c:pt idx="747">
                  <c:v>0.72000000000000008</c:v>
                </c:pt>
                <c:pt idx="748">
                  <c:v>0.59333333333333338</c:v>
                </c:pt>
                <c:pt idx="749">
                  <c:v>0.70666666666666667</c:v>
                </c:pt>
                <c:pt idx="750">
                  <c:v>0.57333333333333336</c:v>
                </c:pt>
                <c:pt idx="751">
                  <c:v>0.73333333333333339</c:v>
                </c:pt>
                <c:pt idx="752">
                  <c:v>0.6</c:v>
                </c:pt>
                <c:pt idx="753">
                  <c:v>0.69333333333333336</c:v>
                </c:pt>
                <c:pt idx="754">
                  <c:v>0.58666666666666667</c:v>
                </c:pt>
                <c:pt idx="755">
                  <c:v>0.71333333333333337</c:v>
                </c:pt>
                <c:pt idx="756">
                  <c:v>0.59333333333333338</c:v>
                </c:pt>
                <c:pt idx="757">
                  <c:v>0.70000000000000007</c:v>
                </c:pt>
                <c:pt idx="758">
                  <c:v>0.62</c:v>
                </c:pt>
                <c:pt idx="759">
                  <c:v>0.66666666666666663</c:v>
                </c:pt>
                <c:pt idx="760">
                  <c:v>0.58666666666666678</c:v>
                </c:pt>
                <c:pt idx="761">
                  <c:v>0.72000000000000008</c:v>
                </c:pt>
                <c:pt idx="762">
                  <c:v>0.64666666666666661</c:v>
                </c:pt>
                <c:pt idx="763">
                  <c:v>0.64</c:v>
                </c:pt>
                <c:pt idx="764">
                  <c:v>0.65333333333333332</c:v>
                </c:pt>
                <c:pt idx="765">
                  <c:v>0.62666666666666659</c:v>
                </c:pt>
                <c:pt idx="766">
                  <c:v>0.59333333333333327</c:v>
                </c:pt>
                <c:pt idx="767">
                  <c:v>0.67333333333333334</c:v>
                </c:pt>
                <c:pt idx="768">
                  <c:v>0.72000000000000008</c:v>
                </c:pt>
                <c:pt idx="769">
                  <c:v>0.60000000000000009</c:v>
                </c:pt>
                <c:pt idx="770">
                  <c:v>0.62</c:v>
                </c:pt>
                <c:pt idx="771">
                  <c:v>0.70000000000000007</c:v>
                </c:pt>
                <c:pt idx="772">
                  <c:v>0.64</c:v>
                </c:pt>
                <c:pt idx="773">
                  <c:v>0.72000000000000008</c:v>
                </c:pt>
                <c:pt idx="774">
                  <c:v>0.60000000000000009</c:v>
                </c:pt>
                <c:pt idx="775">
                  <c:v>0.72000000000000008</c:v>
                </c:pt>
                <c:pt idx="776">
                  <c:v>0.69333333333333336</c:v>
                </c:pt>
                <c:pt idx="777">
                  <c:v>0.65333333333333343</c:v>
                </c:pt>
                <c:pt idx="778">
                  <c:v>0.70000000000000007</c:v>
                </c:pt>
                <c:pt idx="779">
                  <c:v>0.58666666666666678</c:v>
                </c:pt>
                <c:pt idx="780">
                  <c:v>0.59333333333333338</c:v>
                </c:pt>
                <c:pt idx="781">
                  <c:v>0.70666666666666667</c:v>
                </c:pt>
                <c:pt idx="782">
                  <c:v>0.55333333333333334</c:v>
                </c:pt>
                <c:pt idx="783">
                  <c:v>0.7466666666666667</c:v>
                </c:pt>
                <c:pt idx="784">
                  <c:v>0.60000000000000009</c:v>
                </c:pt>
                <c:pt idx="785">
                  <c:v>0.70666666666666667</c:v>
                </c:pt>
                <c:pt idx="786">
                  <c:v>0.61333333333333329</c:v>
                </c:pt>
                <c:pt idx="787">
                  <c:v>0.67333333333333334</c:v>
                </c:pt>
                <c:pt idx="788">
                  <c:v>0.58666666666666678</c:v>
                </c:pt>
                <c:pt idx="789">
                  <c:v>0.72000000000000008</c:v>
                </c:pt>
                <c:pt idx="790">
                  <c:v>0.6</c:v>
                </c:pt>
                <c:pt idx="791">
                  <c:v>0.69333333333333336</c:v>
                </c:pt>
                <c:pt idx="792">
                  <c:v>0.58666666666666678</c:v>
                </c:pt>
                <c:pt idx="793">
                  <c:v>0.70000000000000007</c:v>
                </c:pt>
                <c:pt idx="794">
                  <c:v>0.57999999999999996</c:v>
                </c:pt>
                <c:pt idx="795">
                  <c:v>0.70666666666666667</c:v>
                </c:pt>
                <c:pt idx="796">
                  <c:v>0.77333333333333343</c:v>
                </c:pt>
                <c:pt idx="797">
                  <c:v>0.49333333333333335</c:v>
                </c:pt>
                <c:pt idx="798">
                  <c:v>0.72666666666666668</c:v>
                </c:pt>
                <c:pt idx="799">
                  <c:v>0.56666666666666665</c:v>
                </c:pt>
                <c:pt idx="800">
                  <c:v>0.58666666666666678</c:v>
                </c:pt>
                <c:pt idx="801">
                  <c:v>0.71333333333333337</c:v>
                </c:pt>
                <c:pt idx="802">
                  <c:v>0.68666666666666665</c:v>
                </c:pt>
                <c:pt idx="803">
                  <c:v>0.59333333333333338</c:v>
                </c:pt>
                <c:pt idx="804">
                  <c:v>0.58666666666666656</c:v>
                </c:pt>
                <c:pt idx="805">
                  <c:v>0.68</c:v>
                </c:pt>
                <c:pt idx="806">
                  <c:v>0.62666666666666659</c:v>
                </c:pt>
                <c:pt idx="807">
                  <c:v>0.6333333333333333</c:v>
                </c:pt>
                <c:pt idx="808">
                  <c:v>0.47333333333333338</c:v>
                </c:pt>
                <c:pt idx="809">
                  <c:v>0.79999999999999993</c:v>
                </c:pt>
                <c:pt idx="810">
                  <c:v>0.66666666666666663</c:v>
                </c:pt>
                <c:pt idx="811">
                  <c:v>0.57333333333333336</c:v>
                </c:pt>
                <c:pt idx="812">
                  <c:v>0.64666666666666661</c:v>
                </c:pt>
                <c:pt idx="813">
                  <c:v>0.59333333333333338</c:v>
                </c:pt>
                <c:pt idx="814">
                  <c:v>0.57999999999999996</c:v>
                </c:pt>
                <c:pt idx="815">
                  <c:v>0.72000000000000008</c:v>
                </c:pt>
                <c:pt idx="816">
                  <c:v>0.6</c:v>
                </c:pt>
                <c:pt idx="817">
                  <c:v>0.64666666666666661</c:v>
                </c:pt>
                <c:pt idx="818">
                  <c:v>0.65333333333333332</c:v>
                </c:pt>
                <c:pt idx="819">
                  <c:v>0.6133333333333334</c:v>
                </c:pt>
                <c:pt idx="820">
                  <c:v>0.62666666666666671</c:v>
                </c:pt>
                <c:pt idx="821">
                  <c:v>0.57999999999999996</c:v>
                </c:pt>
                <c:pt idx="822">
                  <c:v>0.57333333333333336</c:v>
                </c:pt>
                <c:pt idx="823">
                  <c:v>0.66666666666666663</c:v>
                </c:pt>
                <c:pt idx="824">
                  <c:v>0.55333333333333334</c:v>
                </c:pt>
                <c:pt idx="825">
                  <c:v>0.68</c:v>
                </c:pt>
                <c:pt idx="826">
                  <c:v>0.59333333333333338</c:v>
                </c:pt>
                <c:pt idx="827">
                  <c:v>0.63333333333333341</c:v>
                </c:pt>
                <c:pt idx="828">
                  <c:v>0.62666666666666659</c:v>
                </c:pt>
                <c:pt idx="829">
                  <c:v>0.6133333333333334</c:v>
                </c:pt>
                <c:pt idx="830">
                  <c:v>0.58666666666666667</c:v>
                </c:pt>
                <c:pt idx="831">
                  <c:v>0.63333333333333341</c:v>
                </c:pt>
                <c:pt idx="832">
                  <c:v>0.59333333333333338</c:v>
                </c:pt>
                <c:pt idx="833">
                  <c:v>0.62</c:v>
                </c:pt>
                <c:pt idx="834">
                  <c:v>0.52</c:v>
                </c:pt>
                <c:pt idx="835">
                  <c:v>0.67333333333333334</c:v>
                </c:pt>
                <c:pt idx="836">
                  <c:v>0.56666666666666665</c:v>
                </c:pt>
                <c:pt idx="837">
                  <c:v>0.64</c:v>
                </c:pt>
                <c:pt idx="838">
                  <c:v>0.57999999999999996</c:v>
                </c:pt>
                <c:pt idx="839">
                  <c:v>0.60666666666666669</c:v>
                </c:pt>
                <c:pt idx="840">
                  <c:v>0.59333333333333338</c:v>
                </c:pt>
                <c:pt idx="841">
                  <c:v>0.6</c:v>
                </c:pt>
                <c:pt idx="842">
                  <c:v>0.54666666666666663</c:v>
                </c:pt>
                <c:pt idx="843">
                  <c:v>0.66666666666666663</c:v>
                </c:pt>
                <c:pt idx="844">
                  <c:v>0.59333333333333338</c:v>
                </c:pt>
                <c:pt idx="845">
                  <c:v>0.62</c:v>
                </c:pt>
                <c:pt idx="846">
                  <c:v>0.66</c:v>
                </c:pt>
                <c:pt idx="847">
                  <c:v>0.56666666666666665</c:v>
                </c:pt>
                <c:pt idx="848">
                  <c:v>0.53999999999999992</c:v>
                </c:pt>
                <c:pt idx="849">
                  <c:v>0.67333333333333323</c:v>
                </c:pt>
                <c:pt idx="850">
                  <c:v>0.62</c:v>
                </c:pt>
                <c:pt idx="851">
                  <c:v>0.59333333333333338</c:v>
                </c:pt>
                <c:pt idx="852">
                  <c:v>0.55333333333333334</c:v>
                </c:pt>
                <c:pt idx="853">
                  <c:v>0.67333333333333323</c:v>
                </c:pt>
                <c:pt idx="854">
                  <c:v>0.53999999999999992</c:v>
                </c:pt>
                <c:pt idx="855">
                  <c:v>0.60666666666666669</c:v>
                </c:pt>
                <c:pt idx="856">
                  <c:v>0.62</c:v>
                </c:pt>
                <c:pt idx="857">
                  <c:v>0.55999999999999994</c:v>
                </c:pt>
                <c:pt idx="858">
                  <c:v>0.57999999999999996</c:v>
                </c:pt>
                <c:pt idx="859">
                  <c:v>0.64666666666666661</c:v>
                </c:pt>
                <c:pt idx="860">
                  <c:v>0.51333333333333331</c:v>
                </c:pt>
                <c:pt idx="861">
                  <c:v>0.67333333333333323</c:v>
                </c:pt>
                <c:pt idx="862">
                  <c:v>0.62666666666666671</c:v>
                </c:pt>
                <c:pt idx="863">
                  <c:v>0.56666666666666665</c:v>
                </c:pt>
                <c:pt idx="864">
                  <c:v>0.52666666666666662</c:v>
                </c:pt>
                <c:pt idx="865">
                  <c:v>0.66</c:v>
                </c:pt>
                <c:pt idx="866">
                  <c:v>0.50666666666666671</c:v>
                </c:pt>
                <c:pt idx="867">
                  <c:v>0.69333333333333325</c:v>
                </c:pt>
                <c:pt idx="868">
                  <c:v>0.57333333333333336</c:v>
                </c:pt>
                <c:pt idx="869">
                  <c:v>0.62</c:v>
                </c:pt>
                <c:pt idx="870">
                  <c:v>0.57333333333333336</c:v>
                </c:pt>
                <c:pt idx="871">
                  <c:v>0.62</c:v>
                </c:pt>
                <c:pt idx="872">
                  <c:v>0.62</c:v>
                </c:pt>
                <c:pt idx="873">
                  <c:v>0.57333333333333336</c:v>
                </c:pt>
                <c:pt idx="874">
                  <c:v>0.54</c:v>
                </c:pt>
                <c:pt idx="875">
                  <c:v>0.63333333333333341</c:v>
                </c:pt>
                <c:pt idx="876">
                  <c:v>0.48666666666666664</c:v>
                </c:pt>
                <c:pt idx="877">
                  <c:v>0.72000000000000008</c:v>
                </c:pt>
                <c:pt idx="878">
                  <c:v>0.57333333333333336</c:v>
                </c:pt>
                <c:pt idx="879">
                  <c:v>0.58666666666666667</c:v>
                </c:pt>
                <c:pt idx="880">
                  <c:v>0.56666666666666676</c:v>
                </c:pt>
                <c:pt idx="881">
                  <c:v>0.58666666666666667</c:v>
                </c:pt>
                <c:pt idx="882">
                  <c:v>0.54666666666666663</c:v>
                </c:pt>
                <c:pt idx="883">
                  <c:v>0.64</c:v>
                </c:pt>
                <c:pt idx="884">
                  <c:v>0.60666666666666669</c:v>
                </c:pt>
                <c:pt idx="885">
                  <c:v>0.53999999999999992</c:v>
                </c:pt>
                <c:pt idx="886">
                  <c:v>0.56666666666666665</c:v>
                </c:pt>
                <c:pt idx="887">
                  <c:v>0.64666666666666661</c:v>
                </c:pt>
                <c:pt idx="888">
                  <c:v>0.56666666666666665</c:v>
                </c:pt>
                <c:pt idx="889">
                  <c:v>0.64666666666666661</c:v>
                </c:pt>
                <c:pt idx="890">
                  <c:v>0.54666666666666663</c:v>
                </c:pt>
                <c:pt idx="891">
                  <c:v>0.66666666666666663</c:v>
                </c:pt>
                <c:pt idx="892">
                  <c:v>0.54666666666666663</c:v>
                </c:pt>
                <c:pt idx="893">
                  <c:v>0.66</c:v>
                </c:pt>
                <c:pt idx="894">
                  <c:v>0.57333333333333336</c:v>
                </c:pt>
                <c:pt idx="895">
                  <c:v>0.62666666666666671</c:v>
                </c:pt>
                <c:pt idx="896">
                  <c:v>0.6133333333333334</c:v>
                </c:pt>
                <c:pt idx="897">
                  <c:v>0.51333333333333331</c:v>
                </c:pt>
                <c:pt idx="898">
                  <c:v>0.59333333333333338</c:v>
                </c:pt>
                <c:pt idx="899">
                  <c:v>0.58666666666666667</c:v>
                </c:pt>
                <c:pt idx="900">
                  <c:v>0.54</c:v>
                </c:pt>
                <c:pt idx="901">
                  <c:v>0.64666666666666672</c:v>
                </c:pt>
                <c:pt idx="902">
                  <c:v>0.6133333333333334</c:v>
                </c:pt>
                <c:pt idx="903">
                  <c:v>0.56666666666666665</c:v>
                </c:pt>
                <c:pt idx="904">
                  <c:v>0.51333333333333331</c:v>
                </c:pt>
                <c:pt idx="905">
                  <c:v>0.66666666666666663</c:v>
                </c:pt>
                <c:pt idx="906">
                  <c:v>0.54</c:v>
                </c:pt>
                <c:pt idx="907">
                  <c:v>0.65333333333333321</c:v>
                </c:pt>
                <c:pt idx="908">
                  <c:v>0.51333333333333331</c:v>
                </c:pt>
                <c:pt idx="909">
                  <c:v>0.66666666666666663</c:v>
                </c:pt>
                <c:pt idx="910">
                  <c:v>0.58666666666666667</c:v>
                </c:pt>
                <c:pt idx="911">
                  <c:v>0.58666666666666667</c:v>
                </c:pt>
                <c:pt idx="912">
                  <c:v>0.62666666666666671</c:v>
                </c:pt>
                <c:pt idx="913">
                  <c:v>0.55999999999999994</c:v>
                </c:pt>
                <c:pt idx="914">
                  <c:v>0.50666666666666671</c:v>
                </c:pt>
                <c:pt idx="915">
                  <c:v>0.68</c:v>
                </c:pt>
                <c:pt idx="916">
                  <c:v>0.56666666666666665</c:v>
                </c:pt>
                <c:pt idx="917">
                  <c:v>0.6133333333333334</c:v>
                </c:pt>
                <c:pt idx="918">
                  <c:v>0.6133333333333334</c:v>
                </c:pt>
                <c:pt idx="919">
                  <c:v>0.55999999999999994</c:v>
                </c:pt>
                <c:pt idx="920">
                  <c:v>0.54</c:v>
                </c:pt>
                <c:pt idx="921">
                  <c:v>0.63333333333333341</c:v>
                </c:pt>
                <c:pt idx="922">
                  <c:v>0.59333333333333338</c:v>
                </c:pt>
                <c:pt idx="923">
                  <c:v>0.54666666666666663</c:v>
                </c:pt>
                <c:pt idx="924">
                  <c:v>0.53333333333333333</c:v>
                </c:pt>
                <c:pt idx="925">
                  <c:v>0.60666666666666669</c:v>
                </c:pt>
                <c:pt idx="926">
                  <c:v>0.56666666666666665</c:v>
                </c:pt>
                <c:pt idx="927">
                  <c:v>0.64666666666666672</c:v>
                </c:pt>
                <c:pt idx="928">
                  <c:v>0.54666666666666663</c:v>
                </c:pt>
                <c:pt idx="929">
                  <c:v>0.69999999999999984</c:v>
                </c:pt>
                <c:pt idx="930">
                  <c:v>0.59333333333333338</c:v>
                </c:pt>
                <c:pt idx="931">
                  <c:v>0.66666666666666663</c:v>
                </c:pt>
                <c:pt idx="932">
                  <c:v>0.6</c:v>
                </c:pt>
                <c:pt idx="933">
                  <c:v>0.68</c:v>
                </c:pt>
                <c:pt idx="934">
                  <c:v>0.68</c:v>
                </c:pt>
                <c:pt idx="935">
                  <c:v>0.57999999999999996</c:v>
                </c:pt>
                <c:pt idx="936">
                  <c:v>0.64666666666666661</c:v>
                </c:pt>
                <c:pt idx="937">
                  <c:v>0.54</c:v>
                </c:pt>
                <c:pt idx="938">
                  <c:v>0.62</c:v>
                </c:pt>
                <c:pt idx="939">
                  <c:v>0.46666666666666662</c:v>
                </c:pt>
                <c:pt idx="940">
                  <c:v>0.57333333333333336</c:v>
                </c:pt>
                <c:pt idx="941">
                  <c:v>0.42666666666666669</c:v>
                </c:pt>
                <c:pt idx="942">
                  <c:v>0.44</c:v>
                </c:pt>
                <c:pt idx="943">
                  <c:v>0.54</c:v>
                </c:pt>
                <c:pt idx="944">
                  <c:v>0.32</c:v>
                </c:pt>
                <c:pt idx="945">
                  <c:v>0.69333333333333336</c:v>
                </c:pt>
                <c:pt idx="946">
                  <c:v>0.49333333333333335</c:v>
                </c:pt>
                <c:pt idx="947">
                  <c:v>0.59333333333333338</c:v>
                </c:pt>
                <c:pt idx="948">
                  <c:v>0.52</c:v>
                </c:pt>
                <c:pt idx="949">
                  <c:v>0.62</c:v>
                </c:pt>
                <c:pt idx="950">
                  <c:v>0.55333333333333334</c:v>
                </c:pt>
                <c:pt idx="951">
                  <c:v>0.6133333333333334</c:v>
                </c:pt>
                <c:pt idx="952">
                  <c:v>0.53333333333333333</c:v>
                </c:pt>
                <c:pt idx="953">
                  <c:v>0.65333333333333343</c:v>
                </c:pt>
                <c:pt idx="954">
                  <c:v>0.64666666666666672</c:v>
                </c:pt>
                <c:pt idx="955">
                  <c:v>0.54</c:v>
                </c:pt>
                <c:pt idx="956">
                  <c:v>0.57999999999999996</c:v>
                </c:pt>
                <c:pt idx="957">
                  <c:v>0.55333333333333334</c:v>
                </c:pt>
                <c:pt idx="958">
                  <c:v>0.5</c:v>
                </c:pt>
                <c:pt idx="959">
                  <c:v>0.62</c:v>
                </c:pt>
                <c:pt idx="960">
                  <c:v>0.54</c:v>
                </c:pt>
                <c:pt idx="961">
                  <c:v>0.58666666666666667</c:v>
                </c:pt>
                <c:pt idx="962">
                  <c:v>0.52</c:v>
                </c:pt>
                <c:pt idx="963">
                  <c:v>0.6133333333333334</c:v>
                </c:pt>
                <c:pt idx="964">
                  <c:v>0.52666666666666673</c:v>
                </c:pt>
                <c:pt idx="965">
                  <c:v>0.6133333333333334</c:v>
                </c:pt>
                <c:pt idx="966">
                  <c:v>0.53333333333333333</c:v>
                </c:pt>
                <c:pt idx="967">
                  <c:v>0.62666666666666671</c:v>
                </c:pt>
                <c:pt idx="968">
                  <c:v>0.44</c:v>
                </c:pt>
                <c:pt idx="969">
                  <c:v>0.73333333333333328</c:v>
                </c:pt>
                <c:pt idx="970">
                  <c:v>0.57999999999999996</c:v>
                </c:pt>
                <c:pt idx="971">
                  <c:v>0.57333333333333336</c:v>
                </c:pt>
                <c:pt idx="972">
                  <c:v>0.62</c:v>
                </c:pt>
                <c:pt idx="973">
                  <c:v>0.52</c:v>
                </c:pt>
                <c:pt idx="974">
                  <c:v>0.65333333333333343</c:v>
                </c:pt>
                <c:pt idx="975">
                  <c:v>0.50666666666666671</c:v>
                </c:pt>
                <c:pt idx="976">
                  <c:v>0.60666666666666669</c:v>
                </c:pt>
                <c:pt idx="977">
                  <c:v>0.53333333333333333</c:v>
                </c:pt>
                <c:pt idx="978">
                  <c:v>0.51999999999999991</c:v>
                </c:pt>
                <c:pt idx="979">
                  <c:v>0.6133333333333334</c:v>
                </c:pt>
                <c:pt idx="980">
                  <c:v>0.6</c:v>
                </c:pt>
                <c:pt idx="981">
                  <c:v>0.48666666666666664</c:v>
                </c:pt>
                <c:pt idx="982">
                  <c:v>0.52</c:v>
                </c:pt>
                <c:pt idx="983">
                  <c:v>0.6</c:v>
                </c:pt>
                <c:pt idx="984">
                  <c:v>0.56000000000000005</c:v>
                </c:pt>
                <c:pt idx="985">
                  <c:v>0.56666666666666665</c:v>
                </c:pt>
                <c:pt idx="986">
                  <c:v>0.52666666666666673</c:v>
                </c:pt>
                <c:pt idx="987">
                  <c:v>0.60666666666666658</c:v>
                </c:pt>
                <c:pt idx="988">
                  <c:v>0.55333333333333334</c:v>
                </c:pt>
                <c:pt idx="989">
                  <c:v>0.6</c:v>
                </c:pt>
                <c:pt idx="990">
                  <c:v>0.51333333333333331</c:v>
                </c:pt>
                <c:pt idx="991">
                  <c:v>0.62</c:v>
                </c:pt>
                <c:pt idx="992">
                  <c:v>0.52</c:v>
                </c:pt>
                <c:pt idx="993">
                  <c:v>0.64</c:v>
                </c:pt>
                <c:pt idx="994">
                  <c:v>0.64</c:v>
                </c:pt>
                <c:pt idx="995">
                  <c:v>0.54666666666666675</c:v>
                </c:pt>
                <c:pt idx="996">
                  <c:v>0.59333333333333338</c:v>
                </c:pt>
                <c:pt idx="997">
                  <c:v>0.56666666666666654</c:v>
                </c:pt>
                <c:pt idx="998">
                  <c:v>0.53333333333333333</c:v>
                </c:pt>
                <c:pt idx="999">
                  <c:v>0.6133333333333334</c:v>
                </c:pt>
                <c:pt idx="1000">
                  <c:v>0.53333333333333333</c:v>
                </c:pt>
                <c:pt idx="1001">
                  <c:v>0.59333333333333338</c:v>
                </c:pt>
                <c:pt idx="1002">
                  <c:v>0.54666666666666675</c:v>
                </c:pt>
                <c:pt idx="1003">
                  <c:v>0.6</c:v>
                </c:pt>
                <c:pt idx="1004">
                  <c:v>0.6</c:v>
                </c:pt>
                <c:pt idx="1005">
                  <c:v>0.51333333333333331</c:v>
                </c:pt>
                <c:pt idx="1006">
                  <c:v>0.62666666666666671</c:v>
                </c:pt>
                <c:pt idx="1007">
                  <c:v>0.55333333333333334</c:v>
                </c:pt>
                <c:pt idx="1008">
                  <c:v>0.62</c:v>
                </c:pt>
                <c:pt idx="1009">
                  <c:v>0.57999999999999996</c:v>
                </c:pt>
                <c:pt idx="1010">
                  <c:v>0.60666666666666669</c:v>
                </c:pt>
                <c:pt idx="1011">
                  <c:v>0.51333333333333331</c:v>
                </c:pt>
                <c:pt idx="1012">
                  <c:v>0.56000000000000005</c:v>
                </c:pt>
                <c:pt idx="1013">
                  <c:v>0.54</c:v>
                </c:pt>
                <c:pt idx="1014">
                  <c:v>0.42</c:v>
                </c:pt>
                <c:pt idx="1015">
                  <c:v>0.77333333333333343</c:v>
                </c:pt>
                <c:pt idx="1016">
                  <c:v>0.60666666666666669</c:v>
                </c:pt>
                <c:pt idx="1017">
                  <c:v>0.57999999999999996</c:v>
                </c:pt>
                <c:pt idx="1018">
                  <c:v>0.55333333333333334</c:v>
                </c:pt>
                <c:pt idx="1019">
                  <c:v>0.60666666666666669</c:v>
                </c:pt>
                <c:pt idx="1020">
                  <c:v>0.52666666666666673</c:v>
                </c:pt>
                <c:pt idx="1021">
                  <c:v>0.64</c:v>
                </c:pt>
                <c:pt idx="1022">
                  <c:v>0.52666666666666673</c:v>
                </c:pt>
                <c:pt idx="1023">
                  <c:v>0.62666666666666671</c:v>
                </c:pt>
                <c:pt idx="1024">
                  <c:v>0.54666666666666675</c:v>
                </c:pt>
                <c:pt idx="1025">
                  <c:v>0.6133333333333334</c:v>
                </c:pt>
                <c:pt idx="1026">
                  <c:v>0.55333333333333334</c:v>
                </c:pt>
                <c:pt idx="1027">
                  <c:v>0.58666666666666667</c:v>
                </c:pt>
                <c:pt idx="1028">
                  <c:v>0.50666666666666671</c:v>
                </c:pt>
                <c:pt idx="1029">
                  <c:v>0.66</c:v>
                </c:pt>
                <c:pt idx="1030">
                  <c:v>0.50666666666666671</c:v>
                </c:pt>
                <c:pt idx="1031">
                  <c:v>0.66666666666666663</c:v>
                </c:pt>
                <c:pt idx="1032">
                  <c:v>0.49333333333333335</c:v>
                </c:pt>
                <c:pt idx="1033">
                  <c:v>0.66</c:v>
                </c:pt>
                <c:pt idx="1034">
                  <c:v>0.53333333333333333</c:v>
                </c:pt>
                <c:pt idx="1035">
                  <c:v>0.65333333333333332</c:v>
                </c:pt>
                <c:pt idx="1036">
                  <c:v>0.52</c:v>
                </c:pt>
                <c:pt idx="1037">
                  <c:v>0.66</c:v>
                </c:pt>
                <c:pt idx="1038">
                  <c:v>0.53999999999999992</c:v>
                </c:pt>
                <c:pt idx="1039">
                  <c:v>0.64666666666666661</c:v>
                </c:pt>
                <c:pt idx="1040">
                  <c:v>0.62</c:v>
                </c:pt>
                <c:pt idx="1041">
                  <c:v>0.54666666666666663</c:v>
                </c:pt>
                <c:pt idx="1042">
                  <c:v>0.54</c:v>
                </c:pt>
                <c:pt idx="1043">
                  <c:v>0.68</c:v>
                </c:pt>
                <c:pt idx="1044">
                  <c:v>0.64666666666666661</c:v>
                </c:pt>
                <c:pt idx="1045">
                  <c:v>0.55999999999999994</c:v>
                </c:pt>
                <c:pt idx="1046">
                  <c:v>0.6333333333333333</c:v>
                </c:pt>
                <c:pt idx="1047">
                  <c:v>0.56666666666666665</c:v>
                </c:pt>
                <c:pt idx="1048">
                  <c:v>0.56666666666666676</c:v>
                </c:pt>
                <c:pt idx="1049">
                  <c:v>0.6133333333333334</c:v>
                </c:pt>
                <c:pt idx="1050">
                  <c:v>0.6333333333333333</c:v>
                </c:pt>
                <c:pt idx="1051">
                  <c:v>0.52666666666666673</c:v>
                </c:pt>
                <c:pt idx="1052">
                  <c:v>0.62</c:v>
                </c:pt>
                <c:pt idx="1053">
                  <c:v>0.53999999999999992</c:v>
                </c:pt>
                <c:pt idx="1054">
                  <c:v>0.57333333333333336</c:v>
                </c:pt>
                <c:pt idx="1055">
                  <c:v>0.6133333333333334</c:v>
                </c:pt>
                <c:pt idx="1056">
                  <c:v>0.62666666666666659</c:v>
                </c:pt>
                <c:pt idx="1057">
                  <c:v>0.50666666666666671</c:v>
                </c:pt>
                <c:pt idx="1058">
                  <c:v>0.56000000000000005</c:v>
                </c:pt>
                <c:pt idx="1059">
                  <c:v>0.62666666666666671</c:v>
                </c:pt>
                <c:pt idx="1060">
                  <c:v>0.5</c:v>
                </c:pt>
                <c:pt idx="1061">
                  <c:v>0.67333333333333334</c:v>
                </c:pt>
                <c:pt idx="1062">
                  <c:v>0.5</c:v>
                </c:pt>
                <c:pt idx="1063">
                  <c:v>0.68666666666666665</c:v>
                </c:pt>
                <c:pt idx="1064">
                  <c:v>0.53333333333333333</c:v>
                </c:pt>
                <c:pt idx="1065">
                  <c:v>0.65333333333333343</c:v>
                </c:pt>
                <c:pt idx="1066">
                  <c:v>0.6</c:v>
                </c:pt>
                <c:pt idx="1067">
                  <c:v>0.65333333333333343</c:v>
                </c:pt>
                <c:pt idx="1068">
                  <c:v>0.58666666666666667</c:v>
                </c:pt>
                <c:pt idx="1069">
                  <c:v>0.68666666666666665</c:v>
                </c:pt>
                <c:pt idx="1070">
                  <c:v>0.66666666666666663</c:v>
                </c:pt>
                <c:pt idx="1071">
                  <c:v>0.6133333333333334</c:v>
                </c:pt>
                <c:pt idx="1072">
                  <c:v>0.65333333333333343</c:v>
                </c:pt>
                <c:pt idx="1073">
                  <c:v>0.60666666666666658</c:v>
                </c:pt>
                <c:pt idx="1074">
                  <c:v>0.55333333333333334</c:v>
                </c:pt>
                <c:pt idx="1075">
                  <c:v>0.66666666666666663</c:v>
                </c:pt>
                <c:pt idx="1076">
                  <c:v>0.57333333333333336</c:v>
                </c:pt>
                <c:pt idx="1077">
                  <c:v>0.55333333333333323</c:v>
                </c:pt>
                <c:pt idx="1078">
                  <c:v>0.54666666666666675</c:v>
                </c:pt>
                <c:pt idx="1079">
                  <c:v>0.53333333333333333</c:v>
                </c:pt>
                <c:pt idx="1080">
                  <c:v>0.48000000000000004</c:v>
                </c:pt>
                <c:pt idx="1081">
                  <c:v>0.60666666666666658</c:v>
                </c:pt>
                <c:pt idx="1082">
                  <c:v>0.3666666666666667</c:v>
                </c:pt>
                <c:pt idx="1083">
                  <c:v>0.72666666666666657</c:v>
                </c:pt>
                <c:pt idx="1084">
                  <c:v>0.52666666666666673</c:v>
                </c:pt>
                <c:pt idx="1085">
                  <c:v>0.64666666666666661</c:v>
                </c:pt>
                <c:pt idx="1086">
                  <c:v>0.58000000000000007</c:v>
                </c:pt>
                <c:pt idx="1087">
                  <c:v>0.63333333333333341</c:v>
                </c:pt>
                <c:pt idx="1088">
                  <c:v>0.6133333333333334</c:v>
                </c:pt>
                <c:pt idx="1089">
                  <c:v>0.68</c:v>
                </c:pt>
                <c:pt idx="1090">
                  <c:v>0.58666666666666667</c:v>
                </c:pt>
                <c:pt idx="1091">
                  <c:v>0.72666666666666657</c:v>
                </c:pt>
                <c:pt idx="1092">
                  <c:v>0.66666666666666663</c:v>
                </c:pt>
                <c:pt idx="1093">
                  <c:v>0.62666666666666659</c:v>
                </c:pt>
                <c:pt idx="1094">
                  <c:v>0.66</c:v>
                </c:pt>
                <c:pt idx="1095">
                  <c:v>0.59333333333333338</c:v>
                </c:pt>
                <c:pt idx="1096">
                  <c:v>0.64</c:v>
                </c:pt>
                <c:pt idx="1097">
                  <c:v>0.58000000000000007</c:v>
                </c:pt>
                <c:pt idx="1098">
                  <c:v>0.56666666666666665</c:v>
                </c:pt>
                <c:pt idx="1099">
                  <c:v>0.66</c:v>
                </c:pt>
                <c:pt idx="1100">
                  <c:v>0.53333333333333333</c:v>
                </c:pt>
                <c:pt idx="1101">
                  <c:v>0.65333333333333343</c:v>
                </c:pt>
                <c:pt idx="1102">
                  <c:v>0.56000000000000005</c:v>
                </c:pt>
                <c:pt idx="1103">
                  <c:v>0.65333333333333332</c:v>
                </c:pt>
                <c:pt idx="1104">
                  <c:v>0.68666666666666665</c:v>
                </c:pt>
                <c:pt idx="1105">
                  <c:v>0.54</c:v>
                </c:pt>
                <c:pt idx="1106">
                  <c:v>0.59333333333333327</c:v>
                </c:pt>
                <c:pt idx="1107">
                  <c:v>0.65333333333333332</c:v>
                </c:pt>
                <c:pt idx="1108">
                  <c:v>0.54666666666666675</c:v>
                </c:pt>
                <c:pt idx="1109">
                  <c:v>0.69999999999999984</c:v>
                </c:pt>
                <c:pt idx="1110">
                  <c:v>0.60666666666666658</c:v>
                </c:pt>
                <c:pt idx="1111">
                  <c:v>0.66</c:v>
                </c:pt>
                <c:pt idx="1112">
                  <c:v>0.56666666666666665</c:v>
                </c:pt>
                <c:pt idx="1113">
                  <c:v>0.68</c:v>
                </c:pt>
                <c:pt idx="1114">
                  <c:v>0.56666666666666665</c:v>
                </c:pt>
                <c:pt idx="1115">
                  <c:v>0.66</c:v>
                </c:pt>
                <c:pt idx="1116">
                  <c:v>0.64666666666666661</c:v>
                </c:pt>
                <c:pt idx="1117">
                  <c:v>0.58666666666666667</c:v>
                </c:pt>
                <c:pt idx="1118">
                  <c:v>0.64666666666666661</c:v>
                </c:pt>
                <c:pt idx="1119">
                  <c:v>0.58666666666666667</c:v>
                </c:pt>
                <c:pt idx="1120">
                  <c:v>0.67333333333333334</c:v>
                </c:pt>
                <c:pt idx="1121">
                  <c:v>0.55333333333333334</c:v>
                </c:pt>
                <c:pt idx="1122">
                  <c:v>0.6</c:v>
                </c:pt>
                <c:pt idx="1123">
                  <c:v>0.68</c:v>
                </c:pt>
                <c:pt idx="1124">
                  <c:v>0.56000000000000005</c:v>
                </c:pt>
                <c:pt idx="1125">
                  <c:v>0.70000000000000007</c:v>
                </c:pt>
                <c:pt idx="1126">
                  <c:v>0.62</c:v>
                </c:pt>
                <c:pt idx="1127">
                  <c:v>0.69333333333333325</c:v>
                </c:pt>
                <c:pt idx="1128">
                  <c:v>0.66</c:v>
                </c:pt>
                <c:pt idx="1129">
                  <c:v>0.6133333333333334</c:v>
                </c:pt>
                <c:pt idx="1130">
                  <c:v>0.61333333333333329</c:v>
                </c:pt>
                <c:pt idx="1131">
                  <c:v>0.65333333333333343</c:v>
                </c:pt>
                <c:pt idx="1132">
                  <c:v>0.64</c:v>
                </c:pt>
                <c:pt idx="1133">
                  <c:v>0.62666666666666659</c:v>
                </c:pt>
                <c:pt idx="1134">
                  <c:v>0.60666666666666669</c:v>
                </c:pt>
                <c:pt idx="1135">
                  <c:v>0.66666666666666663</c:v>
                </c:pt>
                <c:pt idx="1136">
                  <c:v>0.6</c:v>
                </c:pt>
                <c:pt idx="1137">
                  <c:v>0.64666666666666672</c:v>
                </c:pt>
                <c:pt idx="1138">
                  <c:v>0.57333333333333336</c:v>
                </c:pt>
                <c:pt idx="1139">
                  <c:v>0.66666666666666663</c:v>
                </c:pt>
                <c:pt idx="1140">
                  <c:v>0.76666666666666661</c:v>
                </c:pt>
                <c:pt idx="1141">
                  <c:v>0.46</c:v>
                </c:pt>
                <c:pt idx="1142">
                  <c:v>0.6</c:v>
                </c:pt>
                <c:pt idx="1143">
                  <c:v>0.64</c:v>
                </c:pt>
                <c:pt idx="1144">
                  <c:v>0.57333333333333336</c:v>
                </c:pt>
                <c:pt idx="1145">
                  <c:v>0.67333333333333323</c:v>
                </c:pt>
                <c:pt idx="1146">
                  <c:v>0.60666666666666669</c:v>
                </c:pt>
                <c:pt idx="1147">
                  <c:v>0.65333333333333343</c:v>
                </c:pt>
                <c:pt idx="1148">
                  <c:v>0.56666666666666665</c:v>
                </c:pt>
                <c:pt idx="1149">
                  <c:v>0.67333333333333334</c:v>
                </c:pt>
                <c:pt idx="1150">
                  <c:v>0.67333333333333334</c:v>
                </c:pt>
                <c:pt idx="1151">
                  <c:v>0.57999999999999996</c:v>
                </c:pt>
                <c:pt idx="1152">
                  <c:v>0.78666666666666674</c:v>
                </c:pt>
                <c:pt idx="1153">
                  <c:v>0.52</c:v>
                </c:pt>
                <c:pt idx="1154">
                  <c:v>0.67333333333333323</c:v>
                </c:pt>
                <c:pt idx="1155">
                  <c:v>0.58666666666666678</c:v>
                </c:pt>
                <c:pt idx="1156">
                  <c:v>0.57333333333333336</c:v>
                </c:pt>
                <c:pt idx="1157">
                  <c:v>0.68</c:v>
                </c:pt>
                <c:pt idx="1158">
                  <c:v>0.59333333333333338</c:v>
                </c:pt>
                <c:pt idx="1159">
                  <c:v>0.69333333333333336</c:v>
                </c:pt>
                <c:pt idx="1160">
                  <c:v>0.6</c:v>
                </c:pt>
                <c:pt idx="1161">
                  <c:v>0.67333333333333323</c:v>
                </c:pt>
                <c:pt idx="1162">
                  <c:v>0.60666666666666669</c:v>
                </c:pt>
                <c:pt idx="1163">
                  <c:v>0.68</c:v>
                </c:pt>
                <c:pt idx="1164">
                  <c:v>0.6133333333333334</c:v>
                </c:pt>
                <c:pt idx="1165">
                  <c:v>0.70000000000000007</c:v>
                </c:pt>
                <c:pt idx="1166">
                  <c:v>0.66</c:v>
                </c:pt>
                <c:pt idx="1167">
                  <c:v>0.6</c:v>
                </c:pt>
                <c:pt idx="1168">
                  <c:v>0.65333333333333343</c:v>
                </c:pt>
                <c:pt idx="1169">
                  <c:v>0.62</c:v>
                </c:pt>
                <c:pt idx="1170">
                  <c:v>0.70000000000000007</c:v>
                </c:pt>
                <c:pt idx="1171">
                  <c:v>0.59333333333333338</c:v>
                </c:pt>
                <c:pt idx="1172">
                  <c:v>0.69333333333333336</c:v>
                </c:pt>
                <c:pt idx="1173">
                  <c:v>0.61333333333333329</c:v>
                </c:pt>
                <c:pt idx="1174">
                  <c:v>0.64</c:v>
                </c:pt>
                <c:pt idx="1175">
                  <c:v>0.68</c:v>
                </c:pt>
                <c:pt idx="1176">
                  <c:v>0.62666666666666659</c:v>
                </c:pt>
                <c:pt idx="1177">
                  <c:v>0.68666666666666654</c:v>
                </c:pt>
                <c:pt idx="1178">
                  <c:v>0.57999999999999996</c:v>
                </c:pt>
                <c:pt idx="1179">
                  <c:v>0.70000000000000007</c:v>
                </c:pt>
                <c:pt idx="1180">
                  <c:v>0.57333333333333336</c:v>
                </c:pt>
                <c:pt idx="1181">
                  <c:v>0.70666666666666667</c:v>
                </c:pt>
                <c:pt idx="1182">
                  <c:v>0.62666666666666671</c:v>
                </c:pt>
                <c:pt idx="1183">
                  <c:v>0.64</c:v>
                </c:pt>
                <c:pt idx="1184">
                  <c:v>0.59333333333333338</c:v>
                </c:pt>
                <c:pt idx="1185">
                  <c:v>0.66666666666666663</c:v>
                </c:pt>
                <c:pt idx="1186">
                  <c:v>0.62</c:v>
                </c:pt>
                <c:pt idx="1187">
                  <c:v>0.67333333333333334</c:v>
                </c:pt>
                <c:pt idx="1188">
                  <c:v>0.62666666666666671</c:v>
                </c:pt>
                <c:pt idx="1189">
                  <c:v>0.66</c:v>
                </c:pt>
                <c:pt idx="1190">
                  <c:v>0.69333333333333336</c:v>
                </c:pt>
                <c:pt idx="1191">
                  <c:v>0.57999999999999996</c:v>
                </c:pt>
                <c:pt idx="1192">
                  <c:v>0.58666666666666667</c:v>
                </c:pt>
                <c:pt idx="1193">
                  <c:v>0.70666666666666655</c:v>
                </c:pt>
                <c:pt idx="1194">
                  <c:v>0.55333333333333334</c:v>
                </c:pt>
                <c:pt idx="1195">
                  <c:v>0.73999999999999988</c:v>
                </c:pt>
                <c:pt idx="1196">
                  <c:v>0.58666666666666656</c:v>
                </c:pt>
                <c:pt idx="1197">
                  <c:v>0.71333333333333337</c:v>
                </c:pt>
                <c:pt idx="1198">
                  <c:v>0.6</c:v>
                </c:pt>
                <c:pt idx="1199">
                  <c:v>0.70666666666666667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8E91-47CD-95FF-9559A35AFA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44360840"/>
        <c:axId val="744361168"/>
      </c:scatterChart>
      <c:valAx>
        <c:axId val="744360840"/>
        <c:scaling>
          <c:orientation val="minMax"/>
          <c:max val="12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>
                    <a:solidFill>
                      <a:srgbClr val="000000"/>
                    </a:solidFill>
                  </a:rPr>
                  <a:t>Time (s)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44361168"/>
        <c:crosses val="autoZero"/>
        <c:crossBetween val="midCat"/>
      </c:valAx>
      <c:valAx>
        <c:axId val="74436116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>
                    <a:solidFill>
                      <a:srgbClr val="000000"/>
                    </a:solidFill>
                  </a:rPr>
                  <a:t>Voltage (V)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4436084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9048565565554886E-2"/>
          <c:y val="1.4162694792812042E-2"/>
          <c:w val="0.89999988965464484"/>
          <c:h val="9.173495241557584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nstructions"/>
          <p:cNvSpPr/>
          <p:nvPr userDrawn="1"/>
        </p:nvSpPr>
        <p:spPr>
          <a:xfrm>
            <a:off x="44302680" y="-1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274320" rtlCol="0" anchor="t"/>
          <a:lstStyle/>
          <a:p>
            <a:pPr lvl="0">
              <a:spcBef>
                <a:spcPts val="1200"/>
              </a:spcBef>
            </a:pPr>
            <a:r>
              <a:rPr sz="9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600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8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formatted for you. </a:t>
            </a:r>
            <a:r>
              <a:rPr lang="en-US"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add or remove bullet points from text, click 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or body text, make 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</a:t>
            </a:r>
            <a:r>
              <a:rPr lang="en-US"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s</a:t>
            </a:r>
            <a:r>
              <a:rPr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instead of ours? No problem!</a:t>
            </a:r>
            <a:r>
              <a:rPr lang="en-US" sz="660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Just click a picture, press the Delete key, then click the icon to add your picture.</a:t>
            </a:r>
            <a:endParaRPr sz="660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1158240" y="4093905"/>
            <a:ext cx="30174412" cy="646331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3600">
                <a:solidFill>
                  <a:schemeClr val="bg1">
                    <a:lumMod val="75000"/>
                  </a:schemeClr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669280"/>
            <a:ext cx="12801600" cy="128016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9" hasCustomPrompt="1"/>
          </p:nvPr>
        </p:nvSpPr>
        <p:spPr bwMode="ltGray">
          <a:xfrm>
            <a:off x="1143000" y="7114032"/>
            <a:ext cx="12801600" cy="2732574"/>
          </a:xfrm>
          <a:solidFill>
            <a:schemeClr val="tx2">
              <a:lumMod val="10000"/>
              <a:lumOff val="90000"/>
            </a:schemeClr>
          </a:solidFill>
        </p:spPr>
        <p:txBody>
          <a:bodyPr lIns="365760" rIns="365760" anchor="ctr">
            <a:noAutofit/>
          </a:bodyPr>
          <a:lstStyle>
            <a:lvl1pPr marL="0" indent="0">
              <a:spcBef>
                <a:spcPts val="1200"/>
              </a:spcBef>
              <a:buFont typeface="Arial" panose="020B0604020202020204" pitchFamily="34" charset="0"/>
              <a:buNone/>
              <a:defRPr sz="4400" baseline="0"/>
            </a:lvl1pPr>
            <a:lvl2pPr marL="571500" indent="-571500">
              <a:spcBef>
                <a:spcPts val="1200"/>
              </a:spcBef>
              <a:buFont typeface="Arial" panose="020B0604020202020204" pitchFamily="34" charset="0"/>
              <a:buChar char="•"/>
              <a:defRPr sz="4400"/>
            </a:lvl2pPr>
            <a:lvl3pPr marL="571500" indent="-571500">
              <a:spcBef>
                <a:spcPts val="1200"/>
              </a:spcBef>
              <a:buFont typeface="Arial" panose="020B0604020202020204" pitchFamily="34" charset="0"/>
              <a:buChar char="•"/>
              <a:defRPr sz="4400"/>
            </a:lvl3pPr>
            <a:lvl4pPr marL="0" indent="0">
              <a:spcBef>
                <a:spcPts val="1200"/>
              </a:spcBef>
              <a:buNone/>
              <a:defRPr sz="4400"/>
            </a:lvl4pPr>
            <a:lvl5pPr marL="0" indent="0">
              <a:spcBef>
                <a:spcPts val="1200"/>
              </a:spcBef>
              <a:buNone/>
              <a:defRPr sz="4400"/>
            </a:lvl5pPr>
            <a:lvl6pPr marL="0" indent="0">
              <a:spcBef>
                <a:spcPts val="1200"/>
              </a:spcBef>
              <a:buNone/>
              <a:defRPr sz="4400"/>
            </a:lvl6pPr>
            <a:lvl7pPr marL="0" indent="0">
              <a:spcBef>
                <a:spcPts val="1200"/>
              </a:spcBef>
              <a:buNone/>
              <a:defRPr sz="4400"/>
            </a:lvl7pPr>
            <a:lvl8pPr marL="0" indent="0">
              <a:spcBef>
                <a:spcPts val="1200"/>
              </a:spcBef>
              <a:buNone/>
              <a:defRPr sz="4400"/>
            </a:lvl8pPr>
            <a:lvl9pPr marL="0" indent="0">
              <a:spcBef>
                <a:spcPts val="1200"/>
              </a:spcBef>
              <a:buNone/>
              <a:defRPr sz="4400"/>
            </a:lvl9pPr>
          </a:lstStyle>
          <a:p>
            <a:pPr lvl="0"/>
            <a:r>
              <a:rPr lang="en-US"/>
              <a:t>Type your question or a statement of the problem here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37" hasCustomPrompt="1"/>
          </p:nvPr>
        </p:nvSpPr>
        <p:spPr>
          <a:xfrm>
            <a:off x="1143000" y="10497312"/>
            <a:ext cx="12801600" cy="128016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37" name="Content Placeholder 17"/>
          <p:cNvSpPr>
            <a:spLocks noGrp="1"/>
          </p:cNvSpPr>
          <p:nvPr>
            <p:ph sz="quarter" idx="38" hasCustomPrompt="1"/>
          </p:nvPr>
        </p:nvSpPr>
        <p:spPr>
          <a:xfrm>
            <a:off x="1143000" y="11868912"/>
            <a:ext cx="12801600" cy="2807506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4950440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440912"/>
            <a:ext cx="12801600" cy="6027461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</a:t>
            </a:r>
          </a:p>
          <a:p>
            <a:pPr lvl="6"/>
            <a:r>
              <a:rPr lang="en-US"/>
              <a:t>Seven</a:t>
            </a:r>
          </a:p>
          <a:p>
            <a:pPr lvl="7"/>
            <a:r>
              <a:rPr lang="en-US"/>
              <a:t>Eight</a:t>
            </a:r>
          </a:p>
          <a:p>
            <a:pPr lvl="8"/>
            <a:r>
              <a:rPr lang="en-US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2887432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4332184"/>
            <a:ext cx="12801600" cy="7296912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</a:t>
            </a:r>
          </a:p>
          <a:p>
            <a:pPr lvl="6"/>
            <a:r>
              <a:rPr lang="en-US"/>
              <a:t>Seven</a:t>
            </a:r>
          </a:p>
          <a:p>
            <a:pPr lvl="7"/>
            <a:r>
              <a:rPr lang="en-US"/>
              <a:t>Eight</a:t>
            </a:r>
          </a:p>
          <a:p>
            <a:pPr lvl="8"/>
            <a:r>
              <a:rPr lang="en-US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669280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114032"/>
            <a:ext cx="12801600" cy="6795556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</a:t>
            </a:r>
          </a:p>
          <a:p>
            <a:pPr lvl="6"/>
            <a:r>
              <a:rPr lang="en-US"/>
              <a:t>Seven</a:t>
            </a:r>
          </a:p>
          <a:p>
            <a:pPr lvl="7"/>
            <a:r>
              <a:rPr lang="en-US"/>
              <a:t>Eight</a:t>
            </a:r>
          </a:p>
          <a:p>
            <a:pPr lvl="8"/>
            <a:r>
              <a:rPr lang="en-US"/>
              <a:t>Nine</a:t>
            </a:r>
          </a:p>
        </p:txBody>
      </p:sp>
      <p:sp>
        <p:nvSpPr>
          <p:cNvPr id="38" name="Text Placeholder 6"/>
          <p:cNvSpPr>
            <a:spLocks noGrp="1"/>
          </p:cNvSpPr>
          <p:nvPr>
            <p:ph type="body" sz="quarter" idx="40" hasCustomPrompt="1"/>
          </p:nvPr>
        </p:nvSpPr>
        <p:spPr>
          <a:xfrm>
            <a:off x="15544800" y="14328648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5773399"/>
            <a:ext cx="12801600" cy="6694973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</a:t>
            </a:r>
          </a:p>
          <a:p>
            <a:pPr lvl="6"/>
            <a:r>
              <a:rPr lang="en-US"/>
              <a:t>Seven</a:t>
            </a:r>
          </a:p>
          <a:p>
            <a:pPr lvl="7"/>
            <a:r>
              <a:rPr lang="en-US"/>
              <a:t>Eight</a:t>
            </a:r>
          </a:p>
          <a:p>
            <a:pPr lvl="8"/>
            <a:r>
              <a:rPr lang="en-US"/>
              <a:t>Nine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2887432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4332184"/>
            <a:ext cx="12801600" cy="7296912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</a:t>
            </a:r>
          </a:p>
          <a:p>
            <a:pPr lvl="6"/>
            <a:r>
              <a:rPr lang="en-US"/>
              <a:t>Seven</a:t>
            </a:r>
          </a:p>
          <a:p>
            <a:pPr lvl="7"/>
            <a:r>
              <a:rPr lang="en-US"/>
              <a:t>Eight</a:t>
            </a:r>
          </a:p>
          <a:p>
            <a:pPr lvl="8"/>
            <a:r>
              <a:rPr lang="en-US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669280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114032"/>
            <a:ext cx="12801600" cy="7315200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</a:t>
            </a:r>
          </a:p>
          <a:p>
            <a:pPr lvl="6"/>
            <a:r>
              <a:rPr lang="en-US"/>
              <a:t>Seven</a:t>
            </a:r>
          </a:p>
          <a:p>
            <a:pPr lvl="7"/>
            <a:r>
              <a:rPr lang="en-US"/>
              <a:t>Eight</a:t>
            </a:r>
          </a:p>
          <a:p>
            <a:pPr lvl="8"/>
            <a:r>
              <a:rPr lang="en-US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4914834"/>
            <a:ext cx="12801600" cy="4538610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41" hasCustomPrompt="1"/>
          </p:nvPr>
        </p:nvSpPr>
        <p:spPr>
          <a:xfrm>
            <a:off x="29900880" y="19767596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40" name="Content Placeholder 17"/>
          <p:cNvSpPr>
            <a:spLocks noGrp="1"/>
          </p:cNvSpPr>
          <p:nvPr>
            <p:ph sz="quarter" idx="42" hasCustomPrompt="1"/>
          </p:nvPr>
        </p:nvSpPr>
        <p:spPr>
          <a:xfrm>
            <a:off x="29900880" y="21212348"/>
            <a:ext cx="12801600" cy="4344786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722072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166824"/>
            <a:ext cx="12801600" cy="4462272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Use this placeholder to add text or other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32270700" y="0"/>
            <a:ext cx="11620500" cy="3842445"/>
          </a:xfrm>
          <a:effectDag name="">
            <a:cont type="tree" name="">
              <a:effect ref="fillLine"/>
              <a:alphaMod>
                <a:cont name="">
                  <a:fill>
                    <a:gradFill>
                      <a:gsLst>
                        <a:gs pos="60000">
                          <a:srgbClr val="000000">
                            <a:alpha val="100000"/>
                          </a:srgbClr>
                        </a:gs>
                        <a:gs pos="97000">
                          <a:srgbClr val="000000">
                            <a:alpha val="0"/>
                          </a:srgbClr>
                        </a:gs>
                      </a:gsLst>
                      <a:lin ang="10800000"/>
                    </a:gradFill>
                  </a:fill>
                </a:cont>
              </a:alphaMod>
            </a:cont>
          </a:effectDag>
        </p:spPr>
        <p:txBody>
          <a:bodyPr lIns="91440" tIns="457200" rIns="9144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>
          <p15:clr>
            <a:srgbClr val="A4A3A4"/>
          </p15:clr>
        </p15:guide>
        <p15:guide id="2" pos="1848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ltGray">
          <a:xfrm>
            <a:off x="0" y="0"/>
            <a:ext cx="43891200" cy="502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158240" y="685860"/>
            <a:ext cx="30175200" cy="29717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8240" y="6019800"/>
            <a:ext cx="4158996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0" y="3886200"/>
            <a:ext cx="43891200" cy="1143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3886200"/>
            <a:ext cx="43891200" cy="0"/>
          </a:xfrm>
          <a:prstGeom prst="line">
            <a:avLst/>
          </a:prstGeom>
          <a:ln w="1143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11500" b="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720">
          <p15:clr>
            <a:srgbClr val="A4A3A4"/>
          </p15:clr>
        </p15:guide>
        <p15:guide id="3" pos="26928">
          <p15:clr>
            <a:srgbClr val="A4A3A4"/>
          </p15:clr>
        </p15:guide>
        <p15:guide id="4" pos="13824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chart" Target="../charts/chart4.xml"/><Relationship Id="rId5" Type="http://schemas.openxmlformats.org/officeDocument/2006/relationships/image" Target="../media/image4.png"/><Relationship Id="rId10" Type="http://schemas.openxmlformats.org/officeDocument/2006/relationships/chart" Target="../charts/chart3.xml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21337" y="678876"/>
            <a:ext cx="32254371" cy="2745351"/>
          </a:xfrm>
        </p:spPr>
        <p:txBody>
          <a:bodyPr>
            <a:noAutofit/>
          </a:bodyPr>
          <a:lstStyle/>
          <a:p>
            <a:pPr algn="ctr"/>
            <a:r>
              <a:rPr lang="en-US" sz="9600" dirty="0">
                <a:cs typeface="Arial"/>
              </a:rPr>
              <a:t>Securing Electrode Attachment during Electroencephalography with PF-127 Hydrogel</a:t>
            </a:r>
            <a:endParaRPr lang="en-US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36"/>
          </p:nvPr>
        </p:nvSpPr>
        <p:spPr>
          <a:xfrm>
            <a:off x="1082040" y="3938576"/>
            <a:ext cx="41544239" cy="1219200"/>
          </a:xfrm>
          <a:noFill/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	Bioengineering </a:t>
            </a:r>
            <a:r>
              <a:rPr lang="en-US" dirty="0">
                <a:solidFill>
                  <a:schemeClr val="bg1"/>
                </a:solidFill>
              </a:rPr>
              <a:t>Class of 2018 - Daniel Courter, </a:t>
            </a:r>
            <a:r>
              <a:rPr lang="en-US" dirty="0" err="1">
                <a:solidFill>
                  <a:schemeClr val="bg1"/>
                </a:solidFill>
              </a:rPr>
              <a:t>Kaixin</a:t>
            </a:r>
            <a:r>
              <a:rPr lang="en-US" dirty="0">
                <a:solidFill>
                  <a:schemeClr val="bg1"/>
                </a:solidFill>
              </a:rPr>
              <a:t> Feng, </a:t>
            </a:r>
            <a:r>
              <a:rPr lang="en-US" dirty="0" err="1">
                <a:solidFill>
                  <a:schemeClr val="bg1"/>
                </a:solidFill>
              </a:rPr>
              <a:t>Salimah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Hussien</a:t>
            </a:r>
            <a:r>
              <a:rPr lang="en-US" dirty="0">
                <a:solidFill>
                  <a:schemeClr val="bg1"/>
                </a:solidFill>
              </a:rPr>
              <a:t>, and Caroline </a:t>
            </a:r>
            <a:r>
              <a:rPr lang="en-US" dirty="0" err="1">
                <a:solidFill>
                  <a:schemeClr val="bg1"/>
                </a:solidFill>
              </a:rPr>
              <a:t>Ladegard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7" name="Text Placeholder 66"/>
          <p:cNvSpPr>
            <a:spLocks noGrp="1"/>
          </p:cNvSpPr>
          <p:nvPr>
            <p:ph type="body" sz="quarter" idx="13"/>
          </p:nvPr>
        </p:nvSpPr>
        <p:spPr>
          <a:xfrm>
            <a:off x="1082040" y="5667278"/>
            <a:ext cx="12801600" cy="1280160"/>
          </a:xfrm>
        </p:spPr>
        <p:txBody>
          <a:bodyPr/>
          <a:lstStyle/>
          <a:p>
            <a:r>
              <a:rPr lang="en-US"/>
              <a:t>Problem Description</a:t>
            </a:r>
          </a:p>
        </p:txBody>
      </p:sp>
      <p:sp>
        <p:nvSpPr>
          <p:cNvPr id="69" name="Text Placeholder 68"/>
          <p:cNvSpPr>
            <a:spLocks noGrp="1"/>
          </p:cNvSpPr>
          <p:nvPr>
            <p:ph type="body" sz="quarter" idx="39"/>
          </p:nvPr>
        </p:nvSpPr>
        <p:spPr>
          <a:xfrm>
            <a:off x="1110915" y="7112030"/>
            <a:ext cx="12734625" cy="3281213"/>
          </a:xfrm>
        </p:spPr>
        <p:txBody>
          <a:bodyPr/>
          <a:lstStyle/>
          <a:p>
            <a:r>
              <a:rPr lang="en-US" sz="4000" dirty="0" smtClean="0">
                <a:cs typeface="Arial"/>
              </a:rPr>
              <a:t>Provide </a:t>
            </a:r>
            <a:r>
              <a:rPr lang="en-US" sz="4000" dirty="0">
                <a:cs typeface="Arial"/>
              </a:rPr>
              <a:t>strong gel adhesion and ease of </a:t>
            </a:r>
            <a:r>
              <a:rPr lang="en-US" sz="4000" dirty="0" smtClean="0">
                <a:cs typeface="Arial"/>
              </a:rPr>
              <a:t>application of an electrode </a:t>
            </a:r>
            <a:r>
              <a:rPr lang="en-US" sz="4000" dirty="0">
                <a:cs typeface="Arial"/>
              </a:rPr>
              <a:t>to all hair </a:t>
            </a:r>
            <a:r>
              <a:rPr lang="en-US" sz="4000" dirty="0" smtClean="0">
                <a:cs typeface="Arial"/>
              </a:rPr>
              <a:t>types; </a:t>
            </a:r>
            <a:r>
              <a:rPr lang="en-US" sz="4000" dirty="0">
                <a:cs typeface="Arial"/>
              </a:rPr>
              <a:t>specifically thick, natural hair for conducting an electroencephalogram (EEG</a:t>
            </a:r>
            <a:r>
              <a:rPr lang="en-US" sz="4000" dirty="0" smtClean="0">
                <a:cs typeface="Arial"/>
              </a:rPr>
              <a:t>) </a:t>
            </a:r>
            <a:r>
              <a:rPr lang="en-US" sz="4000" dirty="0">
                <a:cs typeface="Arial"/>
              </a:rPr>
              <a:t>while minimizing signal distortion.</a:t>
            </a:r>
            <a:endParaRPr lang="en-US" sz="3200" dirty="0">
              <a:cs typeface="Arial"/>
            </a:endParaRPr>
          </a:p>
        </p:txBody>
      </p:sp>
      <p:sp>
        <p:nvSpPr>
          <p:cNvPr id="68" name="Text Placeholder 67"/>
          <p:cNvSpPr>
            <a:spLocks noGrp="1"/>
          </p:cNvSpPr>
          <p:nvPr>
            <p:ph type="body" sz="quarter" idx="37"/>
          </p:nvPr>
        </p:nvSpPr>
        <p:spPr>
          <a:xfrm>
            <a:off x="1082040" y="10495310"/>
            <a:ext cx="12801600" cy="1280160"/>
          </a:xfrm>
        </p:spPr>
        <p:txBody>
          <a:bodyPr/>
          <a:lstStyle/>
          <a:p>
            <a:r>
              <a:rPr lang="en-US"/>
              <a:t>PF-127 Hydrogel Production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38"/>
          </p:nvPr>
        </p:nvSpPr>
        <p:spPr>
          <a:xfrm>
            <a:off x="1110915" y="11866910"/>
            <a:ext cx="12772725" cy="6214849"/>
          </a:xfrm>
        </p:spPr>
        <p:txBody>
          <a:bodyPr vert="horz" lIns="91440" tIns="182880" rIns="91440" bIns="45720" rtlCol="0" anchor="t">
            <a:normAutofit/>
          </a:bodyPr>
          <a:lstStyle/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Dissolved </a:t>
            </a:r>
            <a:r>
              <a:rPr lang="en-US" dirty="0" err="1">
                <a:cs typeface="Arial"/>
              </a:rPr>
              <a:t>pluronic</a:t>
            </a:r>
            <a:r>
              <a:rPr lang="en-US" dirty="0">
                <a:cs typeface="Arial"/>
              </a:rPr>
              <a:t> acid in DI water (25 </a:t>
            </a:r>
            <a:r>
              <a:rPr lang="en-US" dirty="0" err="1">
                <a:cs typeface="Arial"/>
              </a:rPr>
              <a:t>wt</a:t>
            </a:r>
            <a:r>
              <a:rPr lang="en-US" dirty="0">
                <a:cs typeface="Arial"/>
              </a:rPr>
              <a:t>%) via refrigeration (4°C)</a:t>
            </a:r>
            <a:endParaRPr lang="en-US" dirty="0"/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Determined lower critical solution temperature at 25 </a:t>
            </a:r>
            <a:r>
              <a:rPr lang="en-US" dirty="0" err="1">
                <a:cs typeface="Arial"/>
              </a:rPr>
              <a:t>wt</a:t>
            </a:r>
            <a:r>
              <a:rPr lang="en-US" dirty="0">
                <a:cs typeface="Arial"/>
              </a:rPr>
              <a:t>% using room temperature water bath/hot water bath system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LCST: 25°C</a:t>
            </a:r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Heated solution with hair dryer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Lower concentrations failed to gel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Supported literature findings (Lee, et al., 2010)</a:t>
            </a:r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Performed rheology testing with temperature ramp (0.2°C/sec)</a:t>
            </a:r>
          </a:p>
          <a:p>
            <a:endParaRPr lang="en-US" dirty="0">
              <a:cs typeface="Arial"/>
            </a:endParaRPr>
          </a:p>
          <a:p>
            <a:pPr marL="0" indent="0">
              <a:buNone/>
            </a:pPr>
            <a:endParaRPr lang="en-US" dirty="0">
              <a:cs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08697" y="17256748"/>
            <a:ext cx="12801600" cy="1219200"/>
          </a:xfrm>
        </p:spPr>
        <p:txBody>
          <a:bodyPr/>
          <a:lstStyle/>
          <a:p>
            <a:r>
              <a:rPr lang="en-US"/>
              <a:t>Electrical Characterization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25"/>
          </p:nvPr>
        </p:nvSpPr>
        <p:spPr>
          <a:xfrm>
            <a:off x="1073959" y="18556748"/>
            <a:ext cx="12801600" cy="7862579"/>
          </a:xfrm>
        </p:spPr>
        <p:txBody>
          <a:bodyPr vert="horz" lIns="91440" tIns="182880" rIns="91440" bIns="45720" rtlCol="0" anchor="t">
            <a:normAutofit lnSpcReduction="10000"/>
          </a:bodyPr>
          <a:lstStyle/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Experiments used conductive mesh wrapped in aluminum foil attached to a signal generator within head</a:t>
            </a:r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Sinusoidal potential introduced </a:t>
            </a:r>
          </a:p>
          <a:p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Output BNC harness had one wire grounded and the other attached to the electrode (needle or cup)</a:t>
            </a:r>
            <a:endParaRPr lang="en-US" dirty="0"/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Oscilloscope measured signal amplitude and frequency recorded</a:t>
            </a:r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Picture of </a:t>
            </a:r>
            <a:r>
              <a:rPr lang="en-US" dirty="0" err="1">
                <a:cs typeface="Arial"/>
              </a:rPr>
              <a:t>autozeroed</a:t>
            </a:r>
            <a:r>
              <a:rPr lang="en-US" dirty="0">
                <a:cs typeface="Arial"/>
              </a:rPr>
              <a:t> signal taken as .csv file and compiled in excel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392038" y="26227459"/>
            <a:ext cx="12801600" cy="1219200"/>
          </a:xfrm>
        </p:spPr>
        <p:txBody>
          <a:bodyPr/>
          <a:lstStyle/>
          <a:p>
            <a:r>
              <a:rPr lang="en-US"/>
              <a:t>References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14950438" y="5667278"/>
            <a:ext cx="13887450" cy="1219200"/>
          </a:xfrm>
        </p:spPr>
        <p:txBody>
          <a:bodyPr/>
          <a:lstStyle/>
          <a:p>
            <a:r>
              <a:rPr lang="en-US">
                <a:cs typeface="Arial"/>
              </a:rPr>
              <a:t> Conceptual Journey of Hydrogel Product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29"/>
          </p:nvPr>
        </p:nvSpPr>
        <p:spPr>
          <a:xfrm>
            <a:off x="29813834" y="27733213"/>
            <a:ext cx="12801600" cy="1219200"/>
          </a:xfrm>
        </p:spPr>
        <p:txBody>
          <a:bodyPr/>
          <a:lstStyle/>
          <a:p>
            <a:r>
              <a:rPr lang="en-US"/>
              <a:t>Acknowledgements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30"/>
          </p:nvPr>
        </p:nvSpPr>
        <p:spPr>
          <a:xfrm>
            <a:off x="29807405" y="28949011"/>
            <a:ext cx="12801600" cy="2633172"/>
          </a:xfrm>
        </p:spPr>
        <p:txBody>
          <a:bodyPr vert="horz" lIns="91440" tIns="182880" rIns="91440" bIns="45720" rtlCol="0" anchor="t">
            <a:normAutofit/>
          </a:bodyPr>
          <a:lstStyle/>
          <a:p>
            <a:pPr>
              <a:buClr>
                <a:schemeClr val="tx1"/>
              </a:buClr>
            </a:pPr>
            <a:r>
              <a:rPr lang="en-US" dirty="0"/>
              <a:t>Dr.</a:t>
            </a:r>
            <a:r>
              <a:rPr lang="en-US" dirty="0">
                <a:cs typeface="Arial"/>
              </a:rPr>
              <a:t> </a:t>
            </a:r>
            <a:r>
              <a:rPr lang="en-US" dirty="0" err="1">
                <a:cs typeface="Arial"/>
              </a:rPr>
              <a:t>Carr</a:t>
            </a:r>
            <a:r>
              <a:rPr lang="en-US" dirty="0">
                <a:cs typeface="Arial"/>
              </a:rPr>
              <a:t>, PhD, Professor and Chair of Chemical Engineering </a:t>
            </a:r>
            <a:endParaRPr lang="en-US" dirty="0"/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Dr. Gupta, PhD, Professor of Chemical Engineering</a:t>
            </a:r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Jim </a:t>
            </a:r>
            <a:r>
              <a:rPr lang="en-US" dirty="0" err="1">
                <a:cs typeface="Arial"/>
              </a:rPr>
              <a:t>Abare</a:t>
            </a:r>
            <a:r>
              <a:rPr lang="en-US" dirty="0">
                <a:cs typeface="Arial"/>
              </a:rPr>
              <a:t> and Darcy Fournier</a:t>
            </a:r>
          </a:p>
          <a:p>
            <a:endParaRPr lang="en-US" dirty="0">
              <a:cs typeface="Arial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29839920" y="5667278"/>
            <a:ext cx="12801600" cy="1219200"/>
          </a:xfrm>
        </p:spPr>
        <p:txBody>
          <a:bodyPr/>
          <a:lstStyle/>
          <a:p>
            <a:r>
              <a:rPr lang="en-US"/>
              <a:t>Electrical Measurements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29839921" y="21268838"/>
            <a:ext cx="12801600" cy="1219200"/>
          </a:xfrm>
        </p:spPr>
        <p:txBody>
          <a:bodyPr/>
          <a:lstStyle/>
          <a:p>
            <a:r>
              <a:rPr lang="en-US"/>
              <a:t>Summary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7EFD75-C380-4692-9565-A1B6D3A1AC3E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1093009" y="27657477"/>
            <a:ext cx="12763500" cy="5046507"/>
          </a:xfrm>
        </p:spPr>
        <p:txBody>
          <a:bodyPr vert="horz" lIns="91440" tIns="18288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>
                <a:cs typeface="Arial"/>
              </a:rPr>
              <a:t>Electrode Application with Demonstration. https://www.youtube.com/watch?v=bFdTS-HeVmc&amp;feature=youtu.be</a:t>
            </a:r>
            <a:endParaRPr lang="en-US" dirty="0"/>
          </a:p>
          <a:p>
            <a:pPr marL="0" indent="0">
              <a:buNone/>
            </a:pPr>
            <a:r>
              <a:rPr lang="en-US" dirty="0" err="1">
                <a:cs typeface="Arial"/>
              </a:rPr>
              <a:t>Giofreddi</a:t>
            </a:r>
            <a:r>
              <a:rPr lang="en-US" dirty="0">
                <a:cs typeface="Arial"/>
              </a:rPr>
              <a:t>, E. (2015). </a:t>
            </a:r>
            <a:r>
              <a:rPr lang="en-US" dirty="0" err="1">
                <a:cs typeface="Arial"/>
              </a:rPr>
              <a:t>Pluronic</a:t>
            </a:r>
            <a:r>
              <a:rPr lang="en-US" dirty="0">
                <a:cs typeface="Arial"/>
              </a:rPr>
              <a:t> F127 Hydrogel Characterization and </a:t>
            </a:r>
            <a:r>
              <a:rPr lang="en-US" dirty="0" err="1">
                <a:cs typeface="Arial"/>
              </a:rPr>
              <a:t>Biofabrication</a:t>
            </a:r>
            <a:r>
              <a:rPr lang="en-US" dirty="0">
                <a:cs typeface="Arial"/>
              </a:rPr>
              <a:t> in </a:t>
            </a:r>
            <a:r>
              <a:rPr lang="en-US" dirty="0" err="1">
                <a:cs typeface="Arial"/>
              </a:rPr>
              <a:t>Cellularized</a:t>
            </a:r>
            <a:r>
              <a:rPr lang="en-US" dirty="0">
                <a:cs typeface="Arial"/>
              </a:rPr>
              <a:t> Constructs for</a:t>
            </a:r>
          </a:p>
          <a:p>
            <a:pPr marL="0" indent="0">
              <a:buNone/>
            </a:pPr>
            <a:r>
              <a:rPr lang="en-US" dirty="0">
                <a:cs typeface="Arial"/>
              </a:rPr>
              <a:t>Tissue Engineering Applications: The Second CIRP Conference on </a:t>
            </a:r>
            <a:r>
              <a:rPr lang="en-US" dirty="0" err="1">
                <a:cs typeface="Arial"/>
              </a:rPr>
              <a:t>Biomanufacturing</a:t>
            </a:r>
            <a:r>
              <a:rPr lang="en-US" dirty="0">
                <a:cs typeface="Arial"/>
              </a:rPr>
              <a:t>. Elsevier</a:t>
            </a:r>
          </a:p>
          <a:p>
            <a:pPr marL="0" indent="0">
              <a:buNone/>
            </a:pPr>
            <a:r>
              <a:rPr lang="en-US" dirty="0">
                <a:cs typeface="Arial"/>
              </a:rPr>
              <a:t>Hanson Information Systems (2017). ABRET: Accredited EEG Laboratories. ABRET.org/lab/</a:t>
            </a:r>
            <a:r>
              <a:rPr lang="en-US" dirty="0" err="1">
                <a:cs typeface="Arial"/>
              </a:rPr>
              <a:t>eeg</a:t>
            </a:r>
            <a:endParaRPr lang="en-US" dirty="0">
              <a:cs typeface="Arial"/>
            </a:endParaRPr>
          </a:p>
          <a:p>
            <a:pPr>
              <a:buNone/>
            </a:pPr>
            <a:r>
              <a:rPr lang="en-US" dirty="0">
                <a:cs typeface="Arial"/>
              </a:rPr>
              <a:t>Lee, Y., Chung, H.J., Yeo, S., </a:t>
            </a:r>
            <a:r>
              <a:rPr lang="en-US" dirty="0" err="1">
                <a:cs typeface="Arial"/>
              </a:rPr>
              <a:t>Ahn</a:t>
            </a:r>
            <a:r>
              <a:rPr lang="en-US" dirty="0">
                <a:cs typeface="Arial"/>
              </a:rPr>
              <a:t>, C.-H., Lee, H., </a:t>
            </a:r>
            <a:r>
              <a:rPr lang="en-US" dirty="0" err="1">
                <a:cs typeface="Arial"/>
              </a:rPr>
              <a:t>Messersmith</a:t>
            </a:r>
            <a:r>
              <a:rPr lang="en-US" dirty="0">
                <a:cs typeface="Arial"/>
              </a:rPr>
              <a:t>, P.B., and Park, T.G. (2010). </a:t>
            </a:r>
          </a:p>
          <a:p>
            <a:pPr>
              <a:buNone/>
            </a:pPr>
            <a:r>
              <a:rPr lang="en-US" dirty="0" err="1">
                <a:cs typeface="Arial"/>
              </a:rPr>
              <a:t>Thermo</a:t>
            </a:r>
            <a:r>
              <a:rPr lang="en-US" dirty="0">
                <a:cs typeface="Arial"/>
              </a:rPr>
              <a:t> sensitive, injectable, and tissue adhesive sol–gel transition hyaluronic acid/</a:t>
            </a:r>
            <a:r>
              <a:rPr lang="en-US" dirty="0" err="1">
                <a:cs typeface="Arial"/>
              </a:rPr>
              <a:t>pluronic</a:t>
            </a:r>
            <a:r>
              <a:rPr lang="en-US" dirty="0">
                <a:cs typeface="Arial"/>
              </a:rPr>
              <a:t> </a:t>
            </a:r>
          </a:p>
          <a:p>
            <a:pPr>
              <a:buNone/>
            </a:pPr>
            <a:r>
              <a:rPr lang="en-US" dirty="0">
                <a:cs typeface="Arial"/>
              </a:rPr>
              <a:t>composite hydrogels prepared from bio-inspired catechol-thiol reaction. Soft Matter </a:t>
            </a:r>
            <a:r>
              <a:rPr lang="en-US" i="1" dirty="0">
                <a:cs typeface="Arial"/>
              </a:rPr>
              <a:t>6</a:t>
            </a:r>
            <a:r>
              <a:rPr lang="en-US" dirty="0">
                <a:cs typeface="Arial"/>
              </a:rPr>
              <a:t>, 977.</a:t>
            </a:r>
          </a:p>
          <a:p>
            <a:pPr>
              <a:buNone/>
            </a:pPr>
            <a:r>
              <a:rPr lang="en-US" dirty="0" err="1">
                <a:cs typeface="Arial"/>
              </a:rPr>
              <a:t>Semmlow</a:t>
            </a:r>
            <a:r>
              <a:rPr lang="en-US" dirty="0">
                <a:cs typeface="Arial"/>
              </a:rPr>
              <a:t>, J. (2017). Circuits, Signals, and Systems (Academic Press).</a:t>
            </a:r>
          </a:p>
          <a:p>
            <a:pPr>
              <a:buNone/>
            </a:pPr>
            <a:endParaRPr lang="en-US" dirty="0">
              <a:cs typeface="Arial"/>
            </a:endParaRPr>
          </a:p>
          <a:p>
            <a:pPr marL="0" indent="0">
              <a:buNone/>
            </a:pPr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29766794" y="22576825"/>
            <a:ext cx="12859485" cy="4857215"/>
          </a:xfrm>
        </p:spPr>
        <p:txBody>
          <a:bodyPr vert="horz" lIns="91440" tIns="182880" rIns="91440" bIns="45720" rtlCol="0" anchor="t">
            <a:normAutofit fontScale="92500" lnSpcReduction="10000"/>
          </a:bodyPr>
          <a:lstStyle/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 Electrode Data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Needle had minimal signal distortion than gold cup electrode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Ability to get clear signal directly relates to viscosity of gel and stick to the head of the cup electrode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PF-127 was comparable to Ten 20 paste and </a:t>
            </a:r>
            <a:r>
              <a:rPr lang="en-US" dirty="0" err="1">
                <a:cs typeface="Arial"/>
              </a:rPr>
              <a:t>Tensive</a:t>
            </a:r>
            <a:r>
              <a:rPr lang="en-US" dirty="0">
                <a:cs typeface="Arial"/>
              </a:rPr>
              <a:t> adhesive gel</a:t>
            </a:r>
          </a:p>
          <a:p>
            <a:pPr>
              <a:buClr>
                <a:schemeClr val="tx1"/>
              </a:buClr>
            </a:pPr>
            <a:r>
              <a:rPr lang="en-US" dirty="0">
                <a:cs typeface="Arial"/>
              </a:rPr>
              <a:t>Direct application of PF-127 hydrogel with cup electrode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Provided moderate electrode adherence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Easy application</a:t>
            </a:r>
          </a:p>
          <a:p>
            <a:pPr lvl="1">
              <a:buClr>
                <a:schemeClr val="tx1"/>
              </a:buClr>
            </a:pPr>
            <a:r>
              <a:rPr lang="en-US" dirty="0">
                <a:cs typeface="Arial"/>
              </a:rPr>
              <a:t>Potential advantages over similar products on the </a:t>
            </a:r>
            <a:r>
              <a:rPr lang="en-US" dirty="0" smtClean="0">
                <a:cs typeface="Arial"/>
              </a:rPr>
              <a:t>market</a:t>
            </a:r>
            <a:endParaRPr lang="en-US" dirty="0">
              <a:cs typeface="Arial"/>
            </a:endParaRP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D8CA084E-6558-411B-801D-BE06E42D5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10" y="680941"/>
            <a:ext cx="9105900" cy="2409825"/>
          </a:xfrm>
          <a:prstGeom prst="rect">
            <a:avLst/>
          </a:prstGeom>
        </p:spPr>
      </p:pic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069F3C5B-4299-473D-8617-F2FFB273488B}"/>
              </a:ext>
            </a:extLst>
          </p:cNvPr>
          <p:cNvSpPr txBox="1">
            <a:spLocks/>
          </p:cNvSpPr>
          <p:nvPr/>
        </p:nvSpPr>
        <p:spPr>
          <a:xfrm>
            <a:off x="14982015" y="26199324"/>
            <a:ext cx="13701932" cy="1234716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vert="horz" lIns="365760" tIns="45720" rIns="91440" bIns="45720" rtlCol="0" anchor="ctr">
            <a:noAutofit/>
          </a:bodyPr>
          <a:lstStyle>
            <a:lvl1pPr marL="0" indent="0" algn="ctr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5400" kern="1200" cap="none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>
                <a:cs typeface="Arial"/>
              </a:rPr>
              <a:t>Future Work</a:t>
            </a:r>
            <a:endParaRPr lang="en-US"/>
          </a:p>
        </p:txBody>
      </p:sp>
      <p:pic>
        <p:nvPicPr>
          <p:cNvPr id="3" name="Picture 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07B47EC-D37D-4B64-B899-B8C890B0FE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4320" y="7360822"/>
            <a:ext cx="5760051" cy="4471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209B7E-836E-4A6E-BB7E-7D216B788C5E}"/>
              </a:ext>
            </a:extLst>
          </p:cNvPr>
          <p:cNvSpPr txBox="1"/>
          <p:nvPr/>
        </p:nvSpPr>
        <p:spPr>
          <a:xfrm>
            <a:off x="21792275" y="16228598"/>
            <a:ext cx="184730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sz="6000">
              <a:cs typeface="Arial"/>
            </a:endParaRPr>
          </a:p>
        </p:txBody>
      </p:sp>
      <p:pic>
        <p:nvPicPr>
          <p:cNvPr id="14" name="Picture 14" descr="A picture containing indoor, table, food&#10;&#10;Description generated with very high confidence">
            <a:extLst>
              <a:ext uri="{FF2B5EF4-FFF2-40B4-BE49-F238E27FC236}">
                <a16:creationId xmlns:a16="http://schemas.microsoft.com/office/drawing/2014/main" id="{68F1B746-65B9-4BE4-AD3E-FC4D27194D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8305" y="16619037"/>
            <a:ext cx="3949146" cy="291858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D7E548A-CBA9-4DE0-A879-EB2246AE82E3}"/>
              </a:ext>
            </a:extLst>
          </p:cNvPr>
          <p:cNvSpPr txBox="1"/>
          <p:nvPr/>
        </p:nvSpPr>
        <p:spPr>
          <a:xfrm>
            <a:off x="14950438" y="27810712"/>
            <a:ext cx="12873336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>
                <a:cs typeface="Arial"/>
              </a:rPr>
              <a:t>Crosslink PF-127 hydrogel with hyaluronic acid to increase rigidity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cs typeface="Arial"/>
              </a:rPr>
              <a:t>Determine signal noise generated by </a:t>
            </a:r>
            <a:r>
              <a:rPr lang="en-US" sz="2800" dirty="0" smtClean="0">
                <a:cs typeface="Arial"/>
              </a:rPr>
              <a:t>cross-linked </a:t>
            </a:r>
            <a:r>
              <a:rPr lang="en-US" sz="2800" dirty="0">
                <a:cs typeface="Arial"/>
              </a:rPr>
              <a:t>hydrogel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cs typeface="Arial"/>
              </a:rPr>
              <a:t>Improve gold cup electrode adhesion to point comparable to needle electrode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cs typeface="Arial"/>
              </a:rPr>
              <a:t>Develop custom mannequin head as better signal generation model</a:t>
            </a:r>
          </a:p>
          <a:p>
            <a:pPr marL="2300605" lvl="1" indent="-457200">
              <a:buFont typeface="Arial"/>
              <a:buChar char="•"/>
            </a:pPr>
            <a:r>
              <a:rPr lang="en-US" sz="2800" dirty="0">
                <a:cs typeface="Arial"/>
              </a:rPr>
              <a:t>Materials that better mimic skin conductivity</a:t>
            </a:r>
          </a:p>
          <a:p>
            <a:pPr marL="2300605" lvl="1" indent="-457200">
              <a:buFont typeface="Arial"/>
              <a:buChar char="•"/>
            </a:pPr>
            <a:r>
              <a:rPr lang="en-US" sz="2800" dirty="0">
                <a:cs typeface="Arial"/>
              </a:rPr>
              <a:t>Generated signal more similar to brain waves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cs typeface="Arial"/>
              </a:rPr>
              <a:t>Utilize programming tools to get more accurate data 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cs typeface="Arial"/>
              </a:rPr>
              <a:t>Design controlled environment of mannequin head for quality signal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cs typeface="Arial"/>
              </a:rPr>
              <a:t>Work towards human testing after IRB approval </a:t>
            </a:r>
          </a:p>
        </p:txBody>
      </p:sp>
      <p:pic>
        <p:nvPicPr>
          <p:cNvPr id="19" name="Picture 19" descr="A picture containing indoor, arthropod, animal, invertebrate&#10;&#10;Description generated with high confidence">
            <a:extLst>
              <a:ext uri="{FF2B5EF4-FFF2-40B4-BE49-F238E27FC236}">
                <a16:creationId xmlns:a16="http://schemas.microsoft.com/office/drawing/2014/main" id="{375D2044-A1B2-4344-AC0C-E903379C01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50438" y="16621826"/>
            <a:ext cx="3314111" cy="286666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5B339F03-CA4E-4813-9CDD-E038407F6DF0}"/>
              </a:ext>
            </a:extLst>
          </p:cNvPr>
          <p:cNvSpPr txBox="1"/>
          <p:nvPr/>
        </p:nvSpPr>
        <p:spPr>
          <a:xfrm>
            <a:off x="14813258" y="11863746"/>
            <a:ext cx="5901113" cy="892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 dirty="0"/>
              <a:t>Figure 1. </a:t>
            </a:r>
            <a:r>
              <a:rPr lang="en-US" sz="1200" i="1" dirty="0"/>
              <a:t>Viscosity-temperature relation of PF-127 hydrogel (25 </a:t>
            </a:r>
            <a:r>
              <a:rPr lang="en-US" sz="1200" i="1" dirty="0" err="1"/>
              <a:t>wt</a:t>
            </a:r>
            <a:r>
              <a:rPr lang="en-US" sz="1200" i="1" dirty="0"/>
              <a:t>%) tested by rheometer, shear rate was fixed (20 s</a:t>
            </a:r>
            <a:r>
              <a:rPr lang="en-US" sz="1200" i="1" baseline="30000" dirty="0"/>
              <a:t>-1</a:t>
            </a:r>
            <a:r>
              <a:rPr lang="en-US" sz="1200" i="1" dirty="0"/>
              <a:t>) and viscosity were measured as the temperature increased from 0</a:t>
            </a:r>
            <a:r>
              <a:rPr lang="en-US" sz="1200" i="1" baseline="30000" dirty="0"/>
              <a:t>o</a:t>
            </a:r>
            <a:r>
              <a:rPr lang="en-US" sz="1200" i="1" dirty="0"/>
              <a:t>C to 40</a:t>
            </a:r>
            <a:r>
              <a:rPr lang="en-US" sz="1200" i="1" baseline="30000" dirty="0"/>
              <a:t>o</a:t>
            </a:r>
            <a:r>
              <a:rPr lang="en-US" sz="1200" i="1" dirty="0"/>
              <a:t>C.</a:t>
            </a:r>
            <a:endParaRPr lang="en-US" sz="1200" dirty="0">
              <a:cs typeface="Arial"/>
            </a:endParaRPr>
          </a:p>
          <a:p>
            <a:endParaRPr lang="en-US" sz="1600" dirty="0">
              <a:cs typeface="Arial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47D9F2F-F33B-4466-AA51-5F3BF7AAC7B3}"/>
              </a:ext>
            </a:extLst>
          </p:cNvPr>
          <p:cNvSpPr txBox="1"/>
          <p:nvPr/>
        </p:nvSpPr>
        <p:spPr>
          <a:xfrm>
            <a:off x="21115182" y="7370343"/>
            <a:ext cx="8193036" cy="37665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3400" dirty="0">
                <a:cs typeface="Arial"/>
              </a:rPr>
              <a:t>Viscosity increased with temperature</a:t>
            </a:r>
          </a:p>
          <a:p>
            <a:pPr marL="457200" indent="-457200">
              <a:buFont typeface="Arial"/>
              <a:buChar char="•"/>
            </a:pPr>
            <a:r>
              <a:rPr lang="en-US" sz="3400" dirty="0">
                <a:cs typeface="Arial"/>
              </a:rPr>
              <a:t>PF-127 hydrogel (</a:t>
            </a:r>
            <a:r>
              <a:rPr lang="en-US" sz="3400" dirty="0" smtClean="0">
                <a:cs typeface="Arial"/>
              </a:rPr>
              <a:t>25 </a:t>
            </a:r>
            <a:r>
              <a:rPr lang="en-US" sz="3400" dirty="0" err="1" smtClean="0">
                <a:cs typeface="Arial"/>
              </a:rPr>
              <a:t>wt</a:t>
            </a:r>
            <a:r>
              <a:rPr lang="en-US" sz="3400" dirty="0" smtClean="0">
                <a:cs typeface="Arial"/>
              </a:rPr>
              <a:t>%)</a:t>
            </a:r>
            <a:r>
              <a:rPr lang="en-US" sz="3400" dirty="0">
                <a:cs typeface="Arial"/>
              </a:rPr>
              <a:t> transitioned from liquid to gel between 17</a:t>
            </a:r>
            <a:r>
              <a:rPr lang="en-US" sz="3400" baseline="30000" dirty="0">
                <a:cs typeface="Arial"/>
              </a:rPr>
              <a:t>o</a:t>
            </a:r>
            <a:r>
              <a:rPr lang="en-US" sz="3400" dirty="0">
                <a:cs typeface="Arial"/>
              </a:rPr>
              <a:t>C and 30°C 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>
                <a:cs typeface="Arial"/>
              </a:rPr>
              <a:t>Stabilized </a:t>
            </a:r>
            <a:r>
              <a:rPr lang="en-US" sz="3400" dirty="0">
                <a:cs typeface="Arial"/>
              </a:rPr>
              <a:t>as the temperature </a:t>
            </a:r>
            <a:r>
              <a:rPr lang="en-US" sz="3400" dirty="0" smtClean="0">
                <a:cs typeface="Arial"/>
              </a:rPr>
              <a:t>increased</a:t>
            </a:r>
            <a:r>
              <a:rPr lang="en-US" sz="3400" dirty="0">
                <a:cs typeface="Arial"/>
              </a:rPr>
              <a:t> beyond </a:t>
            </a:r>
            <a:r>
              <a:rPr lang="en-US" sz="3400" dirty="0" smtClean="0">
                <a:cs typeface="Arial"/>
              </a:rPr>
              <a:t>30</a:t>
            </a:r>
            <a:r>
              <a:rPr lang="en-US" sz="3400" baseline="30000" dirty="0" smtClean="0">
                <a:cs typeface="Arial"/>
              </a:rPr>
              <a:t>o</a:t>
            </a:r>
            <a:r>
              <a:rPr lang="en-US" sz="3400" dirty="0" smtClean="0">
                <a:cs typeface="Arial"/>
              </a:rPr>
              <a:t>C</a:t>
            </a:r>
            <a:endParaRPr lang="en-US" sz="3400" dirty="0">
              <a:cs typeface="Arial"/>
            </a:endParaRPr>
          </a:p>
          <a:p>
            <a:endParaRPr lang="en-US" sz="3200" dirty="0">
              <a:cs typeface="Arial"/>
            </a:endParaRPr>
          </a:p>
        </p:txBody>
      </p:sp>
      <p:pic>
        <p:nvPicPr>
          <p:cNvPr id="28" name="Picture 28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AFEA2DB9-6D2B-40FF-9FE6-E233B27557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6871" y="20427480"/>
            <a:ext cx="5638800" cy="2898523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C5348B20-E125-4CFD-93AB-5C23BBC6E46A}"/>
              </a:ext>
            </a:extLst>
          </p:cNvPr>
          <p:cNvSpPr/>
          <p:nvPr/>
        </p:nvSpPr>
        <p:spPr>
          <a:xfrm>
            <a:off x="29847540" y="7179850"/>
            <a:ext cx="12782550" cy="68008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err="1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CD3BCAF-AFB2-4071-91B4-87163176AC6E}"/>
              </a:ext>
            </a:extLst>
          </p:cNvPr>
          <p:cNvSpPr/>
          <p:nvPr/>
        </p:nvSpPr>
        <p:spPr>
          <a:xfrm>
            <a:off x="29866584" y="14202656"/>
            <a:ext cx="12801600" cy="676275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err="1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5171CEA-B5B2-475D-BD5C-0456227B64C2}"/>
              </a:ext>
            </a:extLst>
          </p:cNvPr>
          <p:cNvSpPr txBox="1"/>
          <p:nvPr/>
        </p:nvSpPr>
        <p:spPr>
          <a:xfrm>
            <a:off x="14813258" y="13213613"/>
            <a:ext cx="13978079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cs typeface="Arial"/>
              </a:rPr>
              <a:t>Purpose</a:t>
            </a:r>
            <a:endParaRPr lang="en-US" sz="2800" dirty="0">
              <a:cs typeface="Arial"/>
            </a:endParaRP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Secure electrode to scalp through all hair styles/types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Contain hydrogel &amp; take advantage of thermo-responsiveness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Manage application and removal to accommodate patient</a:t>
            </a:r>
          </a:p>
          <a:p>
            <a:r>
              <a:rPr lang="en-US" sz="3200" dirty="0">
                <a:cs typeface="Arial"/>
              </a:rPr>
              <a:t>Procedure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Layer of Ten 20 conductive paste was applied on the bottom to prevent leakage</a:t>
            </a:r>
            <a:r>
              <a:rPr lang="en-US" sz="2400" dirty="0">
                <a:cs typeface="Arial"/>
              </a:rPr>
              <a:t>; latex cap on top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Inner surface of vinyl tubing mold (D=5cm) was coated with petroleum jelly for  </a:t>
            </a:r>
            <a:endParaRPr lang="en-US" sz="2400" dirty="0">
              <a:cs typeface="Arial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PF-127 (25 %w/w) hydrogel (21mL) was injected through balloon then heated</a:t>
            </a:r>
            <a:endParaRPr lang="en-US" sz="2400" dirty="0">
              <a:cs typeface="Arial"/>
            </a:endParaRPr>
          </a:p>
          <a:p>
            <a:pPr algn="ctr"/>
            <a:endParaRPr lang="en-US" sz="3200" dirty="0">
              <a:cs typeface="Arial"/>
            </a:endParaRPr>
          </a:p>
        </p:txBody>
      </p:sp>
      <p:graphicFrame>
        <p:nvGraphicFramePr>
          <p:cNvPr id="34" name="Chart 33">
            <a:extLst>
              <a:ext uri="{FF2B5EF4-FFF2-40B4-BE49-F238E27FC236}">
                <a16:creationId xmlns:a16="http://schemas.microsoft.com/office/drawing/2014/main" id="{88CF77EA-7673-4BB3-8BB9-BADDC7DF216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3814853"/>
              </p:ext>
            </p:extLst>
          </p:nvPr>
        </p:nvGraphicFramePr>
        <p:xfrm>
          <a:off x="30510366" y="8335142"/>
          <a:ext cx="5437471" cy="3653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9E1E195-FE8A-4766-AA9A-15633E2DD0A2}"/>
              </a:ext>
            </a:extLst>
          </p:cNvPr>
          <p:cNvSpPr txBox="1"/>
          <p:nvPr/>
        </p:nvSpPr>
        <p:spPr>
          <a:xfrm>
            <a:off x="33778455" y="7278785"/>
            <a:ext cx="490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/>
              <a:t>Needle Electrode Data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05E6ED-36A3-4A8A-AE0E-35877DF8FBCB}"/>
              </a:ext>
            </a:extLst>
          </p:cNvPr>
          <p:cNvSpPr txBox="1"/>
          <p:nvPr/>
        </p:nvSpPr>
        <p:spPr>
          <a:xfrm>
            <a:off x="31495064" y="7850293"/>
            <a:ext cx="3261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/>
              <a:t>Brittany</a:t>
            </a:r>
          </a:p>
        </p:txBody>
      </p:sp>
      <p:graphicFrame>
        <p:nvGraphicFramePr>
          <p:cNvPr id="37" name="Chart 36">
            <a:extLst>
              <a:ext uri="{FF2B5EF4-FFF2-40B4-BE49-F238E27FC236}">
                <a16:creationId xmlns:a16="http://schemas.microsoft.com/office/drawing/2014/main" id="{6098BBC3-92FC-4CAC-AC8B-4D8D5650908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9175964"/>
              </p:ext>
            </p:extLst>
          </p:nvPr>
        </p:nvGraphicFramePr>
        <p:xfrm>
          <a:off x="36570228" y="8335142"/>
          <a:ext cx="5437471" cy="35922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AAC797F0-02C0-4996-88D0-7D04A9DAECC1}"/>
              </a:ext>
            </a:extLst>
          </p:cNvPr>
          <p:cNvSpPr txBox="1"/>
          <p:nvPr/>
        </p:nvSpPr>
        <p:spPr>
          <a:xfrm>
            <a:off x="37658283" y="7850293"/>
            <a:ext cx="3261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/>
              <a:t>Dionne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233A028-C355-44AB-9305-13E3E034E3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8073049"/>
              </p:ext>
            </p:extLst>
          </p:nvPr>
        </p:nvGraphicFramePr>
        <p:xfrm>
          <a:off x="30425087" y="12181391"/>
          <a:ext cx="5667053" cy="1323409"/>
        </p:xfrm>
        <a:graphic>
          <a:graphicData uri="http://schemas.openxmlformats.org/drawingml/2006/table">
            <a:tbl>
              <a:tblPr>
                <a:tableStyleId>{69012ECD-51FC-41F1-AA8D-1B2483CD663E}</a:tableStyleId>
              </a:tblPr>
              <a:tblGrid>
                <a:gridCol w="1715536">
                  <a:extLst>
                    <a:ext uri="{9D8B030D-6E8A-4147-A177-3AD203B41FA5}">
                      <a16:colId xmlns:a16="http://schemas.microsoft.com/office/drawing/2014/main" val="1971603561"/>
                    </a:ext>
                  </a:extLst>
                </a:gridCol>
                <a:gridCol w="921241">
                  <a:extLst>
                    <a:ext uri="{9D8B030D-6E8A-4147-A177-3AD203B41FA5}">
                      <a16:colId xmlns:a16="http://schemas.microsoft.com/office/drawing/2014/main" val="2988396448"/>
                    </a:ext>
                  </a:extLst>
                </a:gridCol>
                <a:gridCol w="841823">
                  <a:extLst>
                    <a:ext uri="{9D8B030D-6E8A-4147-A177-3AD203B41FA5}">
                      <a16:colId xmlns:a16="http://schemas.microsoft.com/office/drawing/2014/main" val="3041943234"/>
                    </a:ext>
                  </a:extLst>
                </a:gridCol>
                <a:gridCol w="1334210">
                  <a:extLst>
                    <a:ext uri="{9D8B030D-6E8A-4147-A177-3AD203B41FA5}">
                      <a16:colId xmlns:a16="http://schemas.microsoft.com/office/drawing/2014/main" val="3898219956"/>
                    </a:ext>
                  </a:extLst>
                </a:gridCol>
                <a:gridCol w="854243">
                  <a:extLst>
                    <a:ext uri="{9D8B030D-6E8A-4147-A177-3AD203B41FA5}">
                      <a16:colId xmlns:a16="http://schemas.microsoft.com/office/drawing/2014/main" val="4068698105"/>
                    </a:ext>
                  </a:extLst>
                </a:gridCol>
              </a:tblGrid>
              <a:tr h="43427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 err="1">
                          <a:effectLst/>
                        </a:rPr>
                        <a:t>Tensive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>
                          <a:effectLst/>
                        </a:rPr>
                        <a:t>Ten20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effectLst/>
                        </a:rPr>
                        <a:t>Spectra360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 dirty="0">
                          <a:effectLst/>
                        </a:rPr>
                        <a:t>PF-127 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7249657"/>
                  </a:ext>
                </a:extLst>
              </a:tr>
              <a:tr h="41690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i="0" u="none" strike="noStrike" dirty="0" smtClean="0">
                          <a:effectLst/>
                        </a:rPr>
                        <a:t>Amplitude (V)</a:t>
                      </a:r>
                      <a:endParaRPr lang="en-US" sz="1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1332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1787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1289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1281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4846956"/>
                  </a:ext>
                </a:extLst>
              </a:tr>
              <a:tr h="47223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i="0" u="none" strike="noStrike">
                          <a:effectLst/>
                        </a:rPr>
                        <a:t>Frequency (Hz)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i="0" u="none" strike="noStrike" dirty="0">
                          <a:effectLst/>
                        </a:rPr>
                        <a:t>108.4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77.1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91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60.2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649583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7DA0FF19-C5EA-4665-938D-81E4AC1F11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819623"/>
              </p:ext>
            </p:extLst>
          </p:nvPr>
        </p:nvGraphicFramePr>
        <p:xfrm>
          <a:off x="36570227" y="12181042"/>
          <a:ext cx="5437472" cy="1324108"/>
        </p:xfrm>
        <a:graphic>
          <a:graphicData uri="http://schemas.openxmlformats.org/drawingml/2006/table">
            <a:tbl>
              <a:tblPr>
                <a:tableStyleId>{69012ECD-51FC-41F1-AA8D-1B2483CD663E}</a:tableStyleId>
              </a:tblPr>
              <a:tblGrid>
                <a:gridCol w="1636453">
                  <a:extLst>
                    <a:ext uri="{9D8B030D-6E8A-4147-A177-3AD203B41FA5}">
                      <a16:colId xmlns:a16="http://schemas.microsoft.com/office/drawing/2014/main" val="1006497891"/>
                    </a:ext>
                  </a:extLst>
                </a:gridCol>
                <a:gridCol w="868680">
                  <a:extLst>
                    <a:ext uri="{9D8B030D-6E8A-4147-A177-3AD203B41FA5}">
                      <a16:colId xmlns:a16="http://schemas.microsoft.com/office/drawing/2014/main" val="94470735"/>
                    </a:ext>
                  </a:extLst>
                </a:gridCol>
                <a:gridCol w="783067">
                  <a:extLst>
                    <a:ext uri="{9D8B030D-6E8A-4147-A177-3AD203B41FA5}">
                      <a16:colId xmlns:a16="http://schemas.microsoft.com/office/drawing/2014/main" val="555412504"/>
                    </a:ext>
                  </a:extLst>
                </a:gridCol>
                <a:gridCol w="1274333">
                  <a:extLst>
                    <a:ext uri="{9D8B030D-6E8A-4147-A177-3AD203B41FA5}">
                      <a16:colId xmlns:a16="http://schemas.microsoft.com/office/drawing/2014/main" val="407896797"/>
                    </a:ext>
                  </a:extLst>
                </a:gridCol>
                <a:gridCol w="874939">
                  <a:extLst>
                    <a:ext uri="{9D8B030D-6E8A-4147-A177-3AD203B41FA5}">
                      <a16:colId xmlns:a16="http://schemas.microsoft.com/office/drawing/2014/main" val="3102108083"/>
                    </a:ext>
                  </a:extLst>
                </a:gridCol>
              </a:tblGrid>
              <a:tr h="45346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>
                          <a:effectLst/>
                        </a:rPr>
                        <a:t>Tensive</a:t>
                      </a:r>
                      <a:endParaRPr lang="en-US" sz="1800" b="0" i="0" u="none" strike="noStrike" err="1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>
                          <a:effectLst/>
                        </a:rPr>
                        <a:t>Ten20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>
                          <a:effectLst/>
                        </a:rPr>
                        <a:t>Spectra360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u="none" strike="noStrike">
                          <a:effectLst/>
                        </a:rPr>
                        <a:t>PF-127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4630935"/>
                  </a:ext>
                </a:extLst>
              </a:tr>
              <a:tr h="43532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i="0" u="none" strike="noStrike" dirty="0">
                          <a:effectLst/>
                        </a:rPr>
                        <a:t>Amplitude (V)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372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1215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1203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1440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0905654"/>
                  </a:ext>
                </a:extLst>
              </a:tr>
              <a:tr h="43532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i="0" u="none" strike="noStrike">
                          <a:effectLst/>
                        </a:rPr>
                        <a:t>Frequency (Hz)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i="0" u="none" strike="noStrike" dirty="0">
                          <a:effectLst/>
                        </a:rPr>
                        <a:t>96.3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74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103.7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82.4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689662154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C833024A-38DE-4F0A-B8B8-C78C1E72FE00}"/>
              </a:ext>
            </a:extLst>
          </p:cNvPr>
          <p:cNvSpPr txBox="1"/>
          <p:nvPr/>
        </p:nvSpPr>
        <p:spPr>
          <a:xfrm>
            <a:off x="16922550" y="12462784"/>
            <a:ext cx="9925972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600" dirty="0">
                <a:cs typeface="Arial"/>
              </a:rPr>
              <a:t>Design I: Hydrogel Injection Mol</a:t>
            </a:r>
            <a:r>
              <a:rPr lang="en-US" sz="5000" dirty="0">
                <a:cs typeface="Arial"/>
              </a:rPr>
              <a:t>d</a:t>
            </a:r>
            <a:endParaRPr lang="en-US" sz="50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A4F7323-4AC4-4AFB-A748-9FB2E009E297}"/>
              </a:ext>
            </a:extLst>
          </p:cNvPr>
          <p:cNvSpPr txBox="1"/>
          <p:nvPr/>
        </p:nvSpPr>
        <p:spPr>
          <a:xfrm>
            <a:off x="12550141" y="11351798"/>
            <a:ext cx="510076" cy="12080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endParaRPr lang="en-US" sz="7250">
              <a:cs typeface="Arial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DF0FF81-8242-4DA5-B46C-F9D4519917A6}"/>
              </a:ext>
            </a:extLst>
          </p:cNvPr>
          <p:cNvSpPr txBox="1"/>
          <p:nvPr/>
        </p:nvSpPr>
        <p:spPr>
          <a:xfrm>
            <a:off x="22666701" y="16580264"/>
            <a:ext cx="6641517" cy="20621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cs typeface="Arial"/>
              </a:rPr>
              <a:t>Effectiveness: low</a:t>
            </a:r>
            <a:endParaRPr lang="en-US" dirty="0">
              <a:cs typeface="Arial"/>
            </a:endParaRP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Poor adherence potentially caused by mold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Inconsistent seal at bottom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Difficult to apply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Latex can cause allergic reactions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8D744D1-B9EF-4358-B347-8DC9D9BF8529}"/>
              </a:ext>
            </a:extLst>
          </p:cNvPr>
          <p:cNvSpPr txBox="1"/>
          <p:nvPr/>
        </p:nvSpPr>
        <p:spPr>
          <a:xfrm>
            <a:off x="16101059" y="19607259"/>
            <a:ext cx="11506200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600" dirty="0"/>
              <a:t>Design II</a:t>
            </a:r>
            <a:r>
              <a:rPr lang="en-US" sz="4600" dirty="0">
                <a:cs typeface="Arial"/>
              </a:rPr>
              <a:t>: Direct application of Hydrogel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0828300-36AD-451C-9A3D-077C97962156}"/>
              </a:ext>
            </a:extLst>
          </p:cNvPr>
          <p:cNvSpPr txBox="1"/>
          <p:nvPr/>
        </p:nvSpPr>
        <p:spPr>
          <a:xfrm>
            <a:off x="14952410" y="20385957"/>
            <a:ext cx="11372850" cy="70480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cs typeface="Arial"/>
              </a:rPr>
              <a:t>Purpose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Strongly secure electrode to scalp using PF-127 thermo-responsiveness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Provide convenient application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cs typeface="Arial"/>
              </a:rPr>
              <a:t>Compete on the market with collodion, a strong adhesive used in EEGs</a:t>
            </a:r>
          </a:p>
          <a:p>
            <a:r>
              <a:rPr lang="en-US" sz="3200" dirty="0">
                <a:cs typeface="Arial"/>
              </a:rPr>
              <a:t>Procedure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cs typeface="Arial"/>
              </a:rPr>
              <a:t>Applied hydrogel directly to head over gold cup </a:t>
            </a:r>
            <a:r>
              <a:rPr lang="en-US" sz="2400" dirty="0" smtClean="0">
                <a:cs typeface="Arial"/>
              </a:rPr>
              <a:t>electrode dipped in Ten </a:t>
            </a:r>
            <a:r>
              <a:rPr lang="en-US" sz="2400" dirty="0">
                <a:cs typeface="Arial"/>
              </a:rPr>
              <a:t>20 paste</a:t>
            </a:r>
          </a:p>
          <a:p>
            <a:pPr>
              <a:buFont typeface="Arial"/>
              <a:buChar char="•"/>
            </a:pPr>
            <a:r>
              <a:rPr lang="en-US" sz="2400" dirty="0">
                <a:cs typeface="Arial"/>
              </a:rPr>
              <a:t>   Heated with hair dryer to increase temperature and rigidity</a:t>
            </a:r>
          </a:p>
          <a:p>
            <a:r>
              <a:rPr lang="en-US" sz="3200" dirty="0">
                <a:cs typeface="Arial"/>
              </a:rPr>
              <a:t>Effectiveness: moderate</a:t>
            </a:r>
          </a:p>
          <a:p>
            <a:pPr marL="457200" indent="-457200">
              <a:buChar char="•"/>
            </a:pPr>
            <a:r>
              <a:rPr lang="en-US" sz="2400" dirty="0">
                <a:cs typeface="Arial"/>
              </a:rPr>
              <a:t>Moderate electrode adherence</a:t>
            </a:r>
          </a:p>
          <a:p>
            <a:pPr marL="457200" indent="-457200">
              <a:buChar char="•"/>
            </a:pPr>
            <a:r>
              <a:rPr lang="en-US" sz="2400" dirty="0">
                <a:cs typeface="Arial"/>
              </a:rPr>
              <a:t>Significant signal distortion</a:t>
            </a:r>
          </a:p>
          <a:p>
            <a:pPr marL="457200" indent="-457200">
              <a:buChar char="•"/>
            </a:pPr>
            <a:r>
              <a:rPr lang="en-US" sz="2400" dirty="0">
                <a:cs typeface="Arial"/>
              </a:rPr>
              <a:t>Advantages over collodion on the market</a:t>
            </a:r>
          </a:p>
          <a:p>
            <a:pPr marL="1843405" lvl="1" indent="-457200">
              <a:buChar char="•"/>
            </a:pPr>
            <a:r>
              <a:rPr lang="en-US" sz="2400" dirty="0">
                <a:cs typeface="Arial"/>
              </a:rPr>
              <a:t>Less expensive</a:t>
            </a:r>
          </a:p>
          <a:p>
            <a:pPr marL="1843405" lvl="1" indent="-457200">
              <a:buChar char="•"/>
            </a:pPr>
            <a:r>
              <a:rPr lang="en-US" sz="2400" dirty="0">
                <a:cs typeface="Arial"/>
              </a:rPr>
              <a:t>Less toxic</a:t>
            </a:r>
          </a:p>
          <a:p>
            <a:pPr marL="1843405" lvl="1" indent="-457200">
              <a:buChar char="•"/>
            </a:pPr>
            <a:r>
              <a:rPr lang="en-US" sz="2400" dirty="0">
                <a:cs typeface="Arial"/>
              </a:rPr>
              <a:t>More convenient to apply</a:t>
            </a:r>
          </a:p>
          <a:p>
            <a:pPr marL="1843405" lvl="1" indent="-457200">
              <a:buFontTx/>
              <a:buChar char="•"/>
            </a:pPr>
            <a:endParaRPr lang="en-US" sz="2400" dirty="0">
              <a:cs typeface="Arial"/>
            </a:endParaRPr>
          </a:p>
          <a:p>
            <a:pPr marL="2014855" lvl="1" indent="-457200">
              <a:buFont typeface="Arial"/>
              <a:buChar char="•"/>
            </a:pPr>
            <a:endParaRPr lang="en-US" sz="2000" dirty="0">
              <a:cs typeface="Arial"/>
            </a:endParaRPr>
          </a:p>
          <a:p>
            <a:pPr marL="457200" indent="-457200">
              <a:buFont typeface="Arial"/>
              <a:buChar char="•"/>
            </a:pPr>
            <a:endParaRPr lang="en-US" sz="2000" dirty="0">
              <a:cs typeface="Arial"/>
            </a:endParaRPr>
          </a:p>
          <a:p>
            <a:pPr marL="457200" indent="-457200">
              <a:buFont typeface="Arial"/>
              <a:buChar char="•"/>
            </a:pPr>
            <a:endParaRPr lang="en-US" sz="2800" dirty="0">
              <a:cs typeface="Arial"/>
            </a:endParaRPr>
          </a:p>
        </p:txBody>
      </p:sp>
      <p:pic>
        <p:nvPicPr>
          <p:cNvPr id="25" name="Picture 25" descr="A close up of a dog&#10;&#10;Description generated with high confidence">
            <a:extLst>
              <a:ext uri="{FF2B5EF4-FFF2-40B4-BE49-F238E27FC236}">
                <a16:creationId xmlns:a16="http://schemas.microsoft.com/office/drawing/2014/main" id="{C8FC345A-F360-483C-93DC-F6D0481F0C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550097" y="23119731"/>
            <a:ext cx="4133850" cy="2872982"/>
          </a:xfrm>
          <a:prstGeom prst="rect">
            <a:avLst/>
          </a:prstGeom>
        </p:spPr>
      </p:pic>
      <p:graphicFrame>
        <p:nvGraphicFramePr>
          <p:cNvPr id="45" name="Chart 44">
            <a:extLst>
              <a:ext uri="{FF2B5EF4-FFF2-40B4-BE49-F238E27FC236}">
                <a16:creationId xmlns:a16="http://schemas.microsoft.com/office/drawing/2014/main" id="{F2AE0108-0E3F-49F5-A216-C68858DC8C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3875776"/>
              </p:ext>
            </p:extLst>
          </p:nvPr>
        </p:nvGraphicFramePr>
        <p:xfrm>
          <a:off x="30539878" y="15589258"/>
          <a:ext cx="5437474" cy="3586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44" name="Chart 43">
            <a:extLst>
              <a:ext uri="{FF2B5EF4-FFF2-40B4-BE49-F238E27FC236}">
                <a16:creationId xmlns:a16="http://schemas.microsoft.com/office/drawing/2014/main" id="{BB4C228C-56C7-4F09-B5EF-797B0E39BD3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7331612"/>
              </p:ext>
            </p:extLst>
          </p:nvPr>
        </p:nvGraphicFramePr>
        <p:xfrm>
          <a:off x="36535718" y="15589258"/>
          <a:ext cx="5437474" cy="3586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39D6282F-DE68-4F52-B4CD-8B50D7264E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138766"/>
              </p:ext>
            </p:extLst>
          </p:nvPr>
        </p:nvGraphicFramePr>
        <p:xfrm>
          <a:off x="30539878" y="19469866"/>
          <a:ext cx="5437473" cy="1066369"/>
        </p:xfrm>
        <a:graphic>
          <a:graphicData uri="http://schemas.openxmlformats.org/drawingml/2006/table">
            <a:tbl>
              <a:tblPr>
                <a:tableStyleId>{69012ECD-51FC-41F1-AA8D-1B2483CD663E}</a:tableStyleId>
              </a:tblPr>
              <a:tblGrid>
                <a:gridCol w="1705180">
                  <a:extLst>
                    <a:ext uri="{9D8B030D-6E8A-4147-A177-3AD203B41FA5}">
                      <a16:colId xmlns:a16="http://schemas.microsoft.com/office/drawing/2014/main" val="3638786998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4084807793"/>
                    </a:ext>
                  </a:extLst>
                </a:gridCol>
                <a:gridCol w="792480">
                  <a:extLst>
                    <a:ext uri="{9D8B030D-6E8A-4147-A177-3AD203B41FA5}">
                      <a16:colId xmlns:a16="http://schemas.microsoft.com/office/drawing/2014/main" val="1062772364"/>
                    </a:ext>
                  </a:extLst>
                </a:gridCol>
                <a:gridCol w="1264920">
                  <a:extLst>
                    <a:ext uri="{9D8B030D-6E8A-4147-A177-3AD203B41FA5}">
                      <a16:colId xmlns:a16="http://schemas.microsoft.com/office/drawing/2014/main" val="3844631323"/>
                    </a:ext>
                  </a:extLst>
                </a:gridCol>
                <a:gridCol w="836693">
                  <a:extLst>
                    <a:ext uri="{9D8B030D-6E8A-4147-A177-3AD203B41FA5}">
                      <a16:colId xmlns:a16="http://schemas.microsoft.com/office/drawing/2014/main" val="2899024506"/>
                    </a:ext>
                  </a:extLst>
                </a:gridCol>
              </a:tblGrid>
              <a:tr h="3651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rgbClr val="443C29"/>
                          </a:solidFill>
                          <a:effectLst/>
                        </a:rPr>
                        <a:t>Tensive</a:t>
                      </a:r>
                      <a:endParaRPr lang="en-US" sz="1800" b="1" i="0" u="none" strike="noStrike" err="1">
                        <a:solidFill>
                          <a:srgbClr val="443C2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rgbClr val="443C29"/>
                          </a:solidFill>
                          <a:effectLst/>
                        </a:rPr>
                        <a:t>Ten20</a:t>
                      </a:r>
                      <a:endParaRPr lang="en-US" sz="1800" b="1" i="0" u="none" strike="noStrike" dirty="0">
                        <a:solidFill>
                          <a:srgbClr val="443C2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rgbClr val="443C29"/>
                          </a:solidFill>
                          <a:effectLst/>
                        </a:rPr>
                        <a:t>Spectra360</a:t>
                      </a:r>
                      <a:endParaRPr lang="en-US" sz="1800" b="1" i="0" u="none" strike="noStrike">
                        <a:solidFill>
                          <a:srgbClr val="443C29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rgbClr val="443C29"/>
                          </a:solidFill>
                          <a:effectLst/>
                        </a:rPr>
                        <a:t>PF-127 </a:t>
                      </a:r>
                      <a:endParaRPr lang="en-US" sz="1800" b="1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1462068"/>
                  </a:ext>
                </a:extLst>
              </a:tr>
              <a:tr h="3505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Amplitude (V)</a:t>
                      </a:r>
                      <a:endParaRPr lang="en-US" sz="1800" b="0" i="1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1113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739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610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608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361827895"/>
                  </a:ext>
                </a:extLst>
              </a:tr>
              <a:tr h="3505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Frequency (Hz)</a:t>
                      </a:r>
                      <a:endParaRPr lang="en-US" sz="1800" b="0" i="1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87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893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1113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2410</a:t>
                      </a:r>
                      <a:endParaRPr lang="en-US" sz="1800" b="0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40558847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E7FFCE38-4DD9-48BE-8C29-9982D564C4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306383"/>
              </p:ext>
            </p:extLst>
          </p:nvPr>
        </p:nvGraphicFramePr>
        <p:xfrm>
          <a:off x="36535718" y="19467528"/>
          <a:ext cx="5437473" cy="1066369"/>
        </p:xfrm>
        <a:graphic>
          <a:graphicData uri="http://schemas.openxmlformats.org/drawingml/2006/table">
            <a:tbl>
              <a:tblPr>
                <a:tableStyleId>{69012ECD-51FC-41F1-AA8D-1B2483CD663E}</a:tableStyleId>
              </a:tblPr>
              <a:tblGrid>
                <a:gridCol w="1666935">
                  <a:extLst>
                    <a:ext uri="{9D8B030D-6E8A-4147-A177-3AD203B41FA5}">
                      <a16:colId xmlns:a16="http://schemas.microsoft.com/office/drawing/2014/main" val="25617594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153752448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102536708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195033252"/>
                    </a:ext>
                  </a:extLst>
                </a:gridCol>
                <a:gridCol w="829218">
                  <a:extLst>
                    <a:ext uri="{9D8B030D-6E8A-4147-A177-3AD203B41FA5}">
                      <a16:colId xmlns:a16="http://schemas.microsoft.com/office/drawing/2014/main" val="3364507864"/>
                    </a:ext>
                  </a:extLst>
                </a:gridCol>
              </a:tblGrid>
              <a:tr h="365195">
                <a:tc>
                  <a:txBody>
                    <a:bodyPr/>
                    <a:lstStyle/>
                    <a:p>
                      <a:pPr algn="ctr" fontAlgn="b"/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Tensive</a:t>
                      </a:r>
                      <a:endParaRPr lang="en-US" sz="1800" b="1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Ten20</a:t>
                      </a:r>
                      <a:endParaRPr lang="en-US" sz="1800" b="1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Spectra360</a:t>
                      </a:r>
                      <a:endParaRPr lang="en-US" sz="1800" b="1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PF-127</a:t>
                      </a:r>
                      <a:r>
                        <a:rPr lang="en-US" sz="18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800" b="1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2159276"/>
                  </a:ext>
                </a:extLst>
              </a:tr>
              <a:tr h="3505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Amplitude (V)</a:t>
                      </a:r>
                      <a:endParaRPr lang="en-US" sz="1800" b="0" i="1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950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1047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900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943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298530014"/>
                  </a:ext>
                </a:extLst>
              </a:tr>
              <a:tr h="3505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Frequency (Hz)</a:t>
                      </a:r>
                      <a:endParaRPr lang="en-US" sz="1800" b="0" i="1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1210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39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39</a:t>
                      </a:r>
                      <a:endParaRPr lang="en-US" sz="1800" b="0" i="0" u="none" strike="noStrike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35</a:t>
                      </a:r>
                      <a:endParaRPr lang="en-US" sz="1800" b="0" i="0" u="none" strike="noStrike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58905805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3E288C10-09E6-4121-AAA0-5A03449A6310}"/>
              </a:ext>
            </a:extLst>
          </p:cNvPr>
          <p:cNvSpPr txBox="1"/>
          <p:nvPr/>
        </p:nvSpPr>
        <p:spPr>
          <a:xfrm>
            <a:off x="33813744" y="14393678"/>
            <a:ext cx="490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>
                <a:solidFill>
                  <a:schemeClr val="bg2">
                    <a:lumMod val="25000"/>
                  </a:schemeClr>
                </a:solidFill>
              </a:rPr>
              <a:t>Gold Cup Electrode Data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5892391-B02A-4937-9D29-DD2EA7639669}"/>
              </a:ext>
            </a:extLst>
          </p:cNvPr>
          <p:cNvSpPr txBox="1"/>
          <p:nvPr/>
        </p:nvSpPr>
        <p:spPr>
          <a:xfrm>
            <a:off x="31495064" y="15150223"/>
            <a:ext cx="3261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>
                <a:solidFill>
                  <a:schemeClr val="bg2">
                    <a:lumMod val="25000"/>
                  </a:schemeClr>
                </a:solidFill>
              </a:rPr>
              <a:t>Brittany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D65C7F2-1361-42F4-82A6-B9F1C175E563}"/>
              </a:ext>
            </a:extLst>
          </p:cNvPr>
          <p:cNvSpPr txBox="1"/>
          <p:nvPr/>
        </p:nvSpPr>
        <p:spPr>
          <a:xfrm>
            <a:off x="37658283" y="15166471"/>
            <a:ext cx="3261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>
                <a:solidFill>
                  <a:schemeClr val="bg2">
                    <a:lumMod val="25000"/>
                  </a:schemeClr>
                </a:solidFill>
              </a:rPr>
              <a:t>Dionne</a:t>
            </a:r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Science Poster">
  <a:themeElements>
    <a:clrScheme name="Custom 2">
      <a:dk1>
        <a:srgbClr val="1B587C"/>
      </a:dk1>
      <a:lt1>
        <a:sysClr val="window" lastClr="FFFFFF"/>
      </a:lt1>
      <a:dk2>
        <a:srgbClr val="323232"/>
      </a:dk2>
      <a:lt2>
        <a:srgbClr val="E3DED1"/>
      </a:lt2>
      <a:accent1>
        <a:srgbClr val="604878"/>
      </a:accent1>
      <a:accent2>
        <a:srgbClr val="9F2936"/>
      </a:accent2>
      <a:accent3>
        <a:srgbClr val="1B587C"/>
      </a:accent3>
      <a:accent4>
        <a:srgbClr val="4E8542"/>
      </a:accent4>
      <a:accent5>
        <a:srgbClr val="4EA5D8"/>
      </a:accent5>
      <a:accent6>
        <a:srgbClr val="C19859"/>
      </a:accent6>
      <a:hlink>
        <a:srgbClr val="6B9F25"/>
      </a:hlink>
      <a:folHlink>
        <a:srgbClr val="B26B0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A3AC1795-03CA-4218-8E9C-394F2C72EB71}" vid="{9E91E023-53D0-48CE-AFD1-CE3DA49243D0}"/>
    </a:ext>
  </a:extLst>
</a:theme>
</file>

<file path=ppt/theme/theme2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9B7E175-EA31-4EB5-9BCC-A945A81036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504</Words>
  <Application>Microsoft Office PowerPoint</Application>
  <PresentationFormat>Custom</PresentationFormat>
  <Paragraphs>167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Science Poster</vt:lpstr>
      <vt:lpstr>Securing Electrode Attachment during Electroencephalography with PF-127 Hydrogel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Securing Electrode Attachment during Electroencephalography with PF-127 Hydrogel</dc:title>
  <dc:creator/>
  <cp:lastModifiedBy/>
  <cp:revision>2</cp:revision>
  <dcterms:modified xsi:type="dcterms:W3CDTF">2018-05-02T19:55:59Z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TC040013439991</vt:lpwstr>
  </property>
</Properties>
</file>