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Lst>
  <p:sldSz cx="28803600" cy="416052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861" userDrawn="1">
          <p15:clr>
            <a:srgbClr val="A4A3A4"/>
          </p15:clr>
        </p15:guide>
        <p15:guide id="3" pos="864" userDrawn="1">
          <p15:clr>
            <a:srgbClr val="A4A3A4"/>
          </p15:clr>
        </p15:guide>
        <p15:guide id="4" orient="horz" pos="5904" userDrawn="1">
          <p15:clr>
            <a:srgbClr val="A4A3A4"/>
          </p15:clr>
        </p15:guide>
        <p15:guide id="5" pos="9072" userDrawn="1">
          <p15:clr>
            <a:srgbClr val="A4A3A4"/>
          </p15:clr>
        </p15:guide>
        <p15:guide id="6" orient="horz" pos="25200" userDrawn="1">
          <p15:clr>
            <a:srgbClr val="A4A3A4"/>
          </p15:clr>
        </p15:guide>
        <p15:guide id="7" pos="17232" userDrawn="1">
          <p15:clr>
            <a:srgbClr val="A4A3A4"/>
          </p15:clr>
        </p15:guide>
        <p15:guide id="8" orient="horz" pos="2568" userDrawn="1">
          <p15:clr>
            <a:srgbClr val="A4A3A4"/>
          </p15:clr>
        </p15:guide>
        <p15:guide id="9" pos="13680" userDrawn="1">
          <p15:clr>
            <a:srgbClr val="A4A3A4"/>
          </p15:clr>
        </p15:guide>
        <p15:guide id="10" pos="4464" userDrawn="1">
          <p15:clr>
            <a:srgbClr val="A4A3A4"/>
          </p15:clr>
        </p15:guide>
        <p15:guide id="11" orient="horz" pos="3600" userDrawn="1">
          <p15:clr>
            <a:srgbClr val="A4A3A4"/>
          </p15:clr>
        </p15:guide>
        <p15:guide id="12" orient="horz" pos="6552" userDrawn="1">
          <p15:clr>
            <a:srgbClr val="A4A3A4"/>
          </p15:clr>
        </p15:guide>
        <p15:guide id="13" orient="horz" pos="10224" userDrawn="1">
          <p15:clr>
            <a:srgbClr val="A4A3A4"/>
          </p15:clr>
        </p15:guide>
        <p15:guide id="14" orient="horz" pos="13104" userDrawn="1">
          <p15:clr>
            <a:srgbClr val="A4A3A4"/>
          </p15:clr>
        </p15:guide>
        <p15:guide id="15" pos="11952" userDrawn="1">
          <p15:clr>
            <a:srgbClr val="A4A3A4"/>
          </p15:clr>
        </p15:guide>
        <p15:guide id="16" pos="6192" userDrawn="1">
          <p15:clr>
            <a:srgbClr val="A4A3A4"/>
          </p15:clr>
        </p15:guide>
        <p15:guide id="17" orient="horz" pos="13800" userDrawn="1">
          <p15:clr>
            <a:srgbClr val="A4A3A4"/>
          </p15:clr>
        </p15:guide>
        <p15:guide id="18" orient="horz" pos="17424" userDrawn="1">
          <p15:clr>
            <a:srgbClr val="A4A3A4"/>
          </p15:clr>
        </p15:guide>
        <p15:guide id="19" pos="7800" userDrawn="1">
          <p15:clr>
            <a:srgbClr val="A4A3A4"/>
          </p15:clr>
        </p15:guide>
        <p15:guide id="20" pos="10344"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Wilcox, John" initials="WJ" lastIdx="1" clrIdx="0">
    <p:extLst>
      <p:ext uri="{19B8F6BF-5375-455C-9EA6-DF929625EA0E}">
        <p15:presenceInfo xmlns:p15="http://schemas.microsoft.com/office/powerpoint/2012/main" userId="S-1-5-21-1343024091-287218729-682003330-106529"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68" autoAdjust="0"/>
    <p:restoredTop sz="94660"/>
  </p:normalViewPr>
  <p:slideViewPr>
    <p:cSldViewPr snapToGrid="0">
      <p:cViewPr>
        <p:scale>
          <a:sx n="40" d="100"/>
          <a:sy n="40" d="100"/>
        </p:scale>
        <p:origin x="-342" y="-5910"/>
      </p:cViewPr>
      <p:guideLst>
        <p:guide orient="horz" pos="861"/>
        <p:guide pos="864"/>
        <p:guide orient="horz" pos="5904"/>
        <p:guide pos="9072"/>
        <p:guide orient="horz" pos="25200"/>
        <p:guide pos="17232"/>
        <p:guide orient="horz" pos="2568"/>
        <p:guide pos="13680"/>
        <p:guide pos="4464"/>
        <p:guide orient="horz" pos="3600"/>
        <p:guide orient="horz" pos="6552"/>
        <p:guide orient="horz" pos="10224"/>
        <p:guide orient="horz" pos="13104"/>
        <p:guide pos="11952"/>
        <p:guide pos="6192"/>
        <p:guide orient="horz" pos="13800"/>
        <p:guide orient="horz" pos="17424"/>
        <p:guide pos="7800"/>
        <p:guide pos="10344"/>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commentAuthors" Target="commentAuthors.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3759C9B-874B-4CCA-BC61-F09412B20ACC}" type="doc">
      <dgm:prSet loTypeId="urn:microsoft.com/office/officeart/2005/8/layout/pyramid1" loCatId="pyramid" qsTypeId="urn:microsoft.com/office/officeart/2005/8/quickstyle/simple1" qsCatId="simple" csTypeId="urn:microsoft.com/office/officeart/2005/8/colors/accent1_2" csCatId="accent1" phldr="1"/>
      <dgm:spPr/>
    </dgm:pt>
    <dgm:pt modelId="{0A43C3D5-1436-4C84-B99F-5F0EBA78804B}">
      <dgm:prSet phldrT="[Text]"/>
      <dgm:spPr>
        <a:solidFill>
          <a:schemeClr val="accent2">
            <a:lumMod val="40000"/>
            <a:lumOff val="60000"/>
          </a:schemeClr>
        </a:solidFill>
      </dgm:spPr>
      <dgm:t>
        <a:bodyPr/>
        <a:lstStyle/>
        <a:p>
          <a:endParaRPr lang="en-US" dirty="0" smtClean="0"/>
        </a:p>
        <a:p>
          <a:r>
            <a:rPr lang="en-US" dirty="0" smtClean="0"/>
            <a:t> </a:t>
          </a:r>
          <a:endParaRPr lang="en-US" dirty="0"/>
        </a:p>
      </dgm:t>
    </dgm:pt>
    <dgm:pt modelId="{4268AFFE-30CB-471C-8F4A-E3690A4FC956}" type="parTrans" cxnId="{6C0D329E-BA94-41ED-B1AE-401DF4572831}">
      <dgm:prSet/>
      <dgm:spPr/>
      <dgm:t>
        <a:bodyPr/>
        <a:lstStyle/>
        <a:p>
          <a:endParaRPr lang="en-US"/>
        </a:p>
      </dgm:t>
    </dgm:pt>
    <dgm:pt modelId="{BCC9FA11-2545-4AEA-8EA0-D1E4C62CA71D}" type="sibTrans" cxnId="{6C0D329E-BA94-41ED-B1AE-401DF4572831}">
      <dgm:prSet/>
      <dgm:spPr/>
      <dgm:t>
        <a:bodyPr/>
        <a:lstStyle/>
        <a:p>
          <a:endParaRPr lang="en-US"/>
        </a:p>
      </dgm:t>
    </dgm:pt>
    <dgm:pt modelId="{47AC407B-BF8D-4F3D-AC39-211626414A2E}">
      <dgm:prSet phldrT="[Text]" custT="1"/>
      <dgm:spPr>
        <a:solidFill>
          <a:schemeClr val="accent1">
            <a:lumMod val="40000"/>
            <a:lumOff val="60000"/>
          </a:schemeClr>
        </a:solidFill>
      </dgm:spPr>
      <dgm:t>
        <a:bodyPr/>
        <a:lstStyle/>
        <a:p>
          <a:endParaRPr lang="en-US" sz="4800" b="1" dirty="0"/>
        </a:p>
      </dgm:t>
    </dgm:pt>
    <dgm:pt modelId="{5396DAEA-1296-4561-B1CB-995319521C7C}" type="parTrans" cxnId="{BED40C70-065D-41FF-83A6-6C6EB2404D13}">
      <dgm:prSet/>
      <dgm:spPr/>
      <dgm:t>
        <a:bodyPr/>
        <a:lstStyle/>
        <a:p>
          <a:endParaRPr lang="en-US"/>
        </a:p>
      </dgm:t>
    </dgm:pt>
    <dgm:pt modelId="{40EC2B6B-3D23-4E5A-B2C7-44D9E1C1A98C}" type="sibTrans" cxnId="{BED40C70-065D-41FF-83A6-6C6EB2404D13}">
      <dgm:prSet/>
      <dgm:spPr/>
      <dgm:t>
        <a:bodyPr/>
        <a:lstStyle/>
        <a:p>
          <a:endParaRPr lang="en-US"/>
        </a:p>
      </dgm:t>
    </dgm:pt>
    <dgm:pt modelId="{011A77C3-A409-4181-BA94-D403918A7F12}">
      <dgm:prSet phldrT="[Text]" custT="1"/>
      <dgm:spPr>
        <a:solidFill>
          <a:schemeClr val="accent6">
            <a:lumMod val="40000"/>
            <a:lumOff val="60000"/>
          </a:schemeClr>
        </a:solidFill>
      </dgm:spPr>
      <dgm:t>
        <a:bodyPr/>
        <a:lstStyle/>
        <a:p>
          <a:endParaRPr lang="en-US" sz="4800" b="1" dirty="0"/>
        </a:p>
      </dgm:t>
    </dgm:pt>
    <dgm:pt modelId="{339E36B5-91E5-447B-9DA3-010779ECCC56}" type="parTrans" cxnId="{ECA309E9-72D7-484D-8088-665874130534}">
      <dgm:prSet/>
      <dgm:spPr/>
      <dgm:t>
        <a:bodyPr/>
        <a:lstStyle/>
        <a:p>
          <a:endParaRPr lang="en-US"/>
        </a:p>
      </dgm:t>
    </dgm:pt>
    <dgm:pt modelId="{579842E2-B0AB-493A-AD51-2FABD6B6E9D1}" type="sibTrans" cxnId="{ECA309E9-72D7-484D-8088-665874130534}">
      <dgm:prSet/>
      <dgm:spPr/>
      <dgm:t>
        <a:bodyPr/>
        <a:lstStyle/>
        <a:p>
          <a:endParaRPr lang="en-US"/>
        </a:p>
      </dgm:t>
    </dgm:pt>
    <dgm:pt modelId="{5A8CD9B6-81FC-4421-80B0-F1B9C0613FE2}" type="pres">
      <dgm:prSet presAssocID="{93759C9B-874B-4CCA-BC61-F09412B20ACC}" presName="Name0" presStyleCnt="0">
        <dgm:presLayoutVars>
          <dgm:dir/>
          <dgm:animLvl val="lvl"/>
          <dgm:resizeHandles val="exact"/>
        </dgm:presLayoutVars>
      </dgm:prSet>
      <dgm:spPr/>
    </dgm:pt>
    <dgm:pt modelId="{EB26AA26-D462-4771-97ED-ADF84001EFF5}" type="pres">
      <dgm:prSet presAssocID="{0A43C3D5-1436-4C84-B99F-5F0EBA78804B}" presName="Name8" presStyleCnt="0"/>
      <dgm:spPr/>
    </dgm:pt>
    <dgm:pt modelId="{BD3471B9-B4E7-49D2-8F03-DB23DE3B53F7}" type="pres">
      <dgm:prSet presAssocID="{0A43C3D5-1436-4C84-B99F-5F0EBA78804B}" presName="level" presStyleLbl="node1" presStyleIdx="0" presStyleCnt="3" custLinFactNeighborY="-47449">
        <dgm:presLayoutVars>
          <dgm:chMax val="1"/>
          <dgm:bulletEnabled val="1"/>
        </dgm:presLayoutVars>
      </dgm:prSet>
      <dgm:spPr/>
      <dgm:t>
        <a:bodyPr/>
        <a:lstStyle/>
        <a:p>
          <a:endParaRPr lang="en-US"/>
        </a:p>
      </dgm:t>
    </dgm:pt>
    <dgm:pt modelId="{E74C838C-9BDF-45AA-9919-975AB535427C}" type="pres">
      <dgm:prSet presAssocID="{0A43C3D5-1436-4C84-B99F-5F0EBA78804B}" presName="levelTx" presStyleLbl="revTx" presStyleIdx="0" presStyleCnt="0">
        <dgm:presLayoutVars>
          <dgm:chMax val="1"/>
          <dgm:bulletEnabled val="1"/>
        </dgm:presLayoutVars>
      </dgm:prSet>
      <dgm:spPr/>
      <dgm:t>
        <a:bodyPr/>
        <a:lstStyle/>
        <a:p>
          <a:endParaRPr lang="en-US"/>
        </a:p>
      </dgm:t>
    </dgm:pt>
    <dgm:pt modelId="{D33F5B40-3399-4802-BAF6-CD85A23DF297}" type="pres">
      <dgm:prSet presAssocID="{47AC407B-BF8D-4F3D-AC39-211626414A2E}" presName="Name8" presStyleCnt="0"/>
      <dgm:spPr/>
    </dgm:pt>
    <dgm:pt modelId="{F5605EB8-B585-4A06-A60F-D9142D4C5E39}" type="pres">
      <dgm:prSet presAssocID="{47AC407B-BF8D-4F3D-AC39-211626414A2E}" presName="level" presStyleLbl="node1" presStyleIdx="1" presStyleCnt="3" custScaleY="106569" custLinFactNeighborY="12">
        <dgm:presLayoutVars>
          <dgm:chMax val="1"/>
          <dgm:bulletEnabled val="1"/>
        </dgm:presLayoutVars>
      </dgm:prSet>
      <dgm:spPr/>
      <dgm:t>
        <a:bodyPr/>
        <a:lstStyle/>
        <a:p>
          <a:endParaRPr lang="en-US"/>
        </a:p>
      </dgm:t>
    </dgm:pt>
    <dgm:pt modelId="{5C8F43CC-E12A-4FFE-89CF-672FE79A83C3}" type="pres">
      <dgm:prSet presAssocID="{47AC407B-BF8D-4F3D-AC39-211626414A2E}" presName="levelTx" presStyleLbl="revTx" presStyleIdx="0" presStyleCnt="0">
        <dgm:presLayoutVars>
          <dgm:chMax val="1"/>
          <dgm:bulletEnabled val="1"/>
        </dgm:presLayoutVars>
      </dgm:prSet>
      <dgm:spPr/>
      <dgm:t>
        <a:bodyPr/>
        <a:lstStyle/>
        <a:p>
          <a:endParaRPr lang="en-US"/>
        </a:p>
      </dgm:t>
    </dgm:pt>
    <dgm:pt modelId="{54D10F6F-02E1-451C-9DDD-ABA461704F26}" type="pres">
      <dgm:prSet presAssocID="{011A77C3-A409-4181-BA94-D403918A7F12}" presName="Name8" presStyleCnt="0"/>
      <dgm:spPr/>
    </dgm:pt>
    <dgm:pt modelId="{FF3FB465-F452-44AD-9739-DDFE8C2F4112}" type="pres">
      <dgm:prSet presAssocID="{011A77C3-A409-4181-BA94-D403918A7F12}" presName="level" presStyleLbl="node1" presStyleIdx="2" presStyleCnt="3" custScaleY="41374">
        <dgm:presLayoutVars>
          <dgm:chMax val="1"/>
          <dgm:bulletEnabled val="1"/>
        </dgm:presLayoutVars>
      </dgm:prSet>
      <dgm:spPr/>
      <dgm:t>
        <a:bodyPr/>
        <a:lstStyle/>
        <a:p>
          <a:endParaRPr lang="en-US"/>
        </a:p>
      </dgm:t>
    </dgm:pt>
    <dgm:pt modelId="{4AE40484-B9FF-4584-B1A8-B94ABA78327D}" type="pres">
      <dgm:prSet presAssocID="{011A77C3-A409-4181-BA94-D403918A7F12}" presName="levelTx" presStyleLbl="revTx" presStyleIdx="0" presStyleCnt="0">
        <dgm:presLayoutVars>
          <dgm:chMax val="1"/>
          <dgm:bulletEnabled val="1"/>
        </dgm:presLayoutVars>
      </dgm:prSet>
      <dgm:spPr/>
      <dgm:t>
        <a:bodyPr/>
        <a:lstStyle/>
        <a:p>
          <a:endParaRPr lang="en-US"/>
        </a:p>
      </dgm:t>
    </dgm:pt>
  </dgm:ptLst>
  <dgm:cxnLst>
    <dgm:cxn modelId="{6E0534EE-97CB-48D8-88B0-67620E4D9B30}" type="presOf" srcId="{93759C9B-874B-4CCA-BC61-F09412B20ACC}" destId="{5A8CD9B6-81FC-4421-80B0-F1B9C0613FE2}" srcOrd="0" destOrd="0" presId="urn:microsoft.com/office/officeart/2005/8/layout/pyramid1"/>
    <dgm:cxn modelId="{0E40CA36-7E8E-4742-AD73-100EDBA8068D}" type="presOf" srcId="{47AC407B-BF8D-4F3D-AC39-211626414A2E}" destId="{5C8F43CC-E12A-4FFE-89CF-672FE79A83C3}" srcOrd="1" destOrd="0" presId="urn:microsoft.com/office/officeart/2005/8/layout/pyramid1"/>
    <dgm:cxn modelId="{E33CD67B-D2B1-48F5-A44E-91A53C4AA386}" type="presOf" srcId="{0A43C3D5-1436-4C84-B99F-5F0EBA78804B}" destId="{BD3471B9-B4E7-49D2-8F03-DB23DE3B53F7}" srcOrd="0" destOrd="0" presId="urn:microsoft.com/office/officeart/2005/8/layout/pyramid1"/>
    <dgm:cxn modelId="{ECA309E9-72D7-484D-8088-665874130534}" srcId="{93759C9B-874B-4CCA-BC61-F09412B20ACC}" destId="{011A77C3-A409-4181-BA94-D403918A7F12}" srcOrd="2" destOrd="0" parTransId="{339E36B5-91E5-447B-9DA3-010779ECCC56}" sibTransId="{579842E2-B0AB-493A-AD51-2FABD6B6E9D1}"/>
    <dgm:cxn modelId="{E3C64716-65F0-4DEE-BB5F-1E8B8D3F3A96}" type="presOf" srcId="{47AC407B-BF8D-4F3D-AC39-211626414A2E}" destId="{F5605EB8-B585-4A06-A60F-D9142D4C5E39}" srcOrd="0" destOrd="0" presId="urn:microsoft.com/office/officeart/2005/8/layout/pyramid1"/>
    <dgm:cxn modelId="{BED40C70-065D-41FF-83A6-6C6EB2404D13}" srcId="{93759C9B-874B-4CCA-BC61-F09412B20ACC}" destId="{47AC407B-BF8D-4F3D-AC39-211626414A2E}" srcOrd="1" destOrd="0" parTransId="{5396DAEA-1296-4561-B1CB-995319521C7C}" sibTransId="{40EC2B6B-3D23-4E5A-B2C7-44D9E1C1A98C}"/>
    <dgm:cxn modelId="{007D7A95-ABDB-4D26-8E26-62F8B5C02CB2}" type="presOf" srcId="{011A77C3-A409-4181-BA94-D403918A7F12}" destId="{4AE40484-B9FF-4584-B1A8-B94ABA78327D}" srcOrd="1" destOrd="0" presId="urn:microsoft.com/office/officeart/2005/8/layout/pyramid1"/>
    <dgm:cxn modelId="{6C0D329E-BA94-41ED-B1AE-401DF4572831}" srcId="{93759C9B-874B-4CCA-BC61-F09412B20ACC}" destId="{0A43C3D5-1436-4C84-B99F-5F0EBA78804B}" srcOrd="0" destOrd="0" parTransId="{4268AFFE-30CB-471C-8F4A-E3690A4FC956}" sibTransId="{BCC9FA11-2545-4AEA-8EA0-D1E4C62CA71D}"/>
    <dgm:cxn modelId="{D14C2605-008A-4F2D-9D7D-A0DD447B86A6}" type="presOf" srcId="{011A77C3-A409-4181-BA94-D403918A7F12}" destId="{FF3FB465-F452-44AD-9739-DDFE8C2F4112}" srcOrd="0" destOrd="0" presId="urn:microsoft.com/office/officeart/2005/8/layout/pyramid1"/>
    <dgm:cxn modelId="{749A8A1C-52F9-4087-9E88-BA60A2A9FA73}" type="presOf" srcId="{0A43C3D5-1436-4C84-B99F-5F0EBA78804B}" destId="{E74C838C-9BDF-45AA-9919-975AB535427C}" srcOrd="1" destOrd="0" presId="urn:microsoft.com/office/officeart/2005/8/layout/pyramid1"/>
    <dgm:cxn modelId="{432C38B3-B745-400E-87C1-BD3F9BB5CFB2}" type="presParOf" srcId="{5A8CD9B6-81FC-4421-80B0-F1B9C0613FE2}" destId="{EB26AA26-D462-4771-97ED-ADF84001EFF5}" srcOrd="0" destOrd="0" presId="urn:microsoft.com/office/officeart/2005/8/layout/pyramid1"/>
    <dgm:cxn modelId="{7B7F1967-CAC6-490D-A142-A8F1507796A7}" type="presParOf" srcId="{EB26AA26-D462-4771-97ED-ADF84001EFF5}" destId="{BD3471B9-B4E7-49D2-8F03-DB23DE3B53F7}" srcOrd="0" destOrd="0" presId="urn:microsoft.com/office/officeart/2005/8/layout/pyramid1"/>
    <dgm:cxn modelId="{BC16C127-9AE6-4FC1-B3DC-A0A0B2D097CD}" type="presParOf" srcId="{EB26AA26-D462-4771-97ED-ADF84001EFF5}" destId="{E74C838C-9BDF-45AA-9919-975AB535427C}" srcOrd="1" destOrd="0" presId="urn:microsoft.com/office/officeart/2005/8/layout/pyramid1"/>
    <dgm:cxn modelId="{BBFB1CF0-24F3-492A-8A3B-63AB99DE4268}" type="presParOf" srcId="{5A8CD9B6-81FC-4421-80B0-F1B9C0613FE2}" destId="{D33F5B40-3399-4802-BAF6-CD85A23DF297}" srcOrd="1" destOrd="0" presId="urn:microsoft.com/office/officeart/2005/8/layout/pyramid1"/>
    <dgm:cxn modelId="{2EBDB2A4-652C-414B-8970-3C2C064ECAC1}" type="presParOf" srcId="{D33F5B40-3399-4802-BAF6-CD85A23DF297}" destId="{F5605EB8-B585-4A06-A60F-D9142D4C5E39}" srcOrd="0" destOrd="0" presId="urn:microsoft.com/office/officeart/2005/8/layout/pyramid1"/>
    <dgm:cxn modelId="{11221F8D-DD4A-41A7-B4DB-6EBCA9B8AC3B}" type="presParOf" srcId="{D33F5B40-3399-4802-BAF6-CD85A23DF297}" destId="{5C8F43CC-E12A-4FFE-89CF-672FE79A83C3}" srcOrd="1" destOrd="0" presId="urn:microsoft.com/office/officeart/2005/8/layout/pyramid1"/>
    <dgm:cxn modelId="{FF040AED-E6F3-4CBB-A632-82C4FFB89284}" type="presParOf" srcId="{5A8CD9B6-81FC-4421-80B0-F1B9C0613FE2}" destId="{54D10F6F-02E1-451C-9DDD-ABA461704F26}" srcOrd="2" destOrd="0" presId="urn:microsoft.com/office/officeart/2005/8/layout/pyramid1"/>
    <dgm:cxn modelId="{5CB647E2-067B-42CF-AB9C-684CD78CC187}" type="presParOf" srcId="{54D10F6F-02E1-451C-9DDD-ABA461704F26}" destId="{FF3FB465-F452-44AD-9739-DDFE8C2F4112}" srcOrd="0" destOrd="0" presId="urn:microsoft.com/office/officeart/2005/8/layout/pyramid1"/>
    <dgm:cxn modelId="{45D374AA-BEB3-4025-A8CF-F0D4BB347C44}" type="presParOf" srcId="{54D10F6F-02E1-451C-9DDD-ABA461704F26}" destId="{4AE40484-B9FF-4584-B1A8-B94ABA78327D}" srcOrd="1" destOrd="0" presId="urn:microsoft.com/office/officeart/2005/8/layout/pyramid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D3471B9-B4E7-49D2-8F03-DB23DE3B53F7}">
      <dsp:nvSpPr>
        <dsp:cNvPr id="0" name=""/>
        <dsp:cNvSpPr/>
      </dsp:nvSpPr>
      <dsp:spPr>
        <a:xfrm>
          <a:off x="6293950" y="0"/>
          <a:ext cx="8508614" cy="6941238"/>
        </a:xfrm>
        <a:prstGeom prst="trapezoid">
          <a:avLst>
            <a:gd name="adj" fmla="val 61290"/>
          </a:avLst>
        </a:prstGeom>
        <a:solidFill>
          <a:schemeClr val="accent2">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0" tIns="82550" rIns="82550" bIns="82550" numCol="1" spcCol="1270" anchor="ctr" anchorCtr="0">
          <a:noAutofit/>
        </a:bodyPr>
        <a:lstStyle/>
        <a:p>
          <a:pPr lvl="0" algn="ctr" defTabSz="2889250">
            <a:lnSpc>
              <a:spcPct val="90000"/>
            </a:lnSpc>
            <a:spcBef>
              <a:spcPct val="0"/>
            </a:spcBef>
            <a:spcAft>
              <a:spcPct val="35000"/>
            </a:spcAft>
          </a:pPr>
          <a:endParaRPr lang="en-US" sz="6500" kern="1200" dirty="0" smtClean="0"/>
        </a:p>
        <a:p>
          <a:pPr lvl="0" algn="ctr" defTabSz="2889250">
            <a:lnSpc>
              <a:spcPct val="90000"/>
            </a:lnSpc>
            <a:spcBef>
              <a:spcPct val="0"/>
            </a:spcBef>
            <a:spcAft>
              <a:spcPct val="35000"/>
            </a:spcAft>
          </a:pPr>
          <a:r>
            <a:rPr lang="en-US" sz="6500" kern="1200" dirty="0" smtClean="0"/>
            <a:t> </a:t>
          </a:r>
          <a:endParaRPr lang="en-US" sz="6500" kern="1200" dirty="0"/>
        </a:p>
      </dsp:txBody>
      <dsp:txXfrm>
        <a:off x="6293950" y="0"/>
        <a:ext cx="8508614" cy="6941238"/>
      </dsp:txXfrm>
    </dsp:sp>
    <dsp:sp modelId="{F5605EB8-B585-4A06-A60F-D9142D4C5E39}">
      <dsp:nvSpPr>
        <dsp:cNvPr id="0" name=""/>
        <dsp:cNvSpPr/>
      </dsp:nvSpPr>
      <dsp:spPr>
        <a:xfrm>
          <a:off x="1760177" y="6942071"/>
          <a:ext cx="17576160" cy="7397208"/>
        </a:xfrm>
        <a:prstGeom prst="trapezoid">
          <a:avLst>
            <a:gd name="adj" fmla="val 61290"/>
          </a:avLst>
        </a:prstGeom>
        <a:solidFill>
          <a:schemeClr val="accent1">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2133600">
            <a:lnSpc>
              <a:spcPct val="90000"/>
            </a:lnSpc>
            <a:spcBef>
              <a:spcPct val="0"/>
            </a:spcBef>
            <a:spcAft>
              <a:spcPct val="35000"/>
            </a:spcAft>
          </a:pPr>
          <a:endParaRPr lang="en-US" sz="4800" b="1" kern="1200" dirty="0"/>
        </a:p>
      </dsp:txBody>
      <dsp:txXfrm>
        <a:off x="4836005" y="6942071"/>
        <a:ext cx="11424504" cy="7397208"/>
      </dsp:txXfrm>
    </dsp:sp>
    <dsp:sp modelId="{FF3FB465-F452-44AD-9739-DDFE8C2F4112}">
      <dsp:nvSpPr>
        <dsp:cNvPr id="0" name=""/>
        <dsp:cNvSpPr/>
      </dsp:nvSpPr>
      <dsp:spPr>
        <a:xfrm>
          <a:off x="0" y="14338446"/>
          <a:ext cx="21096514" cy="2871868"/>
        </a:xfrm>
        <a:prstGeom prst="trapezoid">
          <a:avLst>
            <a:gd name="adj" fmla="val 61290"/>
          </a:avLst>
        </a:prstGeom>
        <a:solidFill>
          <a:schemeClr val="accent6">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2133600">
            <a:lnSpc>
              <a:spcPct val="90000"/>
            </a:lnSpc>
            <a:spcBef>
              <a:spcPct val="0"/>
            </a:spcBef>
            <a:spcAft>
              <a:spcPct val="35000"/>
            </a:spcAft>
          </a:pPr>
          <a:endParaRPr lang="en-US" sz="4800" b="1" kern="1200" dirty="0"/>
        </a:p>
      </dsp:txBody>
      <dsp:txXfrm>
        <a:off x="3691890" y="14338446"/>
        <a:ext cx="13712734" cy="2871868"/>
      </dsp:txXfrm>
    </dsp:sp>
  </dsp:spTree>
</dsp:drawing>
</file>

<file path=ppt/diagrams/layout1.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160270" y="6809002"/>
            <a:ext cx="24483060" cy="14484773"/>
          </a:xfrm>
        </p:spPr>
        <p:txBody>
          <a:bodyPr anchor="b"/>
          <a:lstStyle>
            <a:lvl1pPr algn="ctr">
              <a:defRPr sz="18900"/>
            </a:lvl1pPr>
          </a:lstStyle>
          <a:p>
            <a:r>
              <a:rPr lang="en-US" smtClean="0"/>
              <a:t>Click to edit Master title style</a:t>
            </a:r>
            <a:endParaRPr lang="en-US" dirty="0"/>
          </a:p>
        </p:txBody>
      </p:sp>
      <p:sp>
        <p:nvSpPr>
          <p:cNvPr id="3" name="Subtitle 2"/>
          <p:cNvSpPr>
            <a:spLocks noGrp="1"/>
          </p:cNvSpPr>
          <p:nvPr>
            <p:ph type="subTitle" idx="1"/>
          </p:nvPr>
        </p:nvSpPr>
        <p:spPr>
          <a:xfrm>
            <a:off x="3600450" y="21852364"/>
            <a:ext cx="21602700" cy="10044956"/>
          </a:xfrm>
        </p:spPr>
        <p:txBody>
          <a:bodyPr/>
          <a:lstStyle>
            <a:lvl1pPr marL="0" indent="0" algn="ctr">
              <a:buNone/>
              <a:defRPr sz="7560"/>
            </a:lvl1pPr>
            <a:lvl2pPr marL="1440180" indent="0" algn="ctr">
              <a:buNone/>
              <a:defRPr sz="6300"/>
            </a:lvl2pPr>
            <a:lvl3pPr marL="2880360" indent="0" algn="ctr">
              <a:buNone/>
              <a:defRPr sz="5670"/>
            </a:lvl3pPr>
            <a:lvl4pPr marL="4320540" indent="0" algn="ctr">
              <a:buNone/>
              <a:defRPr sz="5040"/>
            </a:lvl4pPr>
            <a:lvl5pPr marL="5760720" indent="0" algn="ctr">
              <a:buNone/>
              <a:defRPr sz="5040"/>
            </a:lvl5pPr>
            <a:lvl6pPr marL="7200900" indent="0" algn="ctr">
              <a:buNone/>
              <a:defRPr sz="5040"/>
            </a:lvl6pPr>
            <a:lvl7pPr marL="8641080" indent="0" algn="ctr">
              <a:buNone/>
              <a:defRPr sz="5040"/>
            </a:lvl7pPr>
            <a:lvl8pPr marL="10081260" indent="0" algn="ctr">
              <a:buNone/>
              <a:defRPr sz="5040"/>
            </a:lvl8pPr>
            <a:lvl9pPr marL="11521440" indent="0" algn="ctr">
              <a:buNone/>
              <a:defRPr sz="504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DA63D38E-065F-47F4-9E6A-1D3B6D8D98C6}" type="datetimeFigureOut">
              <a:rPr lang="en-US" smtClean="0"/>
              <a:t>5/15/2018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51DA29B-4E12-4F96-8DB2-6A160DABA206}" type="slidenum">
              <a:rPr lang="en-US" smtClean="0"/>
              <a:t>‹#›</a:t>
            </a:fld>
            <a:endParaRPr lang="en-US"/>
          </a:p>
        </p:txBody>
      </p:sp>
    </p:spTree>
    <p:extLst>
      <p:ext uri="{BB962C8B-B14F-4D97-AF65-F5344CB8AC3E}">
        <p14:creationId xmlns:p14="http://schemas.microsoft.com/office/powerpoint/2010/main" val="15871096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DA63D38E-065F-47F4-9E6A-1D3B6D8D98C6}" type="datetimeFigureOut">
              <a:rPr lang="en-US" smtClean="0"/>
              <a:t>5/15/2018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51DA29B-4E12-4F96-8DB2-6A160DABA206}" type="slidenum">
              <a:rPr lang="en-US" smtClean="0"/>
              <a:t>‹#›</a:t>
            </a:fld>
            <a:endParaRPr lang="en-US"/>
          </a:p>
        </p:txBody>
      </p:sp>
    </p:spTree>
    <p:extLst>
      <p:ext uri="{BB962C8B-B14F-4D97-AF65-F5344CB8AC3E}">
        <p14:creationId xmlns:p14="http://schemas.microsoft.com/office/powerpoint/2010/main" val="22998811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965247" y="10372420"/>
            <a:ext cx="24843105" cy="17306604"/>
          </a:xfrm>
        </p:spPr>
        <p:txBody>
          <a:bodyPr anchor="b"/>
          <a:lstStyle>
            <a:lvl1pPr>
              <a:defRPr sz="18900"/>
            </a:lvl1pPr>
          </a:lstStyle>
          <a:p>
            <a:r>
              <a:rPr lang="en-US" smtClean="0"/>
              <a:t>Click to edit Master title style</a:t>
            </a:r>
            <a:endParaRPr lang="en-US" dirty="0"/>
          </a:p>
        </p:txBody>
      </p:sp>
      <p:sp>
        <p:nvSpPr>
          <p:cNvPr id="3" name="Text Placeholder 2"/>
          <p:cNvSpPr>
            <a:spLocks noGrp="1"/>
          </p:cNvSpPr>
          <p:nvPr>
            <p:ph type="body" idx="1"/>
          </p:nvPr>
        </p:nvSpPr>
        <p:spPr>
          <a:xfrm>
            <a:off x="1965247" y="27842752"/>
            <a:ext cx="24843105" cy="9101134"/>
          </a:xfrm>
        </p:spPr>
        <p:txBody>
          <a:bodyPr/>
          <a:lstStyle>
            <a:lvl1pPr marL="0" indent="0">
              <a:buNone/>
              <a:defRPr sz="7560">
                <a:solidFill>
                  <a:schemeClr val="tx1"/>
                </a:solidFill>
              </a:defRPr>
            </a:lvl1pPr>
            <a:lvl2pPr marL="1440180" indent="0">
              <a:buNone/>
              <a:defRPr sz="6300">
                <a:solidFill>
                  <a:schemeClr val="tx1">
                    <a:tint val="75000"/>
                  </a:schemeClr>
                </a:solidFill>
              </a:defRPr>
            </a:lvl2pPr>
            <a:lvl3pPr marL="2880360" indent="0">
              <a:buNone/>
              <a:defRPr sz="5670">
                <a:solidFill>
                  <a:schemeClr val="tx1">
                    <a:tint val="75000"/>
                  </a:schemeClr>
                </a:solidFill>
              </a:defRPr>
            </a:lvl3pPr>
            <a:lvl4pPr marL="4320540" indent="0">
              <a:buNone/>
              <a:defRPr sz="5040">
                <a:solidFill>
                  <a:schemeClr val="tx1">
                    <a:tint val="75000"/>
                  </a:schemeClr>
                </a:solidFill>
              </a:defRPr>
            </a:lvl4pPr>
            <a:lvl5pPr marL="5760720" indent="0">
              <a:buNone/>
              <a:defRPr sz="5040">
                <a:solidFill>
                  <a:schemeClr val="tx1">
                    <a:tint val="75000"/>
                  </a:schemeClr>
                </a:solidFill>
              </a:defRPr>
            </a:lvl5pPr>
            <a:lvl6pPr marL="7200900" indent="0">
              <a:buNone/>
              <a:defRPr sz="5040">
                <a:solidFill>
                  <a:schemeClr val="tx1">
                    <a:tint val="75000"/>
                  </a:schemeClr>
                </a:solidFill>
              </a:defRPr>
            </a:lvl6pPr>
            <a:lvl7pPr marL="8641080" indent="0">
              <a:buNone/>
              <a:defRPr sz="5040">
                <a:solidFill>
                  <a:schemeClr val="tx1">
                    <a:tint val="75000"/>
                  </a:schemeClr>
                </a:solidFill>
              </a:defRPr>
            </a:lvl7pPr>
            <a:lvl8pPr marL="10081260" indent="0">
              <a:buNone/>
              <a:defRPr sz="5040">
                <a:solidFill>
                  <a:schemeClr val="tx1">
                    <a:tint val="75000"/>
                  </a:schemeClr>
                </a:solidFill>
              </a:defRPr>
            </a:lvl8pPr>
            <a:lvl9pPr marL="11521440" indent="0">
              <a:buNone/>
              <a:defRPr sz="504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DA63D38E-065F-47F4-9E6A-1D3B6D8D98C6}" type="datetimeFigureOut">
              <a:rPr lang="en-US" smtClean="0"/>
              <a:t>5/15/2018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51DA29B-4E12-4F96-8DB2-6A160DABA206}" type="slidenum">
              <a:rPr lang="en-US" smtClean="0"/>
              <a:t>‹#›</a:t>
            </a:fld>
            <a:endParaRPr lang="en-US"/>
          </a:p>
        </p:txBody>
      </p:sp>
    </p:spTree>
    <p:extLst>
      <p:ext uri="{BB962C8B-B14F-4D97-AF65-F5344CB8AC3E}">
        <p14:creationId xmlns:p14="http://schemas.microsoft.com/office/powerpoint/2010/main" val="6930848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980248" y="11075458"/>
            <a:ext cx="12241530" cy="26398117"/>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14581823" y="11075458"/>
            <a:ext cx="12241530" cy="26398117"/>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DA63D38E-065F-47F4-9E6A-1D3B6D8D98C6}" type="datetimeFigureOut">
              <a:rPr lang="en-US" smtClean="0"/>
              <a:t>5/15/2018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51DA29B-4E12-4F96-8DB2-6A160DABA206}" type="slidenum">
              <a:rPr lang="en-US" smtClean="0"/>
              <a:t>‹#›</a:t>
            </a:fld>
            <a:endParaRPr lang="en-US"/>
          </a:p>
        </p:txBody>
      </p:sp>
    </p:spTree>
    <p:extLst>
      <p:ext uri="{BB962C8B-B14F-4D97-AF65-F5344CB8AC3E}">
        <p14:creationId xmlns:p14="http://schemas.microsoft.com/office/powerpoint/2010/main" val="3184847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983999" y="2215101"/>
            <a:ext cx="24843105" cy="8041749"/>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984002" y="10199056"/>
            <a:ext cx="12185271" cy="4998399"/>
          </a:xfrm>
        </p:spPr>
        <p:txBody>
          <a:bodyPr anchor="b"/>
          <a:lstStyle>
            <a:lvl1pPr marL="0" indent="0">
              <a:buNone/>
              <a:defRPr sz="7560" b="1"/>
            </a:lvl1pPr>
            <a:lvl2pPr marL="1440180" indent="0">
              <a:buNone/>
              <a:defRPr sz="6300" b="1"/>
            </a:lvl2pPr>
            <a:lvl3pPr marL="2880360" indent="0">
              <a:buNone/>
              <a:defRPr sz="5670" b="1"/>
            </a:lvl3pPr>
            <a:lvl4pPr marL="4320540" indent="0">
              <a:buNone/>
              <a:defRPr sz="5040" b="1"/>
            </a:lvl4pPr>
            <a:lvl5pPr marL="5760720" indent="0">
              <a:buNone/>
              <a:defRPr sz="5040" b="1"/>
            </a:lvl5pPr>
            <a:lvl6pPr marL="7200900" indent="0">
              <a:buNone/>
              <a:defRPr sz="5040" b="1"/>
            </a:lvl6pPr>
            <a:lvl7pPr marL="8641080" indent="0">
              <a:buNone/>
              <a:defRPr sz="5040" b="1"/>
            </a:lvl7pPr>
            <a:lvl8pPr marL="10081260" indent="0">
              <a:buNone/>
              <a:defRPr sz="5040" b="1"/>
            </a:lvl8pPr>
            <a:lvl9pPr marL="11521440" indent="0">
              <a:buNone/>
              <a:defRPr sz="5040" b="1"/>
            </a:lvl9pPr>
          </a:lstStyle>
          <a:p>
            <a:pPr lvl="0"/>
            <a:r>
              <a:rPr lang="en-US" smtClean="0"/>
              <a:t>Edit Master text styles</a:t>
            </a:r>
          </a:p>
        </p:txBody>
      </p:sp>
      <p:sp>
        <p:nvSpPr>
          <p:cNvPr id="4" name="Content Placeholder 3"/>
          <p:cNvSpPr>
            <a:spLocks noGrp="1"/>
          </p:cNvSpPr>
          <p:nvPr>
            <p:ph sz="half" idx="2"/>
          </p:nvPr>
        </p:nvSpPr>
        <p:spPr>
          <a:xfrm>
            <a:off x="1984002" y="15197455"/>
            <a:ext cx="12185271" cy="22353167"/>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14581824" y="10199056"/>
            <a:ext cx="12245282" cy="4998399"/>
          </a:xfrm>
        </p:spPr>
        <p:txBody>
          <a:bodyPr anchor="b"/>
          <a:lstStyle>
            <a:lvl1pPr marL="0" indent="0">
              <a:buNone/>
              <a:defRPr sz="7560" b="1"/>
            </a:lvl1pPr>
            <a:lvl2pPr marL="1440180" indent="0">
              <a:buNone/>
              <a:defRPr sz="6300" b="1"/>
            </a:lvl2pPr>
            <a:lvl3pPr marL="2880360" indent="0">
              <a:buNone/>
              <a:defRPr sz="5670" b="1"/>
            </a:lvl3pPr>
            <a:lvl4pPr marL="4320540" indent="0">
              <a:buNone/>
              <a:defRPr sz="5040" b="1"/>
            </a:lvl4pPr>
            <a:lvl5pPr marL="5760720" indent="0">
              <a:buNone/>
              <a:defRPr sz="5040" b="1"/>
            </a:lvl5pPr>
            <a:lvl6pPr marL="7200900" indent="0">
              <a:buNone/>
              <a:defRPr sz="5040" b="1"/>
            </a:lvl6pPr>
            <a:lvl7pPr marL="8641080" indent="0">
              <a:buNone/>
              <a:defRPr sz="5040" b="1"/>
            </a:lvl7pPr>
            <a:lvl8pPr marL="10081260" indent="0">
              <a:buNone/>
              <a:defRPr sz="5040" b="1"/>
            </a:lvl8pPr>
            <a:lvl9pPr marL="11521440" indent="0">
              <a:buNone/>
              <a:defRPr sz="5040" b="1"/>
            </a:lvl9pPr>
          </a:lstStyle>
          <a:p>
            <a:pPr lvl="0"/>
            <a:r>
              <a:rPr lang="en-US" smtClean="0"/>
              <a:t>Edit Master text styles</a:t>
            </a:r>
          </a:p>
        </p:txBody>
      </p:sp>
      <p:sp>
        <p:nvSpPr>
          <p:cNvPr id="6" name="Content Placeholder 5"/>
          <p:cNvSpPr>
            <a:spLocks noGrp="1"/>
          </p:cNvSpPr>
          <p:nvPr>
            <p:ph sz="quarter" idx="4"/>
          </p:nvPr>
        </p:nvSpPr>
        <p:spPr>
          <a:xfrm>
            <a:off x="14581824" y="15197455"/>
            <a:ext cx="12245282" cy="22353167"/>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DA63D38E-065F-47F4-9E6A-1D3B6D8D98C6}" type="datetimeFigureOut">
              <a:rPr lang="en-US" smtClean="0"/>
              <a:t>5/15/2018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51DA29B-4E12-4F96-8DB2-6A160DABA206}" type="slidenum">
              <a:rPr lang="en-US" smtClean="0"/>
              <a:t>‹#›</a:t>
            </a:fld>
            <a:endParaRPr lang="en-US"/>
          </a:p>
        </p:txBody>
      </p:sp>
    </p:spTree>
    <p:extLst>
      <p:ext uri="{BB962C8B-B14F-4D97-AF65-F5344CB8AC3E}">
        <p14:creationId xmlns:p14="http://schemas.microsoft.com/office/powerpoint/2010/main" val="32473328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DA63D38E-065F-47F4-9E6A-1D3B6D8D98C6}" type="datetimeFigureOut">
              <a:rPr lang="en-US" smtClean="0"/>
              <a:t>5/15/2018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51DA29B-4E12-4F96-8DB2-6A160DABA206}" type="slidenum">
              <a:rPr lang="en-US" smtClean="0"/>
              <a:t>‹#›</a:t>
            </a:fld>
            <a:endParaRPr lang="en-US"/>
          </a:p>
        </p:txBody>
      </p:sp>
    </p:spTree>
    <p:extLst>
      <p:ext uri="{BB962C8B-B14F-4D97-AF65-F5344CB8AC3E}">
        <p14:creationId xmlns:p14="http://schemas.microsoft.com/office/powerpoint/2010/main" val="7605301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A63D38E-065F-47F4-9E6A-1D3B6D8D98C6}" type="datetimeFigureOut">
              <a:rPr lang="en-US" smtClean="0"/>
              <a:t>5/15/2018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51DA29B-4E12-4F96-8DB2-6A160DABA206}" type="slidenum">
              <a:rPr lang="en-US" smtClean="0"/>
              <a:t>‹#›</a:t>
            </a:fld>
            <a:endParaRPr lang="en-US"/>
          </a:p>
        </p:txBody>
      </p:sp>
    </p:spTree>
    <p:extLst>
      <p:ext uri="{BB962C8B-B14F-4D97-AF65-F5344CB8AC3E}">
        <p14:creationId xmlns:p14="http://schemas.microsoft.com/office/powerpoint/2010/main" val="4277963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83999" y="2773680"/>
            <a:ext cx="9289911" cy="9707880"/>
          </a:xfrm>
        </p:spPr>
        <p:txBody>
          <a:bodyPr anchor="b"/>
          <a:lstStyle>
            <a:lvl1pPr>
              <a:defRPr sz="10080"/>
            </a:lvl1pPr>
          </a:lstStyle>
          <a:p>
            <a:r>
              <a:rPr lang="en-US" smtClean="0"/>
              <a:t>Click to edit Master title style</a:t>
            </a:r>
            <a:endParaRPr lang="en-US" dirty="0"/>
          </a:p>
        </p:txBody>
      </p:sp>
      <p:sp>
        <p:nvSpPr>
          <p:cNvPr id="3" name="Content Placeholder 2"/>
          <p:cNvSpPr>
            <a:spLocks noGrp="1"/>
          </p:cNvSpPr>
          <p:nvPr>
            <p:ph idx="1"/>
          </p:nvPr>
        </p:nvSpPr>
        <p:spPr>
          <a:xfrm>
            <a:off x="12245281" y="5990388"/>
            <a:ext cx="14581823" cy="29566658"/>
          </a:xfrm>
        </p:spPr>
        <p:txBody>
          <a:bodyPr/>
          <a:lstStyle>
            <a:lvl1pPr>
              <a:defRPr sz="10080"/>
            </a:lvl1pPr>
            <a:lvl2pPr>
              <a:defRPr sz="8820"/>
            </a:lvl2pPr>
            <a:lvl3pPr>
              <a:defRPr sz="7560"/>
            </a:lvl3pPr>
            <a:lvl4pPr>
              <a:defRPr sz="6300"/>
            </a:lvl4pPr>
            <a:lvl5pPr>
              <a:defRPr sz="6300"/>
            </a:lvl5pPr>
            <a:lvl6pPr>
              <a:defRPr sz="6300"/>
            </a:lvl6pPr>
            <a:lvl7pPr>
              <a:defRPr sz="6300"/>
            </a:lvl7pPr>
            <a:lvl8pPr>
              <a:defRPr sz="6300"/>
            </a:lvl8pPr>
            <a:lvl9pPr>
              <a:defRPr sz="63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983999" y="12481560"/>
            <a:ext cx="9289911" cy="23123634"/>
          </a:xfrm>
        </p:spPr>
        <p:txBody>
          <a:bodyPr/>
          <a:lstStyle>
            <a:lvl1pPr marL="0" indent="0">
              <a:buNone/>
              <a:defRPr sz="5040"/>
            </a:lvl1pPr>
            <a:lvl2pPr marL="1440180" indent="0">
              <a:buNone/>
              <a:defRPr sz="4410"/>
            </a:lvl2pPr>
            <a:lvl3pPr marL="2880360" indent="0">
              <a:buNone/>
              <a:defRPr sz="3780"/>
            </a:lvl3pPr>
            <a:lvl4pPr marL="4320540" indent="0">
              <a:buNone/>
              <a:defRPr sz="3150"/>
            </a:lvl4pPr>
            <a:lvl5pPr marL="5760720" indent="0">
              <a:buNone/>
              <a:defRPr sz="3150"/>
            </a:lvl5pPr>
            <a:lvl6pPr marL="7200900" indent="0">
              <a:buNone/>
              <a:defRPr sz="3150"/>
            </a:lvl6pPr>
            <a:lvl7pPr marL="8641080" indent="0">
              <a:buNone/>
              <a:defRPr sz="3150"/>
            </a:lvl7pPr>
            <a:lvl8pPr marL="10081260" indent="0">
              <a:buNone/>
              <a:defRPr sz="3150"/>
            </a:lvl8pPr>
            <a:lvl9pPr marL="11521440" indent="0">
              <a:buNone/>
              <a:defRPr sz="3150"/>
            </a:lvl9pPr>
          </a:lstStyle>
          <a:p>
            <a:pPr lvl="0"/>
            <a:r>
              <a:rPr lang="en-US" smtClean="0"/>
              <a:t>Edit Master text styles</a:t>
            </a:r>
          </a:p>
        </p:txBody>
      </p:sp>
      <p:sp>
        <p:nvSpPr>
          <p:cNvPr id="5" name="Date Placeholder 4"/>
          <p:cNvSpPr>
            <a:spLocks noGrp="1"/>
          </p:cNvSpPr>
          <p:nvPr>
            <p:ph type="dt" sz="half" idx="10"/>
          </p:nvPr>
        </p:nvSpPr>
        <p:spPr/>
        <p:txBody>
          <a:bodyPr/>
          <a:lstStyle/>
          <a:p>
            <a:fld id="{DA63D38E-065F-47F4-9E6A-1D3B6D8D98C6}" type="datetimeFigureOut">
              <a:rPr lang="en-US" smtClean="0"/>
              <a:t>5/15/2018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51DA29B-4E12-4F96-8DB2-6A160DABA206}" type="slidenum">
              <a:rPr lang="en-US" smtClean="0"/>
              <a:t>‹#›</a:t>
            </a:fld>
            <a:endParaRPr lang="en-US"/>
          </a:p>
        </p:txBody>
      </p:sp>
    </p:spTree>
    <p:extLst>
      <p:ext uri="{BB962C8B-B14F-4D97-AF65-F5344CB8AC3E}">
        <p14:creationId xmlns:p14="http://schemas.microsoft.com/office/powerpoint/2010/main" val="12856977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83999" y="2773680"/>
            <a:ext cx="9289911" cy="9707880"/>
          </a:xfrm>
        </p:spPr>
        <p:txBody>
          <a:bodyPr anchor="b"/>
          <a:lstStyle>
            <a:lvl1pPr>
              <a:defRPr sz="1008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2245281" y="5990388"/>
            <a:ext cx="14581823" cy="29566658"/>
          </a:xfrm>
        </p:spPr>
        <p:txBody>
          <a:bodyPr anchor="t"/>
          <a:lstStyle>
            <a:lvl1pPr marL="0" indent="0">
              <a:buNone/>
              <a:defRPr sz="10080"/>
            </a:lvl1pPr>
            <a:lvl2pPr marL="1440180" indent="0">
              <a:buNone/>
              <a:defRPr sz="8820"/>
            </a:lvl2pPr>
            <a:lvl3pPr marL="2880360" indent="0">
              <a:buNone/>
              <a:defRPr sz="7560"/>
            </a:lvl3pPr>
            <a:lvl4pPr marL="4320540" indent="0">
              <a:buNone/>
              <a:defRPr sz="6300"/>
            </a:lvl4pPr>
            <a:lvl5pPr marL="5760720" indent="0">
              <a:buNone/>
              <a:defRPr sz="6300"/>
            </a:lvl5pPr>
            <a:lvl6pPr marL="7200900" indent="0">
              <a:buNone/>
              <a:defRPr sz="6300"/>
            </a:lvl6pPr>
            <a:lvl7pPr marL="8641080" indent="0">
              <a:buNone/>
              <a:defRPr sz="6300"/>
            </a:lvl7pPr>
            <a:lvl8pPr marL="10081260" indent="0">
              <a:buNone/>
              <a:defRPr sz="6300"/>
            </a:lvl8pPr>
            <a:lvl9pPr marL="11521440" indent="0">
              <a:buNone/>
              <a:defRPr sz="6300"/>
            </a:lvl9pPr>
          </a:lstStyle>
          <a:p>
            <a:r>
              <a:rPr lang="en-US" smtClean="0"/>
              <a:t>Click icon to add picture</a:t>
            </a:r>
            <a:endParaRPr lang="en-US" dirty="0"/>
          </a:p>
        </p:txBody>
      </p:sp>
      <p:sp>
        <p:nvSpPr>
          <p:cNvPr id="4" name="Text Placeholder 3"/>
          <p:cNvSpPr>
            <a:spLocks noGrp="1"/>
          </p:cNvSpPr>
          <p:nvPr>
            <p:ph type="body" sz="half" idx="2"/>
          </p:nvPr>
        </p:nvSpPr>
        <p:spPr>
          <a:xfrm>
            <a:off x="1983999" y="12481560"/>
            <a:ext cx="9289911" cy="23123634"/>
          </a:xfrm>
        </p:spPr>
        <p:txBody>
          <a:bodyPr/>
          <a:lstStyle>
            <a:lvl1pPr marL="0" indent="0">
              <a:buNone/>
              <a:defRPr sz="5040"/>
            </a:lvl1pPr>
            <a:lvl2pPr marL="1440180" indent="0">
              <a:buNone/>
              <a:defRPr sz="4410"/>
            </a:lvl2pPr>
            <a:lvl3pPr marL="2880360" indent="0">
              <a:buNone/>
              <a:defRPr sz="3780"/>
            </a:lvl3pPr>
            <a:lvl4pPr marL="4320540" indent="0">
              <a:buNone/>
              <a:defRPr sz="3150"/>
            </a:lvl4pPr>
            <a:lvl5pPr marL="5760720" indent="0">
              <a:buNone/>
              <a:defRPr sz="3150"/>
            </a:lvl5pPr>
            <a:lvl6pPr marL="7200900" indent="0">
              <a:buNone/>
              <a:defRPr sz="3150"/>
            </a:lvl6pPr>
            <a:lvl7pPr marL="8641080" indent="0">
              <a:buNone/>
              <a:defRPr sz="3150"/>
            </a:lvl7pPr>
            <a:lvl8pPr marL="10081260" indent="0">
              <a:buNone/>
              <a:defRPr sz="3150"/>
            </a:lvl8pPr>
            <a:lvl9pPr marL="11521440" indent="0">
              <a:buNone/>
              <a:defRPr sz="3150"/>
            </a:lvl9pPr>
          </a:lstStyle>
          <a:p>
            <a:pPr lvl="0"/>
            <a:r>
              <a:rPr lang="en-US" smtClean="0"/>
              <a:t>Edit Master text styles</a:t>
            </a:r>
          </a:p>
        </p:txBody>
      </p:sp>
      <p:sp>
        <p:nvSpPr>
          <p:cNvPr id="5" name="Date Placeholder 4"/>
          <p:cNvSpPr>
            <a:spLocks noGrp="1"/>
          </p:cNvSpPr>
          <p:nvPr>
            <p:ph type="dt" sz="half" idx="10"/>
          </p:nvPr>
        </p:nvSpPr>
        <p:spPr/>
        <p:txBody>
          <a:bodyPr/>
          <a:lstStyle/>
          <a:p>
            <a:fld id="{DA63D38E-065F-47F4-9E6A-1D3B6D8D98C6}" type="datetimeFigureOut">
              <a:rPr lang="en-US" smtClean="0"/>
              <a:t>5/15/2018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51DA29B-4E12-4F96-8DB2-6A160DABA206}" type="slidenum">
              <a:rPr lang="en-US" smtClean="0"/>
              <a:t>‹#›</a:t>
            </a:fld>
            <a:endParaRPr lang="en-US"/>
          </a:p>
        </p:txBody>
      </p:sp>
    </p:spTree>
    <p:extLst>
      <p:ext uri="{BB962C8B-B14F-4D97-AF65-F5344CB8AC3E}">
        <p14:creationId xmlns:p14="http://schemas.microsoft.com/office/powerpoint/2010/main" val="4695546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DA63D38E-065F-47F4-9E6A-1D3B6D8D98C6}" type="datetimeFigureOut">
              <a:rPr lang="en-US" smtClean="0"/>
              <a:t>5/15/2018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51DA29B-4E12-4F96-8DB2-6A160DABA206}" type="slidenum">
              <a:rPr lang="en-US" smtClean="0"/>
              <a:t>‹#›</a:t>
            </a:fld>
            <a:endParaRPr lang="en-US"/>
          </a:p>
        </p:txBody>
      </p:sp>
    </p:spTree>
    <p:extLst>
      <p:ext uri="{BB962C8B-B14F-4D97-AF65-F5344CB8AC3E}">
        <p14:creationId xmlns:p14="http://schemas.microsoft.com/office/powerpoint/2010/main" val="37290157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0612578" y="2215092"/>
            <a:ext cx="6210776" cy="35258484"/>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980249" y="2215092"/>
            <a:ext cx="18272284" cy="35258484"/>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DA63D38E-065F-47F4-9E6A-1D3B6D8D98C6}" type="datetimeFigureOut">
              <a:rPr lang="en-US" smtClean="0"/>
              <a:t>5/15/2018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51DA29B-4E12-4F96-8DB2-6A160DABA206}" type="slidenum">
              <a:rPr lang="en-US" smtClean="0"/>
              <a:t>‹#›</a:t>
            </a:fld>
            <a:endParaRPr lang="en-US"/>
          </a:p>
        </p:txBody>
      </p:sp>
    </p:spTree>
    <p:extLst>
      <p:ext uri="{BB962C8B-B14F-4D97-AF65-F5344CB8AC3E}">
        <p14:creationId xmlns:p14="http://schemas.microsoft.com/office/powerpoint/2010/main" val="23986155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980248" y="2215101"/>
            <a:ext cx="24843105" cy="8041749"/>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980248" y="11075458"/>
            <a:ext cx="24843105" cy="26398117"/>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980248" y="38561866"/>
            <a:ext cx="6480810" cy="2215092"/>
          </a:xfrm>
          <a:prstGeom prst="rect">
            <a:avLst/>
          </a:prstGeom>
        </p:spPr>
        <p:txBody>
          <a:bodyPr vert="horz" lIns="91440" tIns="45720" rIns="91440" bIns="45720" rtlCol="0" anchor="ctr"/>
          <a:lstStyle>
            <a:lvl1pPr algn="l">
              <a:defRPr sz="3780">
                <a:solidFill>
                  <a:schemeClr val="tx1">
                    <a:tint val="75000"/>
                  </a:schemeClr>
                </a:solidFill>
              </a:defRPr>
            </a:lvl1pPr>
          </a:lstStyle>
          <a:p>
            <a:fld id="{DA63D38E-065F-47F4-9E6A-1D3B6D8D98C6}" type="datetimeFigureOut">
              <a:rPr lang="en-US" smtClean="0"/>
              <a:t>5/15/2018</a:t>
            </a:fld>
            <a:endParaRPr lang="en-US"/>
          </a:p>
        </p:txBody>
      </p:sp>
      <p:sp>
        <p:nvSpPr>
          <p:cNvPr id="5" name="Footer Placeholder 4"/>
          <p:cNvSpPr>
            <a:spLocks noGrp="1"/>
          </p:cNvSpPr>
          <p:nvPr>
            <p:ph type="ftr" sz="quarter" idx="3"/>
          </p:nvPr>
        </p:nvSpPr>
        <p:spPr>
          <a:xfrm>
            <a:off x="9541193" y="38561866"/>
            <a:ext cx="9721215" cy="2215092"/>
          </a:xfrm>
          <a:prstGeom prst="rect">
            <a:avLst/>
          </a:prstGeom>
        </p:spPr>
        <p:txBody>
          <a:bodyPr vert="horz" lIns="91440" tIns="45720" rIns="91440" bIns="45720" rtlCol="0" anchor="ctr"/>
          <a:lstStyle>
            <a:lvl1pPr algn="ctr">
              <a:defRPr sz="378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0342543" y="38561866"/>
            <a:ext cx="6480810" cy="2215092"/>
          </a:xfrm>
          <a:prstGeom prst="rect">
            <a:avLst/>
          </a:prstGeom>
        </p:spPr>
        <p:txBody>
          <a:bodyPr vert="horz" lIns="91440" tIns="45720" rIns="91440" bIns="45720" rtlCol="0" anchor="ctr"/>
          <a:lstStyle>
            <a:lvl1pPr algn="r">
              <a:defRPr sz="3780">
                <a:solidFill>
                  <a:schemeClr val="tx1">
                    <a:tint val="75000"/>
                  </a:schemeClr>
                </a:solidFill>
              </a:defRPr>
            </a:lvl1pPr>
          </a:lstStyle>
          <a:p>
            <a:fld id="{551DA29B-4E12-4F96-8DB2-6A160DABA206}" type="slidenum">
              <a:rPr lang="en-US" smtClean="0"/>
              <a:t>‹#›</a:t>
            </a:fld>
            <a:endParaRPr lang="en-US"/>
          </a:p>
        </p:txBody>
      </p:sp>
    </p:spTree>
    <p:extLst>
      <p:ext uri="{BB962C8B-B14F-4D97-AF65-F5344CB8AC3E}">
        <p14:creationId xmlns:p14="http://schemas.microsoft.com/office/powerpoint/2010/main" val="253959523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2880360" rtl="0" eaLnBrk="1" latinLnBrk="0" hangingPunct="1">
        <a:lnSpc>
          <a:spcPct val="90000"/>
        </a:lnSpc>
        <a:spcBef>
          <a:spcPct val="0"/>
        </a:spcBef>
        <a:buNone/>
        <a:defRPr sz="13860" kern="1200">
          <a:solidFill>
            <a:schemeClr val="tx1"/>
          </a:solidFill>
          <a:latin typeface="+mj-lt"/>
          <a:ea typeface="+mj-ea"/>
          <a:cs typeface="+mj-cs"/>
        </a:defRPr>
      </a:lvl1pPr>
    </p:titleStyle>
    <p:bodyStyle>
      <a:lvl1pPr marL="720090" indent="-720090" algn="l" defTabSz="2880360" rtl="0" eaLnBrk="1" latinLnBrk="0" hangingPunct="1">
        <a:lnSpc>
          <a:spcPct val="90000"/>
        </a:lnSpc>
        <a:spcBef>
          <a:spcPts val="3150"/>
        </a:spcBef>
        <a:buFont typeface="Arial" panose="020B0604020202020204" pitchFamily="34" charset="0"/>
        <a:buChar char="•"/>
        <a:defRPr sz="8820" kern="1200">
          <a:solidFill>
            <a:schemeClr val="tx1"/>
          </a:solidFill>
          <a:latin typeface="+mn-lt"/>
          <a:ea typeface="+mn-ea"/>
          <a:cs typeface="+mn-cs"/>
        </a:defRPr>
      </a:lvl1pPr>
      <a:lvl2pPr marL="2160270" indent="-720090" algn="l" defTabSz="2880360" rtl="0" eaLnBrk="1" latinLnBrk="0" hangingPunct="1">
        <a:lnSpc>
          <a:spcPct val="90000"/>
        </a:lnSpc>
        <a:spcBef>
          <a:spcPts val="1575"/>
        </a:spcBef>
        <a:buFont typeface="Arial" panose="020B0604020202020204" pitchFamily="34" charset="0"/>
        <a:buChar char="•"/>
        <a:defRPr sz="7560" kern="1200">
          <a:solidFill>
            <a:schemeClr val="tx1"/>
          </a:solidFill>
          <a:latin typeface="+mn-lt"/>
          <a:ea typeface="+mn-ea"/>
          <a:cs typeface="+mn-cs"/>
        </a:defRPr>
      </a:lvl2pPr>
      <a:lvl3pPr marL="3600450" indent="-720090" algn="l" defTabSz="2880360" rtl="0" eaLnBrk="1" latinLnBrk="0" hangingPunct="1">
        <a:lnSpc>
          <a:spcPct val="90000"/>
        </a:lnSpc>
        <a:spcBef>
          <a:spcPts val="1575"/>
        </a:spcBef>
        <a:buFont typeface="Arial" panose="020B0604020202020204" pitchFamily="34" charset="0"/>
        <a:buChar char="•"/>
        <a:defRPr sz="6300" kern="1200">
          <a:solidFill>
            <a:schemeClr val="tx1"/>
          </a:solidFill>
          <a:latin typeface="+mn-lt"/>
          <a:ea typeface="+mn-ea"/>
          <a:cs typeface="+mn-cs"/>
        </a:defRPr>
      </a:lvl3pPr>
      <a:lvl4pPr marL="5040630" indent="-720090" algn="l" defTabSz="2880360" rtl="0" eaLnBrk="1" latinLnBrk="0" hangingPunct="1">
        <a:lnSpc>
          <a:spcPct val="90000"/>
        </a:lnSpc>
        <a:spcBef>
          <a:spcPts val="1575"/>
        </a:spcBef>
        <a:buFont typeface="Arial" panose="020B0604020202020204" pitchFamily="34" charset="0"/>
        <a:buChar char="•"/>
        <a:defRPr sz="5670" kern="1200">
          <a:solidFill>
            <a:schemeClr val="tx1"/>
          </a:solidFill>
          <a:latin typeface="+mn-lt"/>
          <a:ea typeface="+mn-ea"/>
          <a:cs typeface="+mn-cs"/>
        </a:defRPr>
      </a:lvl4pPr>
      <a:lvl5pPr marL="6480810" indent="-720090" algn="l" defTabSz="2880360" rtl="0" eaLnBrk="1" latinLnBrk="0" hangingPunct="1">
        <a:lnSpc>
          <a:spcPct val="90000"/>
        </a:lnSpc>
        <a:spcBef>
          <a:spcPts val="1575"/>
        </a:spcBef>
        <a:buFont typeface="Arial" panose="020B0604020202020204" pitchFamily="34" charset="0"/>
        <a:buChar char="•"/>
        <a:defRPr sz="5670" kern="1200">
          <a:solidFill>
            <a:schemeClr val="tx1"/>
          </a:solidFill>
          <a:latin typeface="+mn-lt"/>
          <a:ea typeface="+mn-ea"/>
          <a:cs typeface="+mn-cs"/>
        </a:defRPr>
      </a:lvl5pPr>
      <a:lvl6pPr marL="7920990" indent="-720090" algn="l" defTabSz="2880360" rtl="0" eaLnBrk="1" latinLnBrk="0" hangingPunct="1">
        <a:lnSpc>
          <a:spcPct val="90000"/>
        </a:lnSpc>
        <a:spcBef>
          <a:spcPts val="1575"/>
        </a:spcBef>
        <a:buFont typeface="Arial" panose="020B0604020202020204" pitchFamily="34" charset="0"/>
        <a:buChar char="•"/>
        <a:defRPr sz="5670" kern="1200">
          <a:solidFill>
            <a:schemeClr val="tx1"/>
          </a:solidFill>
          <a:latin typeface="+mn-lt"/>
          <a:ea typeface="+mn-ea"/>
          <a:cs typeface="+mn-cs"/>
        </a:defRPr>
      </a:lvl6pPr>
      <a:lvl7pPr marL="9361170" indent="-720090" algn="l" defTabSz="2880360" rtl="0" eaLnBrk="1" latinLnBrk="0" hangingPunct="1">
        <a:lnSpc>
          <a:spcPct val="90000"/>
        </a:lnSpc>
        <a:spcBef>
          <a:spcPts val="1575"/>
        </a:spcBef>
        <a:buFont typeface="Arial" panose="020B0604020202020204" pitchFamily="34" charset="0"/>
        <a:buChar char="•"/>
        <a:defRPr sz="5670" kern="1200">
          <a:solidFill>
            <a:schemeClr val="tx1"/>
          </a:solidFill>
          <a:latin typeface="+mn-lt"/>
          <a:ea typeface="+mn-ea"/>
          <a:cs typeface="+mn-cs"/>
        </a:defRPr>
      </a:lvl7pPr>
      <a:lvl8pPr marL="10801350" indent="-720090" algn="l" defTabSz="2880360" rtl="0" eaLnBrk="1" latinLnBrk="0" hangingPunct="1">
        <a:lnSpc>
          <a:spcPct val="90000"/>
        </a:lnSpc>
        <a:spcBef>
          <a:spcPts val="1575"/>
        </a:spcBef>
        <a:buFont typeface="Arial" panose="020B0604020202020204" pitchFamily="34" charset="0"/>
        <a:buChar char="•"/>
        <a:defRPr sz="5670" kern="1200">
          <a:solidFill>
            <a:schemeClr val="tx1"/>
          </a:solidFill>
          <a:latin typeface="+mn-lt"/>
          <a:ea typeface="+mn-ea"/>
          <a:cs typeface="+mn-cs"/>
        </a:defRPr>
      </a:lvl8pPr>
      <a:lvl9pPr marL="12241530" indent="-720090" algn="l" defTabSz="2880360" rtl="0" eaLnBrk="1" latinLnBrk="0" hangingPunct="1">
        <a:lnSpc>
          <a:spcPct val="90000"/>
        </a:lnSpc>
        <a:spcBef>
          <a:spcPts val="1575"/>
        </a:spcBef>
        <a:buFont typeface="Arial" panose="020B0604020202020204" pitchFamily="34" charset="0"/>
        <a:buChar char="•"/>
        <a:defRPr sz="5670" kern="1200">
          <a:solidFill>
            <a:schemeClr val="tx1"/>
          </a:solidFill>
          <a:latin typeface="+mn-lt"/>
          <a:ea typeface="+mn-ea"/>
          <a:cs typeface="+mn-cs"/>
        </a:defRPr>
      </a:lvl9pPr>
    </p:bodyStyle>
    <p:otherStyle>
      <a:defPPr>
        <a:defRPr lang="en-US"/>
      </a:defPPr>
      <a:lvl1pPr marL="0" algn="l" defTabSz="2880360" rtl="0" eaLnBrk="1" latinLnBrk="0" hangingPunct="1">
        <a:defRPr sz="5670" kern="1200">
          <a:solidFill>
            <a:schemeClr val="tx1"/>
          </a:solidFill>
          <a:latin typeface="+mn-lt"/>
          <a:ea typeface="+mn-ea"/>
          <a:cs typeface="+mn-cs"/>
        </a:defRPr>
      </a:lvl1pPr>
      <a:lvl2pPr marL="1440180" algn="l" defTabSz="2880360" rtl="0" eaLnBrk="1" latinLnBrk="0" hangingPunct="1">
        <a:defRPr sz="5670" kern="1200">
          <a:solidFill>
            <a:schemeClr val="tx1"/>
          </a:solidFill>
          <a:latin typeface="+mn-lt"/>
          <a:ea typeface="+mn-ea"/>
          <a:cs typeface="+mn-cs"/>
        </a:defRPr>
      </a:lvl2pPr>
      <a:lvl3pPr marL="2880360" algn="l" defTabSz="2880360" rtl="0" eaLnBrk="1" latinLnBrk="0" hangingPunct="1">
        <a:defRPr sz="5670" kern="1200">
          <a:solidFill>
            <a:schemeClr val="tx1"/>
          </a:solidFill>
          <a:latin typeface="+mn-lt"/>
          <a:ea typeface="+mn-ea"/>
          <a:cs typeface="+mn-cs"/>
        </a:defRPr>
      </a:lvl3pPr>
      <a:lvl4pPr marL="4320540" algn="l" defTabSz="2880360" rtl="0" eaLnBrk="1" latinLnBrk="0" hangingPunct="1">
        <a:defRPr sz="5670" kern="1200">
          <a:solidFill>
            <a:schemeClr val="tx1"/>
          </a:solidFill>
          <a:latin typeface="+mn-lt"/>
          <a:ea typeface="+mn-ea"/>
          <a:cs typeface="+mn-cs"/>
        </a:defRPr>
      </a:lvl4pPr>
      <a:lvl5pPr marL="5760720" algn="l" defTabSz="2880360" rtl="0" eaLnBrk="1" latinLnBrk="0" hangingPunct="1">
        <a:defRPr sz="5670" kern="1200">
          <a:solidFill>
            <a:schemeClr val="tx1"/>
          </a:solidFill>
          <a:latin typeface="+mn-lt"/>
          <a:ea typeface="+mn-ea"/>
          <a:cs typeface="+mn-cs"/>
        </a:defRPr>
      </a:lvl5pPr>
      <a:lvl6pPr marL="7200900" algn="l" defTabSz="2880360" rtl="0" eaLnBrk="1" latinLnBrk="0" hangingPunct="1">
        <a:defRPr sz="5670" kern="1200">
          <a:solidFill>
            <a:schemeClr val="tx1"/>
          </a:solidFill>
          <a:latin typeface="+mn-lt"/>
          <a:ea typeface="+mn-ea"/>
          <a:cs typeface="+mn-cs"/>
        </a:defRPr>
      </a:lvl6pPr>
      <a:lvl7pPr marL="8641080" algn="l" defTabSz="2880360" rtl="0" eaLnBrk="1" latinLnBrk="0" hangingPunct="1">
        <a:defRPr sz="5670" kern="1200">
          <a:solidFill>
            <a:schemeClr val="tx1"/>
          </a:solidFill>
          <a:latin typeface="+mn-lt"/>
          <a:ea typeface="+mn-ea"/>
          <a:cs typeface="+mn-cs"/>
        </a:defRPr>
      </a:lvl7pPr>
      <a:lvl8pPr marL="10081260" algn="l" defTabSz="2880360" rtl="0" eaLnBrk="1" latinLnBrk="0" hangingPunct="1">
        <a:defRPr sz="5670" kern="1200">
          <a:solidFill>
            <a:schemeClr val="tx1"/>
          </a:solidFill>
          <a:latin typeface="+mn-lt"/>
          <a:ea typeface="+mn-ea"/>
          <a:cs typeface="+mn-cs"/>
        </a:defRPr>
      </a:lvl8pPr>
      <a:lvl9pPr marL="11521440" algn="l" defTabSz="2880360" rtl="0" eaLnBrk="1" latinLnBrk="0" hangingPunct="1">
        <a:defRPr sz="567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2.png"/><Relationship Id="rId13" Type="http://schemas.openxmlformats.org/officeDocument/2006/relationships/image" Target="../media/image7.jpg"/><Relationship Id="rId18" Type="http://schemas.openxmlformats.org/officeDocument/2006/relationships/image" Target="../media/image12.png"/><Relationship Id="rId3" Type="http://schemas.openxmlformats.org/officeDocument/2006/relationships/diagramLayout" Target="../diagrams/layout1.xml"/><Relationship Id="rId7" Type="http://schemas.openxmlformats.org/officeDocument/2006/relationships/image" Target="../media/image1.png"/><Relationship Id="rId12" Type="http://schemas.openxmlformats.org/officeDocument/2006/relationships/image" Target="../media/image6.jpeg"/><Relationship Id="rId17" Type="http://schemas.openxmlformats.org/officeDocument/2006/relationships/image" Target="../media/image11.png"/><Relationship Id="rId2" Type="http://schemas.openxmlformats.org/officeDocument/2006/relationships/diagramData" Target="../diagrams/data1.xml"/><Relationship Id="rId16" Type="http://schemas.openxmlformats.org/officeDocument/2006/relationships/image" Target="../media/image10.png"/><Relationship Id="rId1" Type="http://schemas.openxmlformats.org/officeDocument/2006/relationships/slideLayout" Target="../slideLayouts/slideLayout7.xml"/><Relationship Id="rId6" Type="http://schemas.microsoft.com/office/2007/relationships/diagramDrawing" Target="../diagrams/drawing1.xml"/><Relationship Id="rId11" Type="http://schemas.openxmlformats.org/officeDocument/2006/relationships/image" Target="../media/image5.jpeg"/><Relationship Id="rId5" Type="http://schemas.openxmlformats.org/officeDocument/2006/relationships/diagramColors" Target="../diagrams/colors1.xml"/><Relationship Id="rId15" Type="http://schemas.openxmlformats.org/officeDocument/2006/relationships/image" Target="../media/image9.jpeg"/><Relationship Id="rId10" Type="http://schemas.openxmlformats.org/officeDocument/2006/relationships/image" Target="../media/image4.jpeg"/><Relationship Id="rId4" Type="http://schemas.openxmlformats.org/officeDocument/2006/relationships/diagramQuickStyle" Target="../diagrams/quickStyle1.xml"/><Relationship Id="rId9" Type="http://schemas.openxmlformats.org/officeDocument/2006/relationships/image" Target="../media/image3.jpeg"/><Relationship Id="rId14" Type="http://schemas.openxmlformats.org/officeDocument/2006/relationships/image" Target="../media/image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371600" y="1366838"/>
            <a:ext cx="25984200" cy="2677656"/>
          </a:xfrm>
          <a:prstGeom prst="rect">
            <a:avLst/>
          </a:prstGeom>
          <a:solidFill>
            <a:schemeClr val="accent6">
              <a:lumMod val="40000"/>
              <a:lumOff val="60000"/>
            </a:schemeClr>
          </a:solidFill>
        </p:spPr>
        <p:txBody>
          <a:bodyPr wrap="square" rtlCol="0">
            <a:spAutoFit/>
          </a:bodyPr>
          <a:lstStyle/>
          <a:p>
            <a:pPr algn="ctr"/>
            <a:r>
              <a:rPr lang="en-US" sz="4800" b="1" dirty="0" smtClean="0"/>
              <a:t>Applying </a:t>
            </a:r>
            <a:r>
              <a:rPr lang="en-US" sz="4800" b="1" dirty="0"/>
              <a:t>a Public Health Model in OT Education to Develop Student-Led Programs Promoting the Health and Wellness of Various Populations within a </a:t>
            </a:r>
            <a:r>
              <a:rPr lang="en-US" sz="4800" b="1" dirty="0" smtClean="0"/>
              <a:t>Community</a:t>
            </a:r>
          </a:p>
          <a:p>
            <a:pPr algn="ctr"/>
            <a:r>
              <a:rPr lang="en-US" sz="3600" dirty="0" smtClean="0"/>
              <a:t>Alexa Trolley-Hanson MS </a:t>
            </a:r>
            <a:r>
              <a:rPr lang="en-US" sz="3600" dirty="0"/>
              <a:t>OTR/L and John Wilcox, OTD, OTR/L, CAPS </a:t>
            </a:r>
            <a:endParaRPr lang="en-US" sz="3600" dirty="0" smtClean="0"/>
          </a:p>
          <a:p>
            <a:pPr algn="ctr"/>
            <a:r>
              <a:rPr lang="en-US" sz="3600" dirty="0" smtClean="0"/>
              <a:t>University of New Hampshire</a:t>
            </a:r>
            <a:endParaRPr lang="en-US" sz="3600" dirty="0"/>
          </a:p>
        </p:txBody>
      </p:sp>
      <p:sp>
        <p:nvSpPr>
          <p:cNvPr id="7" name="TextBox 6"/>
          <p:cNvSpPr txBox="1"/>
          <p:nvPr/>
        </p:nvSpPr>
        <p:spPr>
          <a:xfrm>
            <a:off x="15172726" y="4571286"/>
            <a:ext cx="12183074" cy="4801314"/>
          </a:xfrm>
          <a:prstGeom prst="rect">
            <a:avLst/>
          </a:prstGeom>
          <a:solidFill>
            <a:schemeClr val="accent1">
              <a:lumMod val="40000"/>
              <a:lumOff val="60000"/>
            </a:schemeClr>
          </a:solidFill>
          <a:scene3d>
            <a:camera prst="orthographicFront"/>
            <a:lightRig rig="threePt" dir="t"/>
          </a:scene3d>
          <a:sp3d>
            <a:bevelT/>
          </a:sp3d>
        </p:spPr>
        <p:txBody>
          <a:bodyPr wrap="square" rtlCol="0">
            <a:spAutoFit/>
          </a:bodyPr>
          <a:lstStyle/>
          <a:p>
            <a:pPr algn="ctr"/>
            <a:r>
              <a:rPr lang="en-US" sz="4800" b="1" dirty="0" smtClean="0"/>
              <a:t>Curricular Design:</a:t>
            </a:r>
          </a:p>
          <a:p>
            <a:pPr lvl="0"/>
            <a:r>
              <a:rPr lang="en-US" sz="3200" dirty="0" smtClean="0"/>
              <a:t>1</a:t>
            </a:r>
            <a:r>
              <a:rPr lang="en-US" sz="3200" baseline="30000" dirty="0" smtClean="0"/>
              <a:t>st</a:t>
            </a:r>
            <a:r>
              <a:rPr lang="en-US" sz="3200" dirty="0" smtClean="0"/>
              <a:t> year </a:t>
            </a:r>
            <a:r>
              <a:rPr lang="en-US" sz="3200" dirty="0"/>
              <a:t>students learn about </a:t>
            </a:r>
            <a:r>
              <a:rPr lang="en-US" sz="3200" b="1" i="1" dirty="0"/>
              <a:t>health promotion, health prevention</a:t>
            </a:r>
            <a:r>
              <a:rPr lang="en-US" sz="3200" b="1" dirty="0"/>
              <a:t>, and </a:t>
            </a:r>
            <a:r>
              <a:rPr lang="en-US" sz="3200" b="1" i="1" dirty="0" err="1"/>
              <a:t>Frieden’s</a:t>
            </a:r>
            <a:r>
              <a:rPr lang="en-US" sz="3200" b="1" i="1" dirty="0"/>
              <a:t> Health Impact </a:t>
            </a:r>
            <a:r>
              <a:rPr lang="en-US" sz="3200" b="1" i="1" dirty="0" smtClean="0"/>
              <a:t>Pyramid </a:t>
            </a:r>
            <a:r>
              <a:rPr lang="en-US" sz="3200" dirty="0" smtClean="0"/>
              <a:t>interactively through service </a:t>
            </a:r>
            <a:r>
              <a:rPr lang="en-US" sz="3200" dirty="0"/>
              <a:t>l</a:t>
            </a:r>
            <a:r>
              <a:rPr lang="en-US" sz="3200" dirty="0" smtClean="0"/>
              <a:t>earning collaborations with community stakeholders through multiple classes.</a:t>
            </a:r>
          </a:p>
          <a:p>
            <a:pPr marL="1371600" lvl="2" indent="-457200">
              <a:buFont typeface="Arial" panose="020B0604020202020204" pitchFamily="34" charset="0"/>
              <a:buChar char="•"/>
            </a:pPr>
            <a:r>
              <a:rPr lang="en-US" sz="3200" b="1" i="1" dirty="0" smtClean="0"/>
              <a:t>Enabling </a:t>
            </a:r>
            <a:r>
              <a:rPr lang="en-US" sz="3200" b="1" i="1" dirty="0"/>
              <a:t>Participation in Community Groups</a:t>
            </a:r>
          </a:p>
          <a:p>
            <a:pPr marL="1371600" lvl="2" indent="-457200">
              <a:buFont typeface="Arial" panose="020B0604020202020204" pitchFamily="34" charset="0"/>
              <a:buChar char="•"/>
            </a:pPr>
            <a:r>
              <a:rPr lang="en-US" sz="3200" b="1" i="1" dirty="0"/>
              <a:t>Occupational Therapy Psychosocial Evaluation and Intervention</a:t>
            </a:r>
          </a:p>
          <a:p>
            <a:pPr marL="1371600" lvl="2" indent="-457200">
              <a:buFont typeface="Arial" panose="020B0604020202020204" pitchFamily="34" charset="0"/>
              <a:buChar char="•"/>
            </a:pPr>
            <a:r>
              <a:rPr lang="en-US" sz="3200" b="1" i="1" dirty="0"/>
              <a:t>Occupational Therapy Evaluation and Intervention for Children </a:t>
            </a:r>
          </a:p>
          <a:p>
            <a:endParaRPr lang="en-US" sz="3400" dirty="0"/>
          </a:p>
        </p:txBody>
      </p:sp>
      <p:sp>
        <p:nvSpPr>
          <p:cNvPr id="8" name="TextBox 7"/>
          <p:cNvSpPr txBox="1"/>
          <p:nvPr/>
        </p:nvSpPr>
        <p:spPr>
          <a:xfrm>
            <a:off x="7086600" y="9697958"/>
            <a:ext cx="15087600" cy="830997"/>
          </a:xfrm>
          <a:prstGeom prst="rect">
            <a:avLst/>
          </a:prstGeom>
          <a:noFill/>
        </p:spPr>
        <p:txBody>
          <a:bodyPr wrap="square" rtlCol="0">
            <a:spAutoFit/>
          </a:bodyPr>
          <a:lstStyle/>
          <a:p>
            <a:pPr algn="ctr"/>
            <a:r>
              <a:rPr lang="en-US" sz="4800" b="1" u="sng" dirty="0" smtClean="0"/>
              <a:t>Adapted Health Impact Pyramid:</a:t>
            </a:r>
            <a:endParaRPr lang="en-US" sz="4800" b="1" u="sng" dirty="0"/>
          </a:p>
        </p:txBody>
      </p:sp>
      <p:graphicFrame>
        <p:nvGraphicFramePr>
          <p:cNvPr id="9" name="Diagram 8"/>
          <p:cNvGraphicFramePr/>
          <p:nvPr>
            <p:extLst>
              <p:ext uri="{D42A27DB-BD31-4B8C-83A1-F6EECF244321}">
                <p14:modId xmlns:p14="http://schemas.microsoft.com/office/powerpoint/2010/main" val="3132874155"/>
              </p:ext>
            </p:extLst>
          </p:nvPr>
        </p:nvGraphicFramePr>
        <p:xfrm>
          <a:off x="3853542" y="10450285"/>
          <a:ext cx="21096515" cy="1721031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0" name="TextBox 9"/>
          <p:cNvSpPr txBox="1"/>
          <p:nvPr/>
        </p:nvSpPr>
        <p:spPr>
          <a:xfrm>
            <a:off x="12382500" y="12442371"/>
            <a:ext cx="4038599" cy="1569660"/>
          </a:xfrm>
          <a:prstGeom prst="rect">
            <a:avLst/>
          </a:prstGeom>
          <a:noFill/>
        </p:spPr>
        <p:txBody>
          <a:bodyPr wrap="square" rtlCol="0">
            <a:spAutoFit/>
          </a:bodyPr>
          <a:lstStyle/>
          <a:p>
            <a:pPr algn="ctr"/>
            <a:r>
              <a:rPr lang="en-US" sz="4800" b="1" dirty="0" smtClean="0"/>
              <a:t>Intensive Interventions</a:t>
            </a:r>
            <a:endParaRPr lang="en-US" sz="4800" b="1" dirty="0"/>
          </a:p>
        </p:txBody>
      </p:sp>
      <p:cxnSp>
        <p:nvCxnSpPr>
          <p:cNvPr id="23" name="Straight Connector 22"/>
          <p:cNvCxnSpPr/>
          <p:nvPr/>
        </p:nvCxnSpPr>
        <p:spPr>
          <a:xfrm>
            <a:off x="1371600" y="21432838"/>
            <a:ext cx="0" cy="578076"/>
          </a:xfrm>
          <a:prstGeom prst="line">
            <a:avLst/>
          </a:prstGeom>
        </p:spPr>
        <p:style>
          <a:lnRef idx="1">
            <a:schemeClr val="accent1"/>
          </a:lnRef>
          <a:fillRef idx="0">
            <a:schemeClr val="accent1"/>
          </a:fillRef>
          <a:effectRef idx="0">
            <a:schemeClr val="accent1"/>
          </a:effectRef>
          <a:fontRef idx="minor">
            <a:schemeClr val="tx1"/>
          </a:fontRef>
        </p:style>
      </p:cxnSp>
      <p:sp>
        <p:nvSpPr>
          <p:cNvPr id="26" name="TextBox 25"/>
          <p:cNvSpPr txBox="1"/>
          <p:nvPr/>
        </p:nvSpPr>
        <p:spPr>
          <a:xfrm>
            <a:off x="20751536" y="18193128"/>
            <a:ext cx="6204857" cy="584775"/>
          </a:xfrm>
          <a:prstGeom prst="rect">
            <a:avLst/>
          </a:prstGeom>
          <a:noFill/>
        </p:spPr>
        <p:txBody>
          <a:bodyPr wrap="square" rtlCol="0">
            <a:spAutoFit/>
          </a:bodyPr>
          <a:lstStyle/>
          <a:p>
            <a:pPr algn="ctr"/>
            <a:r>
              <a:rPr lang="en-US" sz="3200" dirty="0" smtClean="0"/>
              <a:t>. </a:t>
            </a:r>
            <a:endParaRPr lang="en-US" sz="3200" dirty="0"/>
          </a:p>
        </p:txBody>
      </p:sp>
      <p:sp>
        <p:nvSpPr>
          <p:cNvPr id="32" name="TextBox 31"/>
          <p:cNvSpPr txBox="1"/>
          <p:nvPr/>
        </p:nvSpPr>
        <p:spPr>
          <a:xfrm>
            <a:off x="12099471" y="14352458"/>
            <a:ext cx="4604657" cy="2400657"/>
          </a:xfrm>
          <a:prstGeom prst="rect">
            <a:avLst/>
          </a:prstGeom>
          <a:noFill/>
        </p:spPr>
        <p:txBody>
          <a:bodyPr wrap="square" rtlCol="0">
            <a:spAutoFit/>
          </a:bodyPr>
          <a:lstStyle/>
          <a:p>
            <a:pPr algn="ctr"/>
            <a:r>
              <a:rPr lang="en-US" sz="3000" dirty="0"/>
              <a:t>Individual </a:t>
            </a:r>
            <a:r>
              <a:rPr lang="en-US" sz="3000" dirty="0" smtClean="0"/>
              <a:t>interventions focused on skill development addressing occupational performance due to a health issue</a:t>
            </a:r>
            <a:r>
              <a:rPr lang="en-US" sz="2800" dirty="0" smtClean="0"/>
              <a:t>.</a:t>
            </a:r>
            <a:endParaRPr lang="en-US" sz="2800" dirty="0"/>
          </a:p>
        </p:txBody>
      </p:sp>
      <p:sp>
        <p:nvSpPr>
          <p:cNvPr id="33" name="TextBox 32"/>
          <p:cNvSpPr txBox="1"/>
          <p:nvPr/>
        </p:nvSpPr>
        <p:spPr>
          <a:xfrm>
            <a:off x="10433957" y="17603569"/>
            <a:ext cx="8392886" cy="830997"/>
          </a:xfrm>
          <a:prstGeom prst="rect">
            <a:avLst/>
          </a:prstGeom>
          <a:noFill/>
        </p:spPr>
        <p:txBody>
          <a:bodyPr wrap="square" rtlCol="0">
            <a:spAutoFit/>
          </a:bodyPr>
          <a:lstStyle/>
          <a:p>
            <a:pPr algn="ctr"/>
            <a:r>
              <a:rPr lang="en-US" sz="4800" b="1" dirty="0" smtClean="0"/>
              <a:t>Targeted Interventions</a:t>
            </a:r>
            <a:endParaRPr lang="en-US" sz="4800" b="1" dirty="0"/>
          </a:p>
        </p:txBody>
      </p:sp>
      <p:sp>
        <p:nvSpPr>
          <p:cNvPr id="34" name="TextBox 33"/>
          <p:cNvSpPr txBox="1"/>
          <p:nvPr/>
        </p:nvSpPr>
        <p:spPr>
          <a:xfrm>
            <a:off x="9946580" y="18708974"/>
            <a:ext cx="9144000" cy="5170646"/>
          </a:xfrm>
          <a:prstGeom prst="rect">
            <a:avLst/>
          </a:prstGeom>
          <a:noFill/>
        </p:spPr>
        <p:txBody>
          <a:bodyPr wrap="square" rtlCol="0">
            <a:spAutoFit/>
          </a:bodyPr>
          <a:lstStyle/>
          <a:p>
            <a:r>
              <a:rPr lang="en-US" sz="3000" b="1" dirty="0" smtClean="0"/>
              <a:t>Process</a:t>
            </a:r>
            <a:r>
              <a:rPr lang="en-US" sz="3000" dirty="0" smtClean="0"/>
              <a:t>: </a:t>
            </a:r>
          </a:p>
          <a:p>
            <a:pPr marL="457200" indent="-457200">
              <a:buFont typeface="Arial" panose="020B0604020202020204" pitchFamily="34" charset="0"/>
              <a:buChar char="•"/>
            </a:pPr>
            <a:r>
              <a:rPr lang="en-US" sz="3000" dirty="0" smtClean="0"/>
              <a:t>Student led group interventions in the community for challenged populations and  </a:t>
            </a:r>
            <a:r>
              <a:rPr lang="en-US" sz="3000" dirty="0"/>
              <a:t>people </a:t>
            </a:r>
            <a:r>
              <a:rPr lang="en-US" sz="3000" dirty="0" smtClean="0"/>
              <a:t> </a:t>
            </a:r>
            <a:r>
              <a:rPr lang="en-US" sz="3000" dirty="0"/>
              <a:t>“at risk” for developing health issues. </a:t>
            </a:r>
            <a:endParaRPr lang="en-US" sz="3000" dirty="0" smtClean="0"/>
          </a:p>
          <a:p>
            <a:r>
              <a:rPr lang="en-US" sz="3000" b="1" dirty="0" smtClean="0"/>
              <a:t>Outcomes</a:t>
            </a:r>
            <a:r>
              <a:rPr lang="en-US" sz="3000" dirty="0" smtClean="0"/>
              <a:t>: </a:t>
            </a:r>
          </a:p>
          <a:p>
            <a:pPr marL="457200" indent="-457200">
              <a:buFont typeface="Arial" panose="020B0604020202020204" pitchFamily="34" charset="0"/>
              <a:buChar char="•"/>
            </a:pPr>
            <a:r>
              <a:rPr lang="en-US" sz="3000" dirty="0" smtClean="0"/>
              <a:t>Development of health </a:t>
            </a:r>
            <a:r>
              <a:rPr lang="en-US" sz="3000" dirty="0"/>
              <a:t>behaviors </a:t>
            </a:r>
            <a:r>
              <a:rPr lang="en-US" sz="3000" dirty="0" smtClean="0"/>
              <a:t>in group members</a:t>
            </a:r>
          </a:p>
          <a:p>
            <a:pPr marL="457200" indent="-457200">
              <a:buFont typeface="Arial" panose="020B0604020202020204" pitchFamily="34" charset="0"/>
              <a:buChar char="•"/>
            </a:pPr>
            <a:r>
              <a:rPr lang="en-US" sz="3000" dirty="0" smtClean="0"/>
              <a:t>Increased student leadership, confidence, and professional skill acquisition</a:t>
            </a:r>
            <a:endParaRPr lang="en-US" sz="3000" dirty="0"/>
          </a:p>
          <a:p>
            <a:pPr marL="457200" indent="-457200">
              <a:buFont typeface="Arial" panose="020B0604020202020204" pitchFamily="34" charset="0"/>
              <a:buChar char="•"/>
            </a:pPr>
            <a:r>
              <a:rPr lang="en-US" sz="3000" dirty="0" smtClean="0"/>
              <a:t>Increased sense of professional role</a:t>
            </a:r>
          </a:p>
          <a:p>
            <a:pPr marL="457200" indent="-457200">
              <a:buFont typeface="Arial" panose="020B0604020202020204" pitchFamily="34" charset="0"/>
              <a:buChar char="•"/>
            </a:pPr>
            <a:r>
              <a:rPr lang="en-US" sz="3000" dirty="0" err="1" smtClean="0"/>
              <a:t>Interprofessional</a:t>
            </a:r>
            <a:r>
              <a:rPr lang="en-US" sz="3000" dirty="0" smtClean="0"/>
              <a:t> collaboration </a:t>
            </a:r>
            <a:r>
              <a:rPr lang="en-US" sz="3000" dirty="0"/>
              <a:t>s</a:t>
            </a:r>
            <a:r>
              <a:rPr lang="en-US" sz="3000" dirty="0" smtClean="0"/>
              <a:t>kills</a:t>
            </a:r>
          </a:p>
          <a:p>
            <a:pPr marL="457200" indent="-457200">
              <a:buFont typeface="Arial" panose="020B0604020202020204" pitchFamily="34" charset="0"/>
              <a:buChar char="•"/>
            </a:pPr>
            <a:r>
              <a:rPr lang="en-US" sz="3000" dirty="0" smtClean="0"/>
              <a:t>Client/Caregiver </a:t>
            </a:r>
            <a:r>
              <a:rPr lang="en-US" sz="3000" dirty="0"/>
              <a:t>c</a:t>
            </a:r>
            <a:r>
              <a:rPr lang="en-US" sz="3000" dirty="0" smtClean="0"/>
              <a:t>ommunication skills</a:t>
            </a:r>
            <a:endParaRPr lang="en-US" sz="3000" dirty="0"/>
          </a:p>
        </p:txBody>
      </p:sp>
      <p:sp>
        <p:nvSpPr>
          <p:cNvPr id="36" name="TextBox 35"/>
          <p:cNvSpPr txBox="1"/>
          <p:nvPr/>
        </p:nvSpPr>
        <p:spPr>
          <a:xfrm>
            <a:off x="9829800" y="24930013"/>
            <a:ext cx="9144000" cy="830997"/>
          </a:xfrm>
          <a:prstGeom prst="rect">
            <a:avLst/>
          </a:prstGeom>
          <a:noFill/>
        </p:spPr>
        <p:txBody>
          <a:bodyPr wrap="square" rtlCol="0">
            <a:spAutoFit/>
          </a:bodyPr>
          <a:lstStyle/>
          <a:p>
            <a:pPr algn="ctr"/>
            <a:r>
              <a:rPr lang="en-US" sz="4800" b="1" dirty="0" smtClean="0"/>
              <a:t>Universal Interventions</a:t>
            </a:r>
            <a:endParaRPr lang="en-US" sz="4800" b="1" dirty="0"/>
          </a:p>
        </p:txBody>
      </p:sp>
      <p:sp>
        <p:nvSpPr>
          <p:cNvPr id="37" name="TextBox 36"/>
          <p:cNvSpPr txBox="1"/>
          <p:nvPr/>
        </p:nvSpPr>
        <p:spPr>
          <a:xfrm>
            <a:off x="8505739" y="25755486"/>
            <a:ext cx="11006904" cy="1477328"/>
          </a:xfrm>
          <a:prstGeom prst="rect">
            <a:avLst/>
          </a:prstGeom>
          <a:noFill/>
        </p:spPr>
        <p:txBody>
          <a:bodyPr wrap="square" rtlCol="0">
            <a:spAutoFit/>
          </a:bodyPr>
          <a:lstStyle/>
          <a:p>
            <a:pPr algn="ctr"/>
            <a:r>
              <a:rPr lang="en-US" sz="3000" dirty="0" smtClean="0"/>
              <a:t>Broad </a:t>
            </a:r>
            <a:r>
              <a:rPr lang="en-US" sz="3000" dirty="0"/>
              <a:t>p</a:t>
            </a:r>
            <a:r>
              <a:rPr lang="en-US" sz="3000" dirty="0" smtClean="0"/>
              <a:t>opulation based intervention groups focused on patient </a:t>
            </a:r>
            <a:r>
              <a:rPr lang="en-US" sz="3000" dirty="0"/>
              <a:t>activation and engagement in meaningful and necessary everyday </a:t>
            </a:r>
            <a:r>
              <a:rPr lang="en-US" sz="3000" dirty="0" smtClean="0"/>
              <a:t>activities to promote health and prevent illness.</a:t>
            </a:r>
            <a:endParaRPr lang="en-US" sz="3000" dirty="0"/>
          </a:p>
        </p:txBody>
      </p:sp>
      <p:pic>
        <p:nvPicPr>
          <p:cNvPr id="41" name="Picture 40"/>
          <p:cNvPicPr>
            <a:picLocks noChangeAspect="1"/>
          </p:cNvPicPr>
          <p:nvPr/>
        </p:nvPicPr>
        <p:blipFill>
          <a:blip r:embed="rId7"/>
          <a:stretch>
            <a:fillRect/>
          </a:stretch>
        </p:blipFill>
        <p:spPr>
          <a:xfrm>
            <a:off x="6689558" y="12200021"/>
            <a:ext cx="3140242" cy="4030579"/>
          </a:xfrm>
          <a:prstGeom prst="rect">
            <a:avLst/>
          </a:prstGeom>
        </p:spPr>
      </p:pic>
      <p:pic>
        <p:nvPicPr>
          <p:cNvPr id="46" name="Picture 45"/>
          <p:cNvPicPr>
            <a:picLocks noChangeAspect="1"/>
          </p:cNvPicPr>
          <p:nvPr/>
        </p:nvPicPr>
        <p:blipFill>
          <a:blip r:embed="rId8"/>
          <a:stretch>
            <a:fillRect/>
          </a:stretch>
        </p:blipFill>
        <p:spPr>
          <a:xfrm>
            <a:off x="1371600" y="29162829"/>
            <a:ext cx="26060400" cy="10842171"/>
          </a:xfrm>
          <a:prstGeom prst="rect">
            <a:avLst/>
          </a:prstGeom>
        </p:spPr>
      </p:pic>
      <p:sp>
        <p:nvSpPr>
          <p:cNvPr id="47" name="TextBox 46"/>
          <p:cNvSpPr txBox="1"/>
          <p:nvPr/>
        </p:nvSpPr>
        <p:spPr>
          <a:xfrm>
            <a:off x="5058661" y="27985433"/>
            <a:ext cx="19143478" cy="923330"/>
          </a:xfrm>
          <a:prstGeom prst="rect">
            <a:avLst/>
          </a:prstGeom>
          <a:solidFill>
            <a:schemeClr val="accent2">
              <a:lumMod val="40000"/>
              <a:lumOff val="60000"/>
            </a:schemeClr>
          </a:solidFill>
        </p:spPr>
        <p:txBody>
          <a:bodyPr wrap="square" rtlCol="0">
            <a:spAutoFit/>
          </a:bodyPr>
          <a:lstStyle/>
          <a:p>
            <a:pPr algn="ctr"/>
            <a:r>
              <a:rPr lang="en-US" sz="5400" b="1" i="1" u="sng" dirty="0" smtClean="0"/>
              <a:t>380</a:t>
            </a:r>
            <a:r>
              <a:rPr lang="en-US" sz="4800" b="1" dirty="0" smtClean="0"/>
              <a:t> Community Members Impacted Per Year: </a:t>
            </a:r>
            <a:endParaRPr lang="en-US" sz="4800" b="1" dirty="0"/>
          </a:p>
        </p:txBody>
      </p:sp>
      <p:sp>
        <p:nvSpPr>
          <p:cNvPr id="48" name="TextBox 47"/>
          <p:cNvSpPr txBox="1"/>
          <p:nvPr/>
        </p:nvSpPr>
        <p:spPr>
          <a:xfrm>
            <a:off x="1371600" y="29645810"/>
            <a:ext cx="10969699" cy="1938992"/>
          </a:xfrm>
          <a:prstGeom prst="rect">
            <a:avLst/>
          </a:prstGeom>
          <a:solidFill>
            <a:schemeClr val="accent2">
              <a:lumMod val="20000"/>
              <a:lumOff val="80000"/>
            </a:schemeClr>
          </a:solidFill>
          <a:ln w="76200">
            <a:solidFill>
              <a:schemeClr val="tx1"/>
            </a:solidFill>
          </a:ln>
        </p:spPr>
        <p:txBody>
          <a:bodyPr wrap="square" rtlCol="0">
            <a:spAutoFit/>
          </a:bodyPr>
          <a:lstStyle/>
          <a:p>
            <a:pPr algn="ctr"/>
            <a:r>
              <a:rPr lang="en-US" sz="2400" b="1" dirty="0"/>
              <a:t>“This assignment has provided me with an understanding of the important role of occupational therapists in mental health and specifically substance abuse </a:t>
            </a:r>
            <a:r>
              <a:rPr lang="en-US" sz="2400" b="1" dirty="0" smtClean="0"/>
              <a:t>populations…the </a:t>
            </a:r>
            <a:r>
              <a:rPr lang="en-US" sz="2400" b="1" dirty="0"/>
              <a:t>opportunity to interview and explain the role of OT to patients in the midst of an intensive residential program was extremely informative and </a:t>
            </a:r>
            <a:r>
              <a:rPr lang="en-US" sz="2400" b="1" dirty="0" smtClean="0"/>
              <a:t>inspiring.”</a:t>
            </a:r>
            <a:endParaRPr lang="en-US" sz="2400" b="1" dirty="0"/>
          </a:p>
        </p:txBody>
      </p:sp>
      <p:sp>
        <p:nvSpPr>
          <p:cNvPr id="49" name="TextBox 48"/>
          <p:cNvSpPr txBox="1"/>
          <p:nvPr/>
        </p:nvSpPr>
        <p:spPr>
          <a:xfrm>
            <a:off x="16421100" y="32172442"/>
            <a:ext cx="10934700" cy="1239243"/>
          </a:xfrm>
          <a:prstGeom prst="rect">
            <a:avLst/>
          </a:prstGeom>
          <a:solidFill>
            <a:schemeClr val="accent2">
              <a:lumMod val="20000"/>
              <a:lumOff val="80000"/>
            </a:schemeClr>
          </a:solidFill>
          <a:ln w="76200">
            <a:solidFill>
              <a:schemeClr val="tx1"/>
            </a:solidFill>
          </a:ln>
        </p:spPr>
        <p:txBody>
          <a:bodyPr wrap="square" rtlCol="0">
            <a:spAutoFit/>
          </a:bodyPr>
          <a:lstStyle/>
          <a:p>
            <a:pPr algn="ctr"/>
            <a:r>
              <a:rPr lang="en-US" sz="2400" b="1" dirty="0"/>
              <a:t>“This assignment gave me the opportunity to learn how to look beyond the diagnosis and to understand that clients are people and they have human needs, life stories, and valuable information they can provide </a:t>
            </a:r>
            <a:r>
              <a:rPr lang="en-US" sz="2400" b="1" dirty="0" smtClean="0"/>
              <a:t>us.” </a:t>
            </a:r>
            <a:endParaRPr lang="en-US" sz="2400" b="1" dirty="0"/>
          </a:p>
        </p:txBody>
      </p:sp>
      <p:sp>
        <p:nvSpPr>
          <p:cNvPr id="30" name="TextBox 29"/>
          <p:cNvSpPr txBox="1"/>
          <p:nvPr/>
        </p:nvSpPr>
        <p:spPr>
          <a:xfrm>
            <a:off x="1371601" y="4599214"/>
            <a:ext cx="13030199" cy="4770537"/>
          </a:xfrm>
          <a:prstGeom prst="rect">
            <a:avLst/>
          </a:prstGeom>
          <a:solidFill>
            <a:schemeClr val="accent1">
              <a:lumMod val="40000"/>
              <a:lumOff val="60000"/>
            </a:schemeClr>
          </a:solidFill>
          <a:scene3d>
            <a:camera prst="orthographicFront"/>
            <a:lightRig rig="threePt" dir="t"/>
          </a:scene3d>
          <a:sp3d>
            <a:bevelT/>
          </a:sp3d>
        </p:spPr>
        <p:txBody>
          <a:bodyPr wrap="square" rtlCol="0">
            <a:spAutoFit/>
          </a:bodyPr>
          <a:lstStyle/>
          <a:p>
            <a:pPr algn="ctr"/>
            <a:r>
              <a:rPr lang="en-US" sz="4800" b="1" dirty="0" smtClean="0"/>
              <a:t>UNH MS in OT Program Goals:</a:t>
            </a:r>
          </a:p>
          <a:p>
            <a:endParaRPr lang="en-US" sz="3200" dirty="0" smtClean="0"/>
          </a:p>
          <a:p>
            <a:r>
              <a:rPr lang="en-US" sz="3200" dirty="0" smtClean="0"/>
              <a:t>Student </a:t>
            </a:r>
            <a:r>
              <a:rPr lang="en-US" sz="3200" dirty="0" smtClean="0"/>
              <a:t>promotion of health and wellness in various populations within the community</a:t>
            </a:r>
          </a:p>
          <a:p>
            <a:endParaRPr lang="en-US" sz="3200" dirty="0" smtClean="0"/>
          </a:p>
          <a:p>
            <a:r>
              <a:rPr lang="en-US" sz="3200" dirty="0" smtClean="0"/>
              <a:t>Service-Learning  clinical experiences that  increase student confidence and promote community  health and </a:t>
            </a:r>
            <a:r>
              <a:rPr lang="en-US" sz="3200" dirty="0" smtClean="0"/>
              <a:t>wellness.</a:t>
            </a:r>
          </a:p>
          <a:p>
            <a:pPr marL="457200" indent="-457200">
              <a:buFont typeface="Arial" panose="020B0604020202020204" pitchFamily="34" charset="0"/>
              <a:buChar char="•"/>
            </a:pPr>
            <a:endParaRPr lang="en-US" sz="3200" dirty="0"/>
          </a:p>
          <a:p>
            <a:endParaRPr lang="en-US" sz="3200" dirty="0" smtClean="0"/>
          </a:p>
        </p:txBody>
      </p:sp>
      <p:pic>
        <p:nvPicPr>
          <p:cNvPr id="3" name="Picture 2"/>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371600" y="18387955"/>
            <a:ext cx="3028047" cy="2021221"/>
          </a:xfrm>
          <a:prstGeom prst="rect">
            <a:avLst/>
          </a:prstGeom>
          <a:ln>
            <a:noFill/>
          </a:ln>
          <a:effectLst>
            <a:softEdge rad="112500"/>
          </a:effectLst>
        </p:spPr>
      </p:pic>
      <p:pic>
        <p:nvPicPr>
          <p:cNvPr id="11" name="Picture 10"/>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24391692" y="25726397"/>
            <a:ext cx="3097458" cy="2067553"/>
          </a:xfrm>
          <a:prstGeom prst="rect">
            <a:avLst/>
          </a:prstGeom>
          <a:ln>
            <a:noFill/>
          </a:ln>
          <a:effectLst>
            <a:softEdge rad="112500"/>
          </a:effectLst>
        </p:spPr>
      </p:pic>
      <p:pic>
        <p:nvPicPr>
          <p:cNvPr id="12" name="Picture 11"/>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1371600" y="21907500"/>
            <a:ext cx="2886467" cy="2244270"/>
          </a:xfrm>
          <a:prstGeom prst="rect">
            <a:avLst/>
          </a:prstGeom>
          <a:ln>
            <a:noFill/>
          </a:ln>
          <a:effectLst>
            <a:softEdge rad="112500"/>
          </a:effectLst>
        </p:spPr>
      </p:pic>
      <p:pic>
        <p:nvPicPr>
          <p:cNvPr id="13" name="Picture 12"/>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5255425" y="18464195"/>
            <a:ext cx="2914528" cy="1945448"/>
          </a:xfrm>
          <a:prstGeom prst="rect">
            <a:avLst/>
          </a:prstGeom>
          <a:ln>
            <a:noFill/>
          </a:ln>
          <a:effectLst>
            <a:softEdge rad="112500"/>
          </a:effectLst>
        </p:spPr>
      </p:pic>
      <p:pic>
        <p:nvPicPr>
          <p:cNvPr id="14" name="Picture 13"/>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4765177" y="21907500"/>
            <a:ext cx="2590623" cy="1723942"/>
          </a:xfrm>
          <a:prstGeom prst="rect">
            <a:avLst/>
          </a:prstGeom>
          <a:ln>
            <a:noFill/>
          </a:ln>
          <a:effectLst>
            <a:softEdge rad="112500"/>
          </a:effectLst>
        </p:spPr>
      </p:pic>
      <p:sp>
        <p:nvSpPr>
          <p:cNvPr id="15" name="TextBox 14"/>
          <p:cNvSpPr txBox="1"/>
          <p:nvPr/>
        </p:nvSpPr>
        <p:spPr>
          <a:xfrm>
            <a:off x="1371600" y="20867914"/>
            <a:ext cx="5715000" cy="584775"/>
          </a:xfrm>
          <a:prstGeom prst="rect">
            <a:avLst/>
          </a:prstGeom>
          <a:solidFill>
            <a:schemeClr val="accent1">
              <a:lumMod val="40000"/>
              <a:lumOff val="60000"/>
            </a:schemeClr>
          </a:solidFill>
        </p:spPr>
        <p:txBody>
          <a:bodyPr wrap="square" rtlCol="0">
            <a:spAutoFit/>
          </a:bodyPr>
          <a:lstStyle/>
          <a:p>
            <a:pPr algn="ctr"/>
            <a:r>
              <a:rPr lang="en-US" sz="3200" b="1" dirty="0" smtClean="0"/>
              <a:t>ID/DD Life Skills Group</a:t>
            </a:r>
            <a:endParaRPr lang="en-US" sz="3200" b="1" dirty="0"/>
          </a:p>
        </p:txBody>
      </p:sp>
      <p:sp>
        <p:nvSpPr>
          <p:cNvPr id="45" name="TextBox 44"/>
          <p:cNvSpPr txBox="1"/>
          <p:nvPr/>
        </p:nvSpPr>
        <p:spPr>
          <a:xfrm>
            <a:off x="1371600" y="16833594"/>
            <a:ext cx="5715000" cy="1077218"/>
          </a:xfrm>
          <a:prstGeom prst="rect">
            <a:avLst/>
          </a:prstGeom>
          <a:solidFill>
            <a:schemeClr val="accent1">
              <a:lumMod val="40000"/>
              <a:lumOff val="60000"/>
            </a:schemeClr>
          </a:solidFill>
        </p:spPr>
        <p:txBody>
          <a:bodyPr wrap="square" rtlCol="0">
            <a:spAutoFit/>
          </a:bodyPr>
          <a:lstStyle/>
          <a:p>
            <a:pPr algn="ctr"/>
            <a:r>
              <a:rPr lang="en-US" sz="3200" b="1" dirty="0" smtClean="0"/>
              <a:t>Stroke Post-Rehabilitation Group</a:t>
            </a:r>
            <a:endParaRPr lang="en-US" sz="3200" b="1" dirty="0"/>
          </a:p>
        </p:txBody>
      </p:sp>
      <p:sp>
        <p:nvSpPr>
          <p:cNvPr id="50" name="TextBox 49"/>
          <p:cNvSpPr txBox="1"/>
          <p:nvPr/>
        </p:nvSpPr>
        <p:spPr>
          <a:xfrm>
            <a:off x="23557832" y="24791380"/>
            <a:ext cx="3797968" cy="584775"/>
          </a:xfrm>
          <a:prstGeom prst="rect">
            <a:avLst/>
          </a:prstGeom>
          <a:solidFill>
            <a:schemeClr val="accent6">
              <a:lumMod val="40000"/>
              <a:lumOff val="60000"/>
            </a:schemeClr>
          </a:solidFill>
        </p:spPr>
        <p:txBody>
          <a:bodyPr wrap="square" rtlCol="0">
            <a:spAutoFit/>
          </a:bodyPr>
          <a:lstStyle/>
          <a:p>
            <a:pPr algn="ctr"/>
            <a:r>
              <a:rPr lang="en-US" sz="3200" dirty="0" smtClean="0"/>
              <a:t>Senior Wellness</a:t>
            </a:r>
            <a:endParaRPr lang="en-US" sz="3200" dirty="0"/>
          </a:p>
        </p:txBody>
      </p:sp>
      <p:sp>
        <p:nvSpPr>
          <p:cNvPr id="51" name="TextBox 50"/>
          <p:cNvSpPr txBox="1"/>
          <p:nvPr/>
        </p:nvSpPr>
        <p:spPr>
          <a:xfrm>
            <a:off x="21717001" y="20802600"/>
            <a:ext cx="5638800" cy="584775"/>
          </a:xfrm>
          <a:prstGeom prst="rect">
            <a:avLst/>
          </a:prstGeom>
          <a:solidFill>
            <a:schemeClr val="accent1">
              <a:lumMod val="40000"/>
              <a:lumOff val="60000"/>
            </a:schemeClr>
          </a:solidFill>
        </p:spPr>
        <p:txBody>
          <a:bodyPr wrap="square" rtlCol="0">
            <a:spAutoFit/>
          </a:bodyPr>
          <a:lstStyle/>
          <a:p>
            <a:pPr algn="ctr"/>
            <a:r>
              <a:rPr lang="en-US" sz="3200" b="1" dirty="0" smtClean="0"/>
              <a:t>ABI/TBI/PCS Groups             </a:t>
            </a:r>
            <a:endParaRPr lang="en-US" sz="3200" b="1" dirty="0"/>
          </a:p>
        </p:txBody>
      </p:sp>
      <p:pic>
        <p:nvPicPr>
          <p:cNvPr id="6" name="Picture 5"/>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4404497" y="21907500"/>
            <a:ext cx="2850546" cy="2055039"/>
          </a:xfrm>
          <a:prstGeom prst="rect">
            <a:avLst/>
          </a:prstGeom>
          <a:ln>
            <a:noFill/>
          </a:ln>
          <a:effectLst>
            <a:softEdge rad="112500"/>
          </a:effectLst>
        </p:spPr>
      </p:pic>
      <p:pic>
        <p:nvPicPr>
          <p:cNvPr id="20" name="Picture 19"/>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21514244" y="21797211"/>
            <a:ext cx="2779537" cy="1855341"/>
          </a:xfrm>
          <a:prstGeom prst="rect">
            <a:avLst/>
          </a:prstGeom>
          <a:ln>
            <a:noFill/>
          </a:ln>
          <a:effectLst>
            <a:softEdge rad="112500"/>
          </a:effectLst>
        </p:spPr>
      </p:pic>
      <p:sp>
        <p:nvSpPr>
          <p:cNvPr id="22" name="TextBox 21"/>
          <p:cNvSpPr txBox="1"/>
          <p:nvPr/>
        </p:nvSpPr>
        <p:spPr>
          <a:xfrm>
            <a:off x="16421100" y="29708163"/>
            <a:ext cx="10934700" cy="1846659"/>
          </a:xfrm>
          <a:prstGeom prst="rect">
            <a:avLst/>
          </a:prstGeom>
          <a:solidFill>
            <a:schemeClr val="accent2">
              <a:lumMod val="20000"/>
              <a:lumOff val="80000"/>
            </a:schemeClr>
          </a:solidFill>
          <a:ln w="76200">
            <a:solidFill>
              <a:schemeClr val="tx1"/>
            </a:solidFill>
          </a:ln>
        </p:spPr>
        <p:txBody>
          <a:bodyPr wrap="square" rtlCol="0">
            <a:spAutoFit/>
          </a:bodyPr>
          <a:lstStyle/>
          <a:p>
            <a:pPr algn="ctr"/>
            <a:r>
              <a:rPr lang="en-US" sz="2400" b="1" dirty="0" smtClean="0"/>
              <a:t>“From </a:t>
            </a:r>
            <a:r>
              <a:rPr lang="en-US" sz="2400" b="1" dirty="0"/>
              <a:t>this experience, I feel like I have learned so much. Having the opportunity to take what we are learning in class and applying it to real life situations has benefited my learning immensely</a:t>
            </a:r>
            <a:r>
              <a:rPr lang="en-US" sz="2400" b="1" dirty="0" smtClean="0"/>
              <a:t>.”</a:t>
            </a:r>
          </a:p>
          <a:p>
            <a:pPr algn="ctr"/>
            <a:endParaRPr lang="en-US" sz="2400" b="1" dirty="0"/>
          </a:p>
          <a:p>
            <a:endParaRPr lang="en-US" dirty="0"/>
          </a:p>
        </p:txBody>
      </p:sp>
      <p:sp>
        <p:nvSpPr>
          <p:cNvPr id="24" name="TextBox 23"/>
          <p:cNvSpPr txBox="1"/>
          <p:nvPr/>
        </p:nvSpPr>
        <p:spPr>
          <a:xfrm>
            <a:off x="16421100" y="34241873"/>
            <a:ext cx="10934700" cy="830997"/>
          </a:xfrm>
          <a:prstGeom prst="rect">
            <a:avLst/>
          </a:prstGeom>
          <a:solidFill>
            <a:schemeClr val="accent2">
              <a:lumMod val="20000"/>
              <a:lumOff val="80000"/>
            </a:schemeClr>
          </a:solidFill>
          <a:ln w="76200">
            <a:solidFill>
              <a:schemeClr val="tx1"/>
            </a:solidFill>
          </a:ln>
        </p:spPr>
        <p:txBody>
          <a:bodyPr wrap="square" rtlCol="0">
            <a:spAutoFit/>
          </a:bodyPr>
          <a:lstStyle/>
          <a:p>
            <a:pPr algn="ctr"/>
            <a:r>
              <a:rPr lang="en-US" sz="2400" b="1" dirty="0" smtClean="0"/>
              <a:t>“I </a:t>
            </a:r>
            <a:r>
              <a:rPr lang="en-US" sz="2400" b="1" dirty="0"/>
              <a:t>had the opportunity to understand how I work as a leader while also making a difference in individual’s lives</a:t>
            </a:r>
            <a:r>
              <a:rPr lang="en-US" sz="2400" b="1" dirty="0" smtClean="0"/>
              <a:t>.”</a:t>
            </a:r>
            <a:endParaRPr lang="en-US" sz="2400" b="1" dirty="0"/>
          </a:p>
        </p:txBody>
      </p:sp>
      <p:sp>
        <p:nvSpPr>
          <p:cNvPr id="54" name="TextBox 53"/>
          <p:cNvSpPr txBox="1"/>
          <p:nvPr/>
        </p:nvSpPr>
        <p:spPr>
          <a:xfrm>
            <a:off x="1371600" y="34193748"/>
            <a:ext cx="11078935" cy="830997"/>
          </a:xfrm>
          <a:prstGeom prst="rect">
            <a:avLst/>
          </a:prstGeom>
          <a:solidFill>
            <a:schemeClr val="accent2">
              <a:lumMod val="20000"/>
              <a:lumOff val="80000"/>
            </a:schemeClr>
          </a:solidFill>
          <a:ln w="76200">
            <a:solidFill>
              <a:schemeClr val="tx1"/>
            </a:solidFill>
          </a:ln>
        </p:spPr>
        <p:txBody>
          <a:bodyPr wrap="square" rtlCol="0">
            <a:spAutoFit/>
          </a:bodyPr>
          <a:lstStyle/>
          <a:p>
            <a:pPr algn="ctr"/>
            <a:r>
              <a:rPr lang="en-US" sz="2400" b="1" dirty="0" smtClean="0"/>
              <a:t>“I think by helping the members gain skills, socialize and engage in their communities helps the overall health of the community.”</a:t>
            </a:r>
            <a:endParaRPr lang="en-US" sz="2400" b="1" dirty="0"/>
          </a:p>
        </p:txBody>
      </p:sp>
      <p:sp>
        <p:nvSpPr>
          <p:cNvPr id="55" name="TextBox 54"/>
          <p:cNvSpPr txBox="1"/>
          <p:nvPr/>
        </p:nvSpPr>
        <p:spPr>
          <a:xfrm>
            <a:off x="1371601" y="32196505"/>
            <a:ext cx="11078934" cy="1223971"/>
          </a:xfrm>
          <a:prstGeom prst="rect">
            <a:avLst/>
          </a:prstGeom>
          <a:solidFill>
            <a:schemeClr val="accent2">
              <a:lumMod val="20000"/>
              <a:lumOff val="80000"/>
            </a:schemeClr>
          </a:solidFill>
          <a:ln w="76200">
            <a:solidFill>
              <a:schemeClr val="tx1"/>
            </a:solidFill>
          </a:ln>
        </p:spPr>
        <p:txBody>
          <a:bodyPr wrap="square" rtlCol="0">
            <a:spAutoFit/>
          </a:bodyPr>
          <a:lstStyle/>
          <a:p>
            <a:pPr algn="ctr"/>
            <a:r>
              <a:rPr lang="en-US" sz="2400" b="1" dirty="0" smtClean="0"/>
              <a:t>“Their </a:t>
            </a:r>
            <a:r>
              <a:rPr lang="en-US" sz="2400" b="1" dirty="0"/>
              <a:t>journeys, motivation, and spirit has helped me remember why OT is such a special field to work in. They have allowed me to not only show them what I have to offer, but to learn from them and practice my group leading skills</a:t>
            </a:r>
            <a:r>
              <a:rPr lang="en-US" sz="2400" b="1" dirty="0" smtClean="0"/>
              <a:t>.”</a:t>
            </a:r>
            <a:endParaRPr lang="en-US" sz="2400" b="1" dirty="0"/>
          </a:p>
        </p:txBody>
      </p:sp>
      <p:sp>
        <p:nvSpPr>
          <p:cNvPr id="56" name="TextBox 55"/>
          <p:cNvSpPr txBox="1"/>
          <p:nvPr/>
        </p:nvSpPr>
        <p:spPr>
          <a:xfrm>
            <a:off x="16421100" y="37705235"/>
            <a:ext cx="10934700" cy="843944"/>
          </a:xfrm>
          <a:prstGeom prst="rect">
            <a:avLst/>
          </a:prstGeom>
          <a:solidFill>
            <a:schemeClr val="accent2">
              <a:lumMod val="20000"/>
              <a:lumOff val="80000"/>
            </a:schemeClr>
          </a:solidFill>
          <a:ln w="76200">
            <a:solidFill>
              <a:schemeClr val="tx1"/>
            </a:solidFill>
          </a:ln>
        </p:spPr>
        <p:txBody>
          <a:bodyPr wrap="square" rtlCol="0">
            <a:spAutoFit/>
          </a:bodyPr>
          <a:lstStyle/>
          <a:p>
            <a:pPr algn="ctr"/>
            <a:r>
              <a:rPr lang="en-US" sz="2400" b="1" dirty="0" smtClean="0"/>
              <a:t>“They </a:t>
            </a:r>
            <a:r>
              <a:rPr lang="en-US" sz="2400" b="1" dirty="0"/>
              <a:t>love the fact that there is a group so it can help them connect with others and not feel alone</a:t>
            </a:r>
            <a:r>
              <a:rPr lang="en-US" sz="2400" b="1" dirty="0" smtClean="0"/>
              <a:t>.”</a:t>
            </a:r>
            <a:endParaRPr lang="en-US" sz="2400" b="1" dirty="0"/>
          </a:p>
        </p:txBody>
      </p:sp>
      <p:sp>
        <p:nvSpPr>
          <p:cNvPr id="57" name="TextBox 56"/>
          <p:cNvSpPr txBox="1"/>
          <p:nvPr/>
        </p:nvSpPr>
        <p:spPr>
          <a:xfrm>
            <a:off x="16421100" y="35637539"/>
            <a:ext cx="10934700" cy="1200329"/>
          </a:xfrm>
          <a:prstGeom prst="rect">
            <a:avLst/>
          </a:prstGeom>
          <a:solidFill>
            <a:schemeClr val="accent2">
              <a:lumMod val="20000"/>
              <a:lumOff val="80000"/>
            </a:schemeClr>
          </a:solidFill>
          <a:ln w="76200">
            <a:solidFill>
              <a:schemeClr val="tx1"/>
            </a:solidFill>
          </a:ln>
        </p:spPr>
        <p:txBody>
          <a:bodyPr wrap="square" rtlCol="0">
            <a:spAutoFit/>
          </a:bodyPr>
          <a:lstStyle/>
          <a:p>
            <a:pPr algn="ctr"/>
            <a:r>
              <a:rPr lang="en-US" sz="2400" b="1" dirty="0" smtClean="0"/>
              <a:t>“It </a:t>
            </a:r>
            <a:r>
              <a:rPr lang="en-US" sz="2400" b="1" dirty="0"/>
              <a:t>was amazing to be able to put my knowledge to use! I was surprised by all of the things I knew and I grew from each session, learning how to better myself for the next group</a:t>
            </a:r>
            <a:r>
              <a:rPr lang="en-US" sz="2400" b="1" dirty="0" smtClean="0"/>
              <a:t>.”</a:t>
            </a:r>
            <a:endParaRPr lang="en-US" sz="2400" b="1" dirty="0"/>
          </a:p>
        </p:txBody>
      </p:sp>
      <p:sp>
        <p:nvSpPr>
          <p:cNvPr id="60" name="TextBox 59"/>
          <p:cNvSpPr txBox="1"/>
          <p:nvPr/>
        </p:nvSpPr>
        <p:spPr>
          <a:xfrm>
            <a:off x="1371600" y="37706968"/>
            <a:ext cx="11043177" cy="830997"/>
          </a:xfrm>
          <a:prstGeom prst="rect">
            <a:avLst/>
          </a:prstGeom>
          <a:solidFill>
            <a:schemeClr val="accent2">
              <a:lumMod val="20000"/>
              <a:lumOff val="80000"/>
            </a:schemeClr>
          </a:solidFill>
          <a:ln w="76200">
            <a:solidFill>
              <a:schemeClr val="tx1"/>
            </a:solidFill>
          </a:ln>
        </p:spPr>
        <p:txBody>
          <a:bodyPr wrap="square" rtlCol="0">
            <a:spAutoFit/>
          </a:bodyPr>
          <a:lstStyle/>
          <a:p>
            <a:pPr algn="ctr"/>
            <a:r>
              <a:rPr lang="en-US" sz="2400" b="1" dirty="0" smtClean="0"/>
              <a:t>“This </a:t>
            </a:r>
            <a:r>
              <a:rPr lang="en-US" sz="2400" b="1" dirty="0"/>
              <a:t>program itself, provides a sense of community for these members and I think the activities and relationships built throughout the </a:t>
            </a:r>
            <a:r>
              <a:rPr lang="en-US" sz="2400" b="1" dirty="0" smtClean="0"/>
              <a:t>experience.”</a:t>
            </a:r>
            <a:endParaRPr lang="en-US" sz="2400" b="1" dirty="0"/>
          </a:p>
        </p:txBody>
      </p:sp>
      <p:sp>
        <p:nvSpPr>
          <p:cNvPr id="61" name="TextBox 60"/>
          <p:cNvSpPr txBox="1"/>
          <p:nvPr/>
        </p:nvSpPr>
        <p:spPr>
          <a:xfrm>
            <a:off x="1371600" y="35589411"/>
            <a:ext cx="11078934" cy="1200329"/>
          </a:xfrm>
          <a:prstGeom prst="rect">
            <a:avLst/>
          </a:prstGeom>
          <a:solidFill>
            <a:schemeClr val="accent2">
              <a:lumMod val="20000"/>
              <a:lumOff val="80000"/>
            </a:schemeClr>
          </a:solidFill>
          <a:ln w="76200">
            <a:solidFill>
              <a:schemeClr val="tx1"/>
            </a:solidFill>
          </a:ln>
        </p:spPr>
        <p:txBody>
          <a:bodyPr wrap="square" rtlCol="0">
            <a:spAutoFit/>
          </a:bodyPr>
          <a:lstStyle/>
          <a:p>
            <a:pPr algn="ctr"/>
            <a:r>
              <a:rPr lang="en-US" sz="2400" b="1" dirty="0" smtClean="0"/>
              <a:t>“One </a:t>
            </a:r>
            <a:r>
              <a:rPr lang="en-US" sz="2400" b="1" dirty="0"/>
              <a:t>member expressed to me at the last group that this was the reason he would wake up on Tuesdays, and this was the best part of his </a:t>
            </a:r>
            <a:r>
              <a:rPr lang="en-US" sz="2400" b="1" dirty="0" smtClean="0"/>
              <a:t>week.”</a:t>
            </a:r>
            <a:endParaRPr lang="en-US" sz="2400" b="1" dirty="0"/>
          </a:p>
          <a:p>
            <a:endParaRPr lang="en-US" sz="2400" b="1" dirty="0"/>
          </a:p>
        </p:txBody>
      </p:sp>
      <p:pic>
        <p:nvPicPr>
          <p:cNvPr id="2" name="Picture 1"/>
          <p:cNvPicPr>
            <a:picLocks noChangeAspect="1"/>
          </p:cNvPicPr>
          <p:nvPr/>
        </p:nvPicPr>
        <p:blipFill>
          <a:blip r:embed="rId16"/>
          <a:stretch>
            <a:fillRect/>
          </a:stretch>
        </p:blipFill>
        <p:spPr>
          <a:xfrm>
            <a:off x="23741564" y="18522043"/>
            <a:ext cx="2475908" cy="1856014"/>
          </a:xfrm>
          <a:prstGeom prst="rect">
            <a:avLst/>
          </a:prstGeom>
        </p:spPr>
      </p:pic>
      <p:sp>
        <p:nvSpPr>
          <p:cNvPr id="5" name="TextBox 4"/>
          <p:cNvSpPr txBox="1"/>
          <p:nvPr/>
        </p:nvSpPr>
        <p:spPr>
          <a:xfrm>
            <a:off x="21717000" y="16622487"/>
            <a:ext cx="5657850" cy="1569660"/>
          </a:xfrm>
          <a:prstGeom prst="rect">
            <a:avLst/>
          </a:prstGeom>
          <a:solidFill>
            <a:schemeClr val="accent1">
              <a:lumMod val="40000"/>
              <a:lumOff val="60000"/>
            </a:schemeClr>
          </a:solidFill>
        </p:spPr>
        <p:txBody>
          <a:bodyPr wrap="square" rtlCol="0">
            <a:spAutoFit/>
          </a:bodyPr>
          <a:lstStyle/>
          <a:p>
            <a:pPr algn="ctr"/>
            <a:r>
              <a:rPr lang="en-US" sz="3200" b="1" dirty="0" smtClean="0"/>
              <a:t>Southeastern New Hampshire Services Drug and Alcohol Progra</a:t>
            </a:r>
            <a:r>
              <a:rPr lang="en-US" sz="3200" b="1" dirty="0"/>
              <a:t>m</a:t>
            </a:r>
          </a:p>
        </p:txBody>
      </p:sp>
      <p:sp>
        <p:nvSpPr>
          <p:cNvPr id="16" name="TextBox 15"/>
          <p:cNvSpPr txBox="1"/>
          <p:nvPr/>
        </p:nvSpPr>
        <p:spPr>
          <a:xfrm>
            <a:off x="3924300" y="10858500"/>
            <a:ext cx="8458200" cy="1077218"/>
          </a:xfrm>
          <a:prstGeom prst="rect">
            <a:avLst/>
          </a:prstGeom>
          <a:solidFill>
            <a:schemeClr val="accent2">
              <a:lumMod val="40000"/>
              <a:lumOff val="60000"/>
            </a:schemeClr>
          </a:solidFill>
        </p:spPr>
        <p:txBody>
          <a:bodyPr wrap="square" rtlCol="0">
            <a:spAutoFit/>
          </a:bodyPr>
          <a:lstStyle/>
          <a:p>
            <a:pPr algn="ctr"/>
            <a:r>
              <a:rPr lang="en-US" sz="3200" b="1" dirty="0" smtClean="0"/>
              <a:t>UNH </a:t>
            </a:r>
            <a:r>
              <a:rPr lang="en-US" sz="3200" b="1" dirty="0"/>
              <a:t>Interdisciplinary Primary Care Behavioral Health Grant</a:t>
            </a:r>
          </a:p>
        </p:txBody>
      </p:sp>
      <p:sp>
        <p:nvSpPr>
          <p:cNvPr id="17" name="TextBox 16"/>
          <p:cNvSpPr txBox="1"/>
          <p:nvPr/>
        </p:nvSpPr>
        <p:spPr>
          <a:xfrm>
            <a:off x="16421100" y="10924674"/>
            <a:ext cx="8382000" cy="584775"/>
          </a:xfrm>
          <a:prstGeom prst="rect">
            <a:avLst/>
          </a:prstGeom>
          <a:solidFill>
            <a:schemeClr val="accent2">
              <a:lumMod val="40000"/>
              <a:lumOff val="60000"/>
            </a:schemeClr>
          </a:solidFill>
        </p:spPr>
        <p:txBody>
          <a:bodyPr wrap="square" rtlCol="0">
            <a:spAutoFit/>
          </a:bodyPr>
          <a:lstStyle/>
          <a:p>
            <a:pPr algn="ctr"/>
            <a:r>
              <a:rPr lang="en-US" sz="3200" b="1" dirty="0" smtClean="0"/>
              <a:t>ACOTE Mandated Level 2 Fieldwork </a:t>
            </a:r>
            <a:r>
              <a:rPr lang="en-US" sz="3200" b="1" dirty="0" smtClean="0"/>
              <a:t>Experiences</a:t>
            </a:r>
            <a:endParaRPr lang="en-US" sz="3200" b="1" dirty="0"/>
          </a:p>
        </p:txBody>
      </p:sp>
      <p:sp>
        <p:nvSpPr>
          <p:cNvPr id="21" name="TextBox 20"/>
          <p:cNvSpPr txBox="1"/>
          <p:nvPr/>
        </p:nvSpPr>
        <p:spPr>
          <a:xfrm>
            <a:off x="1371600" y="24310665"/>
            <a:ext cx="3994484" cy="1077218"/>
          </a:xfrm>
          <a:prstGeom prst="rect">
            <a:avLst/>
          </a:prstGeom>
          <a:solidFill>
            <a:schemeClr val="accent6">
              <a:lumMod val="40000"/>
              <a:lumOff val="60000"/>
            </a:schemeClr>
          </a:solidFill>
        </p:spPr>
        <p:txBody>
          <a:bodyPr wrap="square" rtlCol="0">
            <a:spAutoFit/>
          </a:bodyPr>
          <a:lstStyle/>
          <a:p>
            <a:pPr algn="ctr"/>
            <a:r>
              <a:rPr lang="en-US" sz="3200" b="1" dirty="0" smtClean="0"/>
              <a:t>Child Development </a:t>
            </a:r>
            <a:r>
              <a:rPr lang="en-US" sz="3200" b="1" dirty="0" smtClean="0"/>
              <a:t>Groups</a:t>
            </a:r>
            <a:endParaRPr lang="en-US" sz="3200" b="1" dirty="0"/>
          </a:p>
        </p:txBody>
      </p:sp>
      <p:pic>
        <p:nvPicPr>
          <p:cNvPr id="25" name="Picture 24"/>
          <p:cNvPicPr>
            <a:picLocks noChangeAspect="1"/>
          </p:cNvPicPr>
          <p:nvPr/>
        </p:nvPicPr>
        <p:blipFill>
          <a:blip r:embed="rId17"/>
          <a:stretch>
            <a:fillRect/>
          </a:stretch>
        </p:blipFill>
        <p:spPr>
          <a:xfrm>
            <a:off x="18973800" y="12224084"/>
            <a:ext cx="3212432" cy="4006515"/>
          </a:xfrm>
          <a:prstGeom prst="rect">
            <a:avLst/>
          </a:prstGeom>
        </p:spPr>
      </p:pic>
      <p:pic>
        <p:nvPicPr>
          <p:cNvPr id="27" name="Picture 26"/>
          <p:cNvPicPr>
            <a:picLocks noChangeAspect="1"/>
          </p:cNvPicPr>
          <p:nvPr/>
        </p:nvPicPr>
        <p:blipFill>
          <a:blip r:embed="rId18"/>
          <a:stretch>
            <a:fillRect/>
          </a:stretch>
        </p:blipFill>
        <p:spPr>
          <a:xfrm>
            <a:off x="1371600" y="25675388"/>
            <a:ext cx="2827421" cy="1985211"/>
          </a:xfrm>
          <a:prstGeom prst="rect">
            <a:avLst/>
          </a:prstGeom>
        </p:spPr>
      </p:pic>
    </p:spTree>
    <p:extLst>
      <p:ext uri="{BB962C8B-B14F-4D97-AF65-F5344CB8AC3E}">
        <p14:creationId xmlns:p14="http://schemas.microsoft.com/office/powerpoint/2010/main" val="326434769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1171</TotalTime>
  <Words>612</Words>
  <Application>Microsoft Office PowerPoint</Application>
  <PresentationFormat>Custom</PresentationFormat>
  <Paragraphs>49</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Company>University of New Hampshire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Trolley-Hanson, Alexa</dc:creator>
  <cp:lastModifiedBy>Trolley-Hanson, Alexa</cp:lastModifiedBy>
  <cp:revision>50</cp:revision>
  <dcterms:created xsi:type="dcterms:W3CDTF">2018-05-03T14:44:29Z</dcterms:created>
  <dcterms:modified xsi:type="dcterms:W3CDTF">2018-05-15T15:15:04Z</dcterms:modified>
</cp:coreProperties>
</file>