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"/>
  </p:notesMasterIdLst>
  <p:sldIdLst>
    <p:sldId id="256" r:id="rId2"/>
  </p:sldIdLst>
  <p:sldSz cx="28803600" cy="41605200"/>
  <p:notesSz cx="6715125" cy="9239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12" userDrawn="1">
          <p15:clr>
            <a:srgbClr val="A4A3A4"/>
          </p15:clr>
        </p15:guide>
        <p15:guide id="2" orient="horz" pos="25526" userDrawn="1">
          <p15:clr>
            <a:srgbClr val="A4A3A4"/>
          </p15:clr>
        </p15:guide>
        <p15:guide id="3" orient="horz" pos="2715" userDrawn="1">
          <p15:clr>
            <a:srgbClr val="A4A3A4"/>
          </p15:clr>
        </p15:guide>
        <p15:guide id="4" pos="90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23"/>
    <a:srgbClr val="FFA615"/>
    <a:srgbClr val="FF7979"/>
    <a:srgbClr val="C0C0C0"/>
    <a:srgbClr val="0046D2"/>
    <a:srgbClr val="FF0000"/>
    <a:srgbClr val="698ED9"/>
    <a:srgbClr val="A7C4FF"/>
    <a:srgbClr val="003064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59" autoAdjust="0"/>
    <p:restoredTop sz="94660"/>
  </p:normalViewPr>
  <p:slideViewPr>
    <p:cSldViewPr snapToGrid="0">
      <p:cViewPr>
        <p:scale>
          <a:sx n="30" d="100"/>
          <a:sy n="30" d="100"/>
        </p:scale>
        <p:origin x="1848" y="24"/>
      </p:cViewPr>
      <p:guideLst>
        <p:guide orient="horz" pos="6112"/>
        <p:guide orient="horz" pos="25526"/>
        <p:guide orient="horz" pos="2715"/>
        <p:guide pos="90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3EFAB4-0635-4DAF-872E-2F05E06473FE}" type="doc">
      <dgm:prSet loTypeId="urn:microsoft.com/office/officeart/2011/layout/Circle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9ACF490-820D-49B2-AA9B-C0024CE68AE9}">
      <dgm:prSet phldrT="[Text]"/>
      <dgm:spPr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en-US" dirty="0" smtClean="0"/>
            <a:t>Pre-Intervention Phase:</a:t>
          </a:r>
        </a:p>
        <a:p>
          <a:r>
            <a:rPr lang="en-US" dirty="0" smtClean="0"/>
            <a:t>In-depth interview, job task analysis</a:t>
          </a:r>
          <a:endParaRPr lang="en-US" dirty="0"/>
        </a:p>
      </dgm:t>
    </dgm:pt>
    <dgm:pt modelId="{07B00BD2-3D11-455E-85C7-15BB0753F2DD}" type="parTrans" cxnId="{BFFA7B42-B98E-4438-841F-68493CB1B0AC}">
      <dgm:prSet/>
      <dgm:spPr/>
      <dgm:t>
        <a:bodyPr/>
        <a:lstStyle/>
        <a:p>
          <a:endParaRPr lang="en-US"/>
        </a:p>
      </dgm:t>
    </dgm:pt>
    <dgm:pt modelId="{98617297-271F-42B2-960B-98FB5FCF85BF}" type="sibTrans" cxnId="{BFFA7B42-B98E-4438-841F-68493CB1B0AC}">
      <dgm:prSet/>
      <dgm:spPr/>
      <dgm:t>
        <a:bodyPr/>
        <a:lstStyle/>
        <a:p>
          <a:endParaRPr lang="en-US"/>
        </a:p>
      </dgm:t>
    </dgm:pt>
    <dgm:pt modelId="{1CC201D7-3EAE-4C0F-B918-AD77F99FB153}">
      <dgm:prSet phldrT="[Text]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en-US" dirty="0" smtClean="0"/>
            <a:t>Intervention Phase:</a:t>
          </a:r>
        </a:p>
        <a:p>
          <a:r>
            <a:rPr lang="en-US" dirty="0" smtClean="0"/>
            <a:t>Job crafting activity, daily diary</a:t>
          </a:r>
          <a:endParaRPr lang="en-US" dirty="0"/>
        </a:p>
      </dgm:t>
    </dgm:pt>
    <dgm:pt modelId="{01B0F40C-4CA2-4978-8D28-59D8A1AF7392}" type="parTrans" cxnId="{131B4061-5948-438F-9318-9F3050F77BC7}">
      <dgm:prSet/>
      <dgm:spPr/>
      <dgm:t>
        <a:bodyPr/>
        <a:lstStyle/>
        <a:p>
          <a:endParaRPr lang="en-US"/>
        </a:p>
      </dgm:t>
    </dgm:pt>
    <dgm:pt modelId="{DAF8AF58-9766-4BE8-AB1E-A6658FF6712F}" type="sibTrans" cxnId="{131B4061-5948-438F-9318-9F3050F77BC7}">
      <dgm:prSet/>
      <dgm:spPr/>
      <dgm:t>
        <a:bodyPr/>
        <a:lstStyle/>
        <a:p>
          <a:endParaRPr lang="en-US"/>
        </a:p>
      </dgm:t>
    </dgm:pt>
    <dgm:pt modelId="{DA9E6B2F-FD3A-4826-A779-651018DCC437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Follow-up: Online Survey</a:t>
          </a:r>
          <a:endParaRPr lang="en-US" dirty="0"/>
        </a:p>
      </dgm:t>
    </dgm:pt>
    <dgm:pt modelId="{D355F206-CE36-4460-A88C-CF3E14EE9F51}" type="parTrans" cxnId="{00D58798-A6FE-4F59-A40B-F84E005344B4}">
      <dgm:prSet/>
      <dgm:spPr/>
      <dgm:t>
        <a:bodyPr/>
        <a:lstStyle/>
        <a:p>
          <a:endParaRPr lang="en-US"/>
        </a:p>
      </dgm:t>
    </dgm:pt>
    <dgm:pt modelId="{B6496CC8-1FFD-42A8-84B9-F63DDB9A2EDA}" type="sibTrans" cxnId="{00D58798-A6FE-4F59-A40B-F84E005344B4}">
      <dgm:prSet/>
      <dgm:spPr/>
      <dgm:t>
        <a:bodyPr/>
        <a:lstStyle/>
        <a:p>
          <a:endParaRPr lang="en-US"/>
        </a:p>
      </dgm:t>
    </dgm:pt>
    <dgm:pt modelId="{C6DA300E-6113-4906-9A5F-B957BDA74C56}" type="pres">
      <dgm:prSet presAssocID="{733EFAB4-0635-4DAF-872E-2F05E06473FE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E499D97E-CC2D-4AAC-B1ED-277B1CEBD0A7}" type="pres">
      <dgm:prSet presAssocID="{DA9E6B2F-FD3A-4826-A779-651018DCC437}" presName="Accent3" presStyleCnt="0"/>
      <dgm:spPr/>
    </dgm:pt>
    <dgm:pt modelId="{8AA80999-362C-40C1-94F8-28EAFB8F130B}" type="pres">
      <dgm:prSet presAssocID="{DA9E6B2F-FD3A-4826-A779-651018DCC437}" presName="Accent" presStyleLbl="node1" presStyleIdx="0" presStyleCnt="3"/>
      <dgm:spPr/>
    </dgm:pt>
    <dgm:pt modelId="{20412215-E46E-4ECF-BBD9-58810E415D1E}" type="pres">
      <dgm:prSet presAssocID="{DA9E6B2F-FD3A-4826-A779-651018DCC437}" presName="ParentBackground3" presStyleCnt="0"/>
      <dgm:spPr/>
    </dgm:pt>
    <dgm:pt modelId="{BF5E8453-4751-4DF3-A1FD-801B529F8BE8}" type="pres">
      <dgm:prSet presAssocID="{DA9E6B2F-FD3A-4826-A779-651018DCC437}" presName="ParentBackground" presStyleLbl="fgAcc1" presStyleIdx="0" presStyleCnt="3"/>
      <dgm:spPr/>
      <dgm:t>
        <a:bodyPr/>
        <a:lstStyle/>
        <a:p>
          <a:endParaRPr lang="en-US"/>
        </a:p>
      </dgm:t>
    </dgm:pt>
    <dgm:pt modelId="{548C6482-3A52-4992-B692-A72F8ADFEC91}" type="pres">
      <dgm:prSet presAssocID="{DA9E6B2F-FD3A-4826-A779-651018DCC437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8A9BA-F13C-472A-B33F-4BA00150A720}" type="pres">
      <dgm:prSet presAssocID="{1CC201D7-3EAE-4C0F-B918-AD77F99FB153}" presName="Accent2" presStyleCnt="0"/>
      <dgm:spPr/>
    </dgm:pt>
    <dgm:pt modelId="{0E7F7087-A1C9-465D-A8AB-53AC3348561D}" type="pres">
      <dgm:prSet presAssocID="{1CC201D7-3EAE-4C0F-B918-AD77F99FB153}" presName="Accent" presStyleLbl="node1" presStyleIdx="1" presStyleCnt="3"/>
      <dgm:spPr/>
    </dgm:pt>
    <dgm:pt modelId="{33FB1529-402E-4FD6-AEEE-EAF72CB81DEE}" type="pres">
      <dgm:prSet presAssocID="{1CC201D7-3EAE-4C0F-B918-AD77F99FB153}" presName="ParentBackground2" presStyleCnt="0"/>
      <dgm:spPr/>
    </dgm:pt>
    <dgm:pt modelId="{4E49AF44-26C5-4917-A0C1-40B7E3C7EC65}" type="pres">
      <dgm:prSet presAssocID="{1CC201D7-3EAE-4C0F-B918-AD77F99FB153}" presName="ParentBackground" presStyleLbl="fgAcc1" presStyleIdx="1" presStyleCnt="3"/>
      <dgm:spPr/>
      <dgm:t>
        <a:bodyPr/>
        <a:lstStyle/>
        <a:p>
          <a:endParaRPr lang="en-US"/>
        </a:p>
      </dgm:t>
    </dgm:pt>
    <dgm:pt modelId="{9BE2C7F2-1C22-4DFE-8891-2BB6C296DDBA}" type="pres">
      <dgm:prSet presAssocID="{1CC201D7-3EAE-4C0F-B918-AD77F99FB153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33861A-0D49-4A09-9634-CAE9120598E0}" type="pres">
      <dgm:prSet presAssocID="{19ACF490-820D-49B2-AA9B-C0024CE68AE9}" presName="Accent1" presStyleCnt="0"/>
      <dgm:spPr/>
    </dgm:pt>
    <dgm:pt modelId="{05D178EB-4E3F-423A-99BA-7E1F90A71A84}" type="pres">
      <dgm:prSet presAssocID="{19ACF490-820D-49B2-AA9B-C0024CE68AE9}" presName="Accent" presStyleLbl="node1" presStyleIdx="2" presStyleCnt="3"/>
      <dgm:spPr>
        <a:solidFill>
          <a:schemeClr val="accent5">
            <a:lumMod val="75000"/>
          </a:schemeClr>
        </a:solidFill>
      </dgm:spPr>
    </dgm:pt>
    <dgm:pt modelId="{8C2488C2-B25C-4621-897C-D1B5042D8C4F}" type="pres">
      <dgm:prSet presAssocID="{19ACF490-820D-49B2-AA9B-C0024CE68AE9}" presName="ParentBackground1" presStyleCnt="0"/>
      <dgm:spPr/>
    </dgm:pt>
    <dgm:pt modelId="{D266EB16-07E3-4806-A6C6-D58704AC920A}" type="pres">
      <dgm:prSet presAssocID="{19ACF490-820D-49B2-AA9B-C0024CE68AE9}" presName="ParentBackground" presStyleLbl="fgAcc1" presStyleIdx="2" presStyleCnt="3"/>
      <dgm:spPr/>
      <dgm:t>
        <a:bodyPr/>
        <a:lstStyle/>
        <a:p>
          <a:endParaRPr lang="en-US"/>
        </a:p>
      </dgm:t>
    </dgm:pt>
    <dgm:pt modelId="{1CBECE7E-CFD7-4595-9815-13D729756F00}" type="pres">
      <dgm:prSet presAssocID="{19ACF490-820D-49B2-AA9B-C0024CE68AE9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D58798-A6FE-4F59-A40B-F84E005344B4}" srcId="{733EFAB4-0635-4DAF-872E-2F05E06473FE}" destId="{DA9E6B2F-FD3A-4826-A779-651018DCC437}" srcOrd="2" destOrd="0" parTransId="{D355F206-CE36-4460-A88C-CF3E14EE9F51}" sibTransId="{B6496CC8-1FFD-42A8-84B9-F63DDB9A2EDA}"/>
    <dgm:cxn modelId="{917C2CC6-E4FD-4104-8055-6D5967F6E463}" type="presOf" srcId="{DA9E6B2F-FD3A-4826-A779-651018DCC437}" destId="{BF5E8453-4751-4DF3-A1FD-801B529F8BE8}" srcOrd="0" destOrd="0" presId="urn:microsoft.com/office/officeart/2011/layout/CircleProcess"/>
    <dgm:cxn modelId="{131B4061-5948-438F-9318-9F3050F77BC7}" srcId="{733EFAB4-0635-4DAF-872E-2F05E06473FE}" destId="{1CC201D7-3EAE-4C0F-B918-AD77F99FB153}" srcOrd="1" destOrd="0" parTransId="{01B0F40C-4CA2-4978-8D28-59D8A1AF7392}" sibTransId="{DAF8AF58-9766-4BE8-AB1E-A6658FF6712F}"/>
    <dgm:cxn modelId="{46BDD573-C981-4D58-9F9A-B6C792A496EC}" type="presOf" srcId="{1CC201D7-3EAE-4C0F-B918-AD77F99FB153}" destId="{9BE2C7F2-1C22-4DFE-8891-2BB6C296DDBA}" srcOrd="1" destOrd="0" presId="urn:microsoft.com/office/officeart/2011/layout/CircleProcess"/>
    <dgm:cxn modelId="{20A39E96-8A68-4AB7-83B2-5E468AD6514C}" type="presOf" srcId="{733EFAB4-0635-4DAF-872E-2F05E06473FE}" destId="{C6DA300E-6113-4906-9A5F-B957BDA74C56}" srcOrd="0" destOrd="0" presId="urn:microsoft.com/office/officeart/2011/layout/CircleProcess"/>
    <dgm:cxn modelId="{BFFA7B42-B98E-4438-841F-68493CB1B0AC}" srcId="{733EFAB4-0635-4DAF-872E-2F05E06473FE}" destId="{19ACF490-820D-49B2-AA9B-C0024CE68AE9}" srcOrd="0" destOrd="0" parTransId="{07B00BD2-3D11-455E-85C7-15BB0753F2DD}" sibTransId="{98617297-271F-42B2-960B-98FB5FCF85BF}"/>
    <dgm:cxn modelId="{B9558DC6-0C63-44F5-A89A-CE452F3A36FE}" type="presOf" srcId="{19ACF490-820D-49B2-AA9B-C0024CE68AE9}" destId="{D266EB16-07E3-4806-A6C6-D58704AC920A}" srcOrd="0" destOrd="0" presId="urn:microsoft.com/office/officeart/2011/layout/CircleProcess"/>
    <dgm:cxn modelId="{BB70AA24-DBB1-40C0-8F7F-C95F3E4E725A}" type="presOf" srcId="{19ACF490-820D-49B2-AA9B-C0024CE68AE9}" destId="{1CBECE7E-CFD7-4595-9815-13D729756F00}" srcOrd="1" destOrd="0" presId="urn:microsoft.com/office/officeart/2011/layout/CircleProcess"/>
    <dgm:cxn modelId="{CB487A64-42A9-4C3B-A2E2-B0002C4389EB}" type="presOf" srcId="{DA9E6B2F-FD3A-4826-A779-651018DCC437}" destId="{548C6482-3A52-4992-B692-A72F8ADFEC91}" srcOrd="1" destOrd="0" presId="urn:microsoft.com/office/officeart/2011/layout/CircleProcess"/>
    <dgm:cxn modelId="{3A3B2E88-6A56-4803-9561-BE0AAE92CAD3}" type="presOf" srcId="{1CC201D7-3EAE-4C0F-B918-AD77F99FB153}" destId="{4E49AF44-26C5-4917-A0C1-40B7E3C7EC65}" srcOrd="0" destOrd="0" presId="urn:microsoft.com/office/officeart/2011/layout/CircleProcess"/>
    <dgm:cxn modelId="{55B78B96-9C31-48CF-BC03-7C41EDA3C605}" type="presParOf" srcId="{C6DA300E-6113-4906-9A5F-B957BDA74C56}" destId="{E499D97E-CC2D-4AAC-B1ED-277B1CEBD0A7}" srcOrd="0" destOrd="0" presId="urn:microsoft.com/office/officeart/2011/layout/CircleProcess"/>
    <dgm:cxn modelId="{789FB7FE-62CF-44FC-82AF-9462C970C168}" type="presParOf" srcId="{E499D97E-CC2D-4AAC-B1ED-277B1CEBD0A7}" destId="{8AA80999-362C-40C1-94F8-28EAFB8F130B}" srcOrd="0" destOrd="0" presId="urn:microsoft.com/office/officeart/2011/layout/CircleProcess"/>
    <dgm:cxn modelId="{A85F30F8-472A-47B3-9E62-58DE343CBBFF}" type="presParOf" srcId="{C6DA300E-6113-4906-9A5F-B957BDA74C56}" destId="{20412215-E46E-4ECF-BBD9-58810E415D1E}" srcOrd="1" destOrd="0" presId="urn:microsoft.com/office/officeart/2011/layout/CircleProcess"/>
    <dgm:cxn modelId="{9CB5AD3B-AF06-4C7F-9485-6A83BDFCAB7A}" type="presParOf" srcId="{20412215-E46E-4ECF-BBD9-58810E415D1E}" destId="{BF5E8453-4751-4DF3-A1FD-801B529F8BE8}" srcOrd="0" destOrd="0" presId="urn:microsoft.com/office/officeart/2011/layout/CircleProcess"/>
    <dgm:cxn modelId="{0A275DAD-8FB9-43ED-AFE3-99E5C5AFFE28}" type="presParOf" srcId="{C6DA300E-6113-4906-9A5F-B957BDA74C56}" destId="{548C6482-3A52-4992-B692-A72F8ADFEC91}" srcOrd="2" destOrd="0" presId="urn:microsoft.com/office/officeart/2011/layout/CircleProcess"/>
    <dgm:cxn modelId="{B2C296FE-0299-46F5-ABEC-6134137E6367}" type="presParOf" srcId="{C6DA300E-6113-4906-9A5F-B957BDA74C56}" destId="{A6B8A9BA-F13C-472A-B33F-4BA00150A720}" srcOrd="3" destOrd="0" presId="urn:microsoft.com/office/officeart/2011/layout/CircleProcess"/>
    <dgm:cxn modelId="{254DD048-017C-442B-B804-03296D38049D}" type="presParOf" srcId="{A6B8A9BA-F13C-472A-B33F-4BA00150A720}" destId="{0E7F7087-A1C9-465D-A8AB-53AC3348561D}" srcOrd="0" destOrd="0" presId="urn:microsoft.com/office/officeart/2011/layout/CircleProcess"/>
    <dgm:cxn modelId="{CA5A1A64-2AE1-477B-890F-DA8263A76521}" type="presParOf" srcId="{C6DA300E-6113-4906-9A5F-B957BDA74C56}" destId="{33FB1529-402E-4FD6-AEEE-EAF72CB81DEE}" srcOrd="4" destOrd="0" presId="urn:microsoft.com/office/officeart/2011/layout/CircleProcess"/>
    <dgm:cxn modelId="{55C7C9C5-7981-4E13-9D53-110CBAFC5A3E}" type="presParOf" srcId="{33FB1529-402E-4FD6-AEEE-EAF72CB81DEE}" destId="{4E49AF44-26C5-4917-A0C1-40B7E3C7EC65}" srcOrd="0" destOrd="0" presId="urn:microsoft.com/office/officeart/2011/layout/CircleProcess"/>
    <dgm:cxn modelId="{07DB3BD4-35BC-48C1-A352-15AAC8CD1CB6}" type="presParOf" srcId="{C6DA300E-6113-4906-9A5F-B957BDA74C56}" destId="{9BE2C7F2-1C22-4DFE-8891-2BB6C296DDBA}" srcOrd="5" destOrd="0" presId="urn:microsoft.com/office/officeart/2011/layout/CircleProcess"/>
    <dgm:cxn modelId="{770D48EF-F89E-443B-BD92-EFB3D4389341}" type="presParOf" srcId="{C6DA300E-6113-4906-9A5F-B957BDA74C56}" destId="{2933861A-0D49-4A09-9634-CAE9120598E0}" srcOrd="6" destOrd="0" presId="urn:microsoft.com/office/officeart/2011/layout/CircleProcess"/>
    <dgm:cxn modelId="{9FAB2470-85D6-4EEF-B1AA-ECC2DDAA02DA}" type="presParOf" srcId="{2933861A-0D49-4A09-9634-CAE9120598E0}" destId="{05D178EB-4E3F-423A-99BA-7E1F90A71A84}" srcOrd="0" destOrd="0" presId="urn:microsoft.com/office/officeart/2011/layout/CircleProcess"/>
    <dgm:cxn modelId="{D2139176-3B89-47C4-963A-7BE0D3ADDF99}" type="presParOf" srcId="{C6DA300E-6113-4906-9A5F-B957BDA74C56}" destId="{8C2488C2-B25C-4621-897C-D1B5042D8C4F}" srcOrd="7" destOrd="0" presId="urn:microsoft.com/office/officeart/2011/layout/CircleProcess"/>
    <dgm:cxn modelId="{61723959-604E-484C-A734-0F3D4B8B515E}" type="presParOf" srcId="{8C2488C2-B25C-4621-897C-D1B5042D8C4F}" destId="{D266EB16-07E3-4806-A6C6-D58704AC920A}" srcOrd="0" destOrd="0" presId="urn:microsoft.com/office/officeart/2011/layout/CircleProcess"/>
    <dgm:cxn modelId="{EE98D9BD-DF4B-46F4-9F37-E59821918497}" type="presParOf" srcId="{C6DA300E-6113-4906-9A5F-B957BDA74C56}" destId="{1CBECE7E-CFD7-4595-9815-13D729756F00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EFC491-C0AB-4D46-926D-E90977B4C617}" type="doc">
      <dgm:prSet loTypeId="urn:microsoft.com/office/officeart/2005/8/layout/cycle8" loCatId="cycle" qsTypeId="urn:microsoft.com/office/officeart/2005/8/quickstyle/3d3" qsCatId="3D" csTypeId="urn:microsoft.com/office/officeart/2005/8/colors/accent3_3" csCatId="accent3" phldr="1"/>
      <dgm:spPr/>
    </dgm:pt>
    <dgm:pt modelId="{FA029C9D-96EF-4CD0-BC57-3EA074E1ECF0}">
      <dgm:prSet phldrT="[Text]"/>
      <dgm:spPr/>
      <dgm:t>
        <a:bodyPr vert="vert270"/>
        <a:lstStyle/>
        <a:p>
          <a:r>
            <a:rPr lang="en-US" dirty="0" smtClean="0">
              <a:latin typeface="Calibri" panose="020F0502020204030204" pitchFamily="34" charset="0"/>
              <a:cs typeface="Calibri" panose="020F0502020204030204" pitchFamily="34" charset="0"/>
            </a:rPr>
            <a:t>Relational crafting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55A71FA-7BE2-4048-91E1-7CD094D2844A}" type="parTrans" cxnId="{B8BD2757-4BB9-4BB4-87EF-E58D8EA3F2BC}">
      <dgm:prSet/>
      <dgm:spPr/>
      <dgm:t>
        <a:bodyPr/>
        <a:lstStyle/>
        <a:p>
          <a:endParaRPr lang="en-US"/>
        </a:p>
      </dgm:t>
    </dgm:pt>
    <dgm:pt modelId="{C7AEC123-8816-4B65-A8E8-B97776DF55FF}" type="sibTrans" cxnId="{B8BD2757-4BB9-4BB4-87EF-E58D8EA3F2BC}">
      <dgm:prSet/>
      <dgm:spPr/>
      <dgm:t>
        <a:bodyPr/>
        <a:lstStyle/>
        <a:p>
          <a:endParaRPr lang="en-US"/>
        </a:p>
      </dgm:t>
    </dgm:pt>
    <dgm:pt modelId="{0F52EE72-F60C-48C0-9B84-E07177FC5018}">
      <dgm:prSet phldrT="[Text]"/>
      <dgm:spPr/>
      <dgm:t>
        <a:bodyPr vert="vert270"/>
        <a:lstStyle/>
        <a:p>
          <a:r>
            <a:rPr lang="en-US" dirty="0" smtClean="0">
              <a:latin typeface="Calibri" panose="020F0502020204030204" pitchFamily="34" charset="0"/>
              <a:cs typeface="Calibri" panose="020F0502020204030204" pitchFamily="34" charset="0"/>
            </a:rPr>
            <a:t>Task crafting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87A7532-0153-4E06-B0D2-DA5840D01232}" type="parTrans" cxnId="{7C87CA18-C1EE-4DA0-8EEC-CE77856E1265}">
      <dgm:prSet/>
      <dgm:spPr/>
      <dgm:t>
        <a:bodyPr/>
        <a:lstStyle/>
        <a:p>
          <a:endParaRPr lang="en-US"/>
        </a:p>
      </dgm:t>
    </dgm:pt>
    <dgm:pt modelId="{75DB5881-1DDE-4665-B373-8DB9C8496569}" type="sibTrans" cxnId="{7C87CA18-C1EE-4DA0-8EEC-CE77856E1265}">
      <dgm:prSet/>
      <dgm:spPr/>
      <dgm:t>
        <a:bodyPr/>
        <a:lstStyle/>
        <a:p>
          <a:endParaRPr lang="en-US"/>
        </a:p>
      </dgm:t>
    </dgm:pt>
    <dgm:pt modelId="{5ADD0302-6536-40FF-BD65-54BD9BF53E2D}">
      <dgm:prSet phldrT="[Text]"/>
      <dgm:spPr/>
      <dgm:t>
        <a:bodyPr vert="vert270"/>
        <a:lstStyle/>
        <a:p>
          <a:r>
            <a:rPr lang="en-US" dirty="0" smtClean="0">
              <a:latin typeface="Calibri" panose="020F0502020204030204" pitchFamily="34" charset="0"/>
              <a:cs typeface="Calibri" panose="020F0502020204030204" pitchFamily="34" charset="0"/>
            </a:rPr>
            <a:t>Cognitive crafting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EC5FD1B-49DE-41BB-A2EE-8F5A1769275D}" type="parTrans" cxnId="{C7B751E7-BF4F-411B-9CB1-9B86DCB106AA}">
      <dgm:prSet/>
      <dgm:spPr/>
      <dgm:t>
        <a:bodyPr/>
        <a:lstStyle/>
        <a:p>
          <a:endParaRPr lang="en-US"/>
        </a:p>
      </dgm:t>
    </dgm:pt>
    <dgm:pt modelId="{B5E06076-377D-49D6-98F9-4BFCD695BB3B}" type="sibTrans" cxnId="{C7B751E7-BF4F-411B-9CB1-9B86DCB106AA}">
      <dgm:prSet/>
      <dgm:spPr/>
      <dgm:t>
        <a:bodyPr/>
        <a:lstStyle/>
        <a:p>
          <a:endParaRPr lang="en-US"/>
        </a:p>
      </dgm:t>
    </dgm:pt>
    <dgm:pt modelId="{0E889B4B-5B2F-4FA3-9E32-2811C3842D5E}" type="pres">
      <dgm:prSet presAssocID="{DAEFC491-C0AB-4D46-926D-E90977B4C617}" presName="compositeShape" presStyleCnt="0">
        <dgm:presLayoutVars>
          <dgm:chMax val="7"/>
          <dgm:dir/>
          <dgm:resizeHandles val="exact"/>
        </dgm:presLayoutVars>
      </dgm:prSet>
      <dgm:spPr/>
    </dgm:pt>
    <dgm:pt modelId="{0D5872CA-9D8B-4D57-83BF-0985EAE49A27}" type="pres">
      <dgm:prSet presAssocID="{DAEFC491-C0AB-4D46-926D-E90977B4C617}" presName="wedge1" presStyleLbl="node1" presStyleIdx="0" presStyleCnt="3" custAng="5400000" custLinFactNeighborX="449" custLinFactNeighborY="4319"/>
      <dgm:spPr/>
      <dgm:t>
        <a:bodyPr/>
        <a:lstStyle/>
        <a:p>
          <a:endParaRPr lang="en-US"/>
        </a:p>
      </dgm:t>
    </dgm:pt>
    <dgm:pt modelId="{6D6D37D4-2980-4966-94CC-6756D87C0065}" type="pres">
      <dgm:prSet presAssocID="{DAEFC491-C0AB-4D46-926D-E90977B4C617}" presName="dummy1a" presStyleCnt="0"/>
      <dgm:spPr/>
    </dgm:pt>
    <dgm:pt modelId="{32813553-FF65-4FC6-858C-86EB6B5711D6}" type="pres">
      <dgm:prSet presAssocID="{DAEFC491-C0AB-4D46-926D-E90977B4C617}" presName="dummy1b" presStyleCnt="0"/>
      <dgm:spPr/>
    </dgm:pt>
    <dgm:pt modelId="{952AA6F3-F90D-4BB0-AA81-89C744BBB981}" type="pres">
      <dgm:prSet presAssocID="{DAEFC491-C0AB-4D46-926D-E90977B4C617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C760EE-07F9-456D-98EC-F8EBEB9EB944}" type="pres">
      <dgm:prSet presAssocID="{DAEFC491-C0AB-4D46-926D-E90977B4C617}" presName="wedge2" presStyleLbl="node1" presStyleIdx="1" presStyleCnt="3" custAng="5400000" custLinFactNeighborX="-676" custLinFactNeighborY="-410"/>
      <dgm:spPr/>
      <dgm:t>
        <a:bodyPr/>
        <a:lstStyle/>
        <a:p>
          <a:endParaRPr lang="en-US"/>
        </a:p>
      </dgm:t>
    </dgm:pt>
    <dgm:pt modelId="{BBDACE75-FE66-4AF9-BA91-8A117B0B0BAC}" type="pres">
      <dgm:prSet presAssocID="{DAEFC491-C0AB-4D46-926D-E90977B4C617}" presName="dummy2a" presStyleCnt="0"/>
      <dgm:spPr/>
    </dgm:pt>
    <dgm:pt modelId="{AC93C065-FB08-46E1-8C9A-03885FB2A996}" type="pres">
      <dgm:prSet presAssocID="{DAEFC491-C0AB-4D46-926D-E90977B4C617}" presName="dummy2b" presStyleCnt="0"/>
      <dgm:spPr/>
    </dgm:pt>
    <dgm:pt modelId="{D2271023-7C50-4B7E-930E-FAAEF4F48B0C}" type="pres">
      <dgm:prSet presAssocID="{DAEFC491-C0AB-4D46-926D-E90977B4C617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DF61FC-B209-443C-98FC-475F2DDBF4EE}" type="pres">
      <dgm:prSet presAssocID="{DAEFC491-C0AB-4D46-926D-E90977B4C617}" presName="wedge3" presStyleLbl="node1" presStyleIdx="2" presStyleCnt="3" custAng="5400000" custLinFactNeighborX="3927" custLinFactNeighborY="1690"/>
      <dgm:spPr/>
      <dgm:t>
        <a:bodyPr/>
        <a:lstStyle/>
        <a:p>
          <a:endParaRPr lang="en-US"/>
        </a:p>
      </dgm:t>
    </dgm:pt>
    <dgm:pt modelId="{57F3C5EB-95E5-4DEC-9786-6F9B524BB466}" type="pres">
      <dgm:prSet presAssocID="{DAEFC491-C0AB-4D46-926D-E90977B4C617}" presName="dummy3a" presStyleCnt="0"/>
      <dgm:spPr/>
    </dgm:pt>
    <dgm:pt modelId="{09FC5B3C-3DA9-41E7-A335-3B2CD5DEE585}" type="pres">
      <dgm:prSet presAssocID="{DAEFC491-C0AB-4D46-926D-E90977B4C617}" presName="dummy3b" presStyleCnt="0"/>
      <dgm:spPr/>
    </dgm:pt>
    <dgm:pt modelId="{FEA75CF7-E44D-421F-A8FF-0EB91462212C}" type="pres">
      <dgm:prSet presAssocID="{DAEFC491-C0AB-4D46-926D-E90977B4C617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6E068E-C6C6-4CA6-9039-730F55BFA09B}" type="pres">
      <dgm:prSet presAssocID="{C7AEC123-8816-4B65-A8E8-B97776DF55FF}" presName="arrowWedge1" presStyleLbl="fgSibTrans2D1" presStyleIdx="0" presStyleCnt="3" custAng="5400000"/>
      <dgm:spPr>
        <a:ln w="38100">
          <a:solidFill>
            <a:schemeClr val="tx1"/>
          </a:solidFill>
        </a:ln>
      </dgm:spPr>
    </dgm:pt>
    <dgm:pt modelId="{07004470-B7D2-48C0-8D79-3E7BD9439D3F}" type="pres">
      <dgm:prSet presAssocID="{75DB5881-1DDE-4665-B373-8DB9C8496569}" presName="arrowWedge2" presStyleLbl="fgSibTrans2D1" presStyleIdx="1" presStyleCnt="3" custAng="5400000"/>
      <dgm:spPr>
        <a:ln w="38100">
          <a:solidFill>
            <a:schemeClr val="tx1"/>
          </a:solidFill>
        </a:ln>
      </dgm:spPr>
    </dgm:pt>
    <dgm:pt modelId="{35362D51-1AFD-427C-BD3F-3BCF8DB71A99}" type="pres">
      <dgm:prSet presAssocID="{B5E06076-377D-49D6-98F9-4BFCD695BB3B}" presName="arrowWedge3" presStyleLbl="fgSibTrans2D1" presStyleIdx="2" presStyleCnt="3" custAng="5400000"/>
      <dgm:spPr>
        <a:ln w="38100">
          <a:solidFill>
            <a:schemeClr val="tx1"/>
          </a:solidFill>
        </a:ln>
      </dgm:spPr>
    </dgm:pt>
  </dgm:ptLst>
  <dgm:cxnLst>
    <dgm:cxn modelId="{C7B751E7-BF4F-411B-9CB1-9B86DCB106AA}" srcId="{DAEFC491-C0AB-4D46-926D-E90977B4C617}" destId="{5ADD0302-6536-40FF-BD65-54BD9BF53E2D}" srcOrd="2" destOrd="0" parTransId="{AEC5FD1B-49DE-41BB-A2EE-8F5A1769275D}" sibTransId="{B5E06076-377D-49D6-98F9-4BFCD695BB3B}"/>
    <dgm:cxn modelId="{A8942229-16B1-4B5D-B028-A780BD43A373}" type="presOf" srcId="{DAEFC491-C0AB-4D46-926D-E90977B4C617}" destId="{0E889B4B-5B2F-4FA3-9E32-2811C3842D5E}" srcOrd="0" destOrd="0" presId="urn:microsoft.com/office/officeart/2005/8/layout/cycle8"/>
    <dgm:cxn modelId="{F6B57631-C58D-4504-81F3-622D8EDBF385}" type="presOf" srcId="{0F52EE72-F60C-48C0-9B84-E07177FC5018}" destId="{D2271023-7C50-4B7E-930E-FAAEF4F48B0C}" srcOrd="1" destOrd="0" presId="urn:microsoft.com/office/officeart/2005/8/layout/cycle8"/>
    <dgm:cxn modelId="{87ADAA95-235F-4B8E-A90E-512F3FD42759}" type="presOf" srcId="{5ADD0302-6536-40FF-BD65-54BD9BF53E2D}" destId="{79DF61FC-B209-443C-98FC-475F2DDBF4EE}" srcOrd="0" destOrd="0" presId="urn:microsoft.com/office/officeart/2005/8/layout/cycle8"/>
    <dgm:cxn modelId="{B8BD2757-4BB9-4BB4-87EF-E58D8EA3F2BC}" srcId="{DAEFC491-C0AB-4D46-926D-E90977B4C617}" destId="{FA029C9D-96EF-4CD0-BC57-3EA074E1ECF0}" srcOrd="0" destOrd="0" parTransId="{D55A71FA-7BE2-4048-91E1-7CD094D2844A}" sibTransId="{C7AEC123-8816-4B65-A8E8-B97776DF55FF}"/>
    <dgm:cxn modelId="{0492A124-E1FF-45D6-94EA-229C50FE6D24}" type="presOf" srcId="{FA029C9D-96EF-4CD0-BC57-3EA074E1ECF0}" destId="{0D5872CA-9D8B-4D57-83BF-0985EAE49A27}" srcOrd="0" destOrd="0" presId="urn:microsoft.com/office/officeart/2005/8/layout/cycle8"/>
    <dgm:cxn modelId="{D895BC11-B1B0-4AF3-824F-B7B0AAD5628E}" type="presOf" srcId="{FA029C9D-96EF-4CD0-BC57-3EA074E1ECF0}" destId="{952AA6F3-F90D-4BB0-AA81-89C744BBB981}" srcOrd="1" destOrd="0" presId="urn:microsoft.com/office/officeart/2005/8/layout/cycle8"/>
    <dgm:cxn modelId="{45A71C8D-3456-4945-8D14-67630FB363D0}" type="presOf" srcId="{0F52EE72-F60C-48C0-9B84-E07177FC5018}" destId="{65C760EE-07F9-456D-98EC-F8EBEB9EB944}" srcOrd="0" destOrd="0" presId="urn:microsoft.com/office/officeart/2005/8/layout/cycle8"/>
    <dgm:cxn modelId="{5ED3F8AC-3A5A-4166-9D11-C367FF8C659F}" type="presOf" srcId="{5ADD0302-6536-40FF-BD65-54BD9BF53E2D}" destId="{FEA75CF7-E44D-421F-A8FF-0EB91462212C}" srcOrd="1" destOrd="0" presId="urn:microsoft.com/office/officeart/2005/8/layout/cycle8"/>
    <dgm:cxn modelId="{7C87CA18-C1EE-4DA0-8EEC-CE77856E1265}" srcId="{DAEFC491-C0AB-4D46-926D-E90977B4C617}" destId="{0F52EE72-F60C-48C0-9B84-E07177FC5018}" srcOrd="1" destOrd="0" parTransId="{487A7532-0153-4E06-B0D2-DA5840D01232}" sibTransId="{75DB5881-1DDE-4665-B373-8DB9C8496569}"/>
    <dgm:cxn modelId="{19FADA10-1228-40C2-B865-173E41450C43}" type="presParOf" srcId="{0E889B4B-5B2F-4FA3-9E32-2811C3842D5E}" destId="{0D5872CA-9D8B-4D57-83BF-0985EAE49A27}" srcOrd="0" destOrd="0" presId="urn:microsoft.com/office/officeart/2005/8/layout/cycle8"/>
    <dgm:cxn modelId="{1403969A-9E6E-4E71-82C7-9C0490CEEDF0}" type="presParOf" srcId="{0E889B4B-5B2F-4FA3-9E32-2811C3842D5E}" destId="{6D6D37D4-2980-4966-94CC-6756D87C0065}" srcOrd="1" destOrd="0" presId="urn:microsoft.com/office/officeart/2005/8/layout/cycle8"/>
    <dgm:cxn modelId="{439032FC-660A-4A26-946B-61FDE2AF8312}" type="presParOf" srcId="{0E889B4B-5B2F-4FA3-9E32-2811C3842D5E}" destId="{32813553-FF65-4FC6-858C-86EB6B5711D6}" srcOrd="2" destOrd="0" presId="urn:microsoft.com/office/officeart/2005/8/layout/cycle8"/>
    <dgm:cxn modelId="{3DCE912F-B842-44CF-BCDE-80830E1B9A4C}" type="presParOf" srcId="{0E889B4B-5B2F-4FA3-9E32-2811C3842D5E}" destId="{952AA6F3-F90D-4BB0-AA81-89C744BBB981}" srcOrd="3" destOrd="0" presId="urn:microsoft.com/office/officeart/2005/8/layout/cycle8"/>
    <dgm:cxn modelId="{F7B48877-E70A-47E3-911B-EAB18891A9EB}" type="presParOf" srcId="{0E889B4B-5B2F-4FA3-9E32-2811C3842D5E}" destId="{65C760EE-07F9-456D-98EC-F8EBEB9EB944}" srcOrd="4" destOrd="0" presId="urn:microsoft.com/office/officeart/2005/8/layout/cycle8"/>
    <dgm:cxn modelId="{90C47E18-EE67-4191-9F60-DE1570B4305B}" type="presParOf" srcId="{0E889B4B-5B2F-4FA3-9E32-2811C3842D5E}" destId="{BBDACE75-FE66-4AF9-BA91-8A117B0B0BAC}" srcOrd="5" destOrd="0" presId="urn:microsoft.com/office/officeart/2005/8/layout/cycle8"/>
    <dgm:cxn modelId="{9A062628-A772-4B98-9B3F-0F38FD668B85}" type="presParOf" srcId="{0E889B4B-5B2F-4FA3-9E32-2811C3842D5E}" destId="{AC93C065-FB08-46E1-8C9A-03885FB2A996}" srcOrd="6" destOrd="0" presId="urn:microsoft.com/office/officeart/2005/8/layout/cycle8"/>
    <dgm:cxn modelId="{07D85084-CE6C-4E5C-86CE-C9032ED5647E}" type="presParOf" srcId="{0E889B4B-5B2F-4FA3-9E32-2811C3842D5E}" destId="{D2271023-7C50-4B7E-930E-FAAEF4F48B0C}" srcOrd="7" destOrd="0" presId="urn:microsoft.com/office/officeart/2005/8/layout/cycle8"/>
    <dgm:cxn modelId="{19F05143-5A72-4D41-98E8-152D7219AF9E}" type="presParOf" srcId="{0E889B4B-5B2F-4FA3-9E32-2811C3842D5E}" destId="{79DF61FC-B209-443C-98FC-475F2DDBF4EE}" srcOrd="8" destOrd="0" presId="urn:microsoft.com/office/officeart/2005/8/layout/cycle8"/>
    <dgm:cxn modelId="{AB5F5513-4DD4-49EE-BA6A-C2470028E046}" type="presParOf" srcId="{0E889B4B-5B2F-4FA3-9E32-2811C3842D5E}" destId="{57F3C5EB-95E5-4DEC-9786-6F9B524BB466}" srcOrd="9" destOrd="0" presId="urn:microsoft.com/office/officeart/2005/8/layout/cycle8"/>
    <dgm:cxn modelId="{F259315C-435A-4E13-8595-65A8420ADCDC}" type="presParOf" srcId="{0E889B4B-5B2F-4FA3-9E32-2811C3842D5E}" destId="{09FC5B3C-3DA9-41E7-A335-3B2CD5DEE585}" srcOrd="10" destOrd="0" presId="urn:microsoft.com/office/officeart/2005/8/layout/cycle8"/>
    <dgm:cxn modelId="{9886AADE-0642-49F6-8DE4-06FFB1515A2A}" type="presParOf" srcId="{0E889B4B-5B2F-4FA3-9E32-2811C3842D5E}" destId="{FEA75CF7-E44D-421F-A8FF-0EB91462212C}" srcOrd="11" destOrd="0" presId="urn:microsoft.com/office/officeart/2005/8/layout/cycle8"/>
    <dgm:cxn modelId="{235C0F92-F610-45C9-BAB3-4C8EB8A4EBF6}" type="presParOf" srcId="{0E889B4B-5B2F-4FA3-9E32-2811C3842D5E}" destId="{6C6E068E-C6C6-4CA6-9039-730F55BFA09B}" srcOrd="12" destOrd="0" presId="urn:microsoft.com/office/officeart/2005/8/layout/cycle8"/>
    <dgm:cxn modelId="{2F5FC8DA-5C63-4896-8A44-37CD9D6CF7BD}" type="presParOf" srcId="{0E889B4B-5B2F-4FA3-9E32-2811C3842D5E}" destId="{07004470-B7D2-48C0-8D79-3E7BD9439D3F}" srcOrd="13" destOrd="0" presId="urn:microsoft.com/office/officeart/2005/8/layout/cycle8"/>
    <dgm:cxn modelId="{345074BC-B554-4AB5-AE8C-9103D81A0AFA}" type="presParOf" srcId="{0E889B4B-5B2F-4FA3-9E32-2811C3842D5E}" destId="{35362D51-1AFD-427C-BD3F-3BCF8DB71A99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A02707-54D8-4A5B-8AE3-8CF5703053EA}" type="doc">
      <dgm:prSet loTypeId="urn:microsoft.com/office/officeart/2005/8/layout/chevron1" loCatId="process" qsTypeId="urn:microsoft.com/office/officeart/2005/8/quickstyle/simple4" qsCatId="simple" csTypeId="urn:microsoft.com/office/officeart/2005/8/colors/accent4_3" csCatId="accent4" phldr="1"/>
      <dgm:spPr/>
    </dgm:pt>
    <dgm:pt modelId="{01D4B2D5-14FD-4725-A515-CD79897FF2AF}">
      <dgm:prSet phldrT="[Text]" custT="1"/>
      <dgm:spPr/>
      <dgm:t>
        <a:bodyPr/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dirty="0"/>
        </a:p>
      </dgm:t>
    </dgm:pt>
    <dgm:pt modelId="{06B3EA01-0C65-4B42-9D5A-F949BBB3E05C}" type="parTrans" cxnId="{CE767B71-44DA-41E0-B8C7-4F2CA337618E}">
      <dgm:prSet/>
      <dgm:spPr/>
      <dgm:t>
        <a:bodyPr/>
        <a:lstStyle/>
        <a:p>
          <a:endParaRPr lang="en-US"/>
        </a:p>
      </dgm:t>
    </dgm:pt>
    <dgm:pt modelId="{7D365DB3-F6B2-4644-BF56-CC2543760F2B}" type="sibTrans" cxnId="{CE767B71-44DA-41E0-B8C7-4F2CA337618E}">
      <dgm:prSet/>
      <dgm:spPr/>
      <dgm:t>
        <a:bodyPr/>
        <a:lstStyle/>
        <a:p>
          <a:endParaRPr lang="en-US"/>
        </a:p>
      </dgm:t>
    </dgm:pt>
    <dgm:pt modelId="{517A3D9F-6449-46A2-B284-7EAA24F86312}">
      <dgm:prSet phldrT="[Text]" custT="1"/>
      <dgm:spPr/>
      <dgm:t>
        <a:bodyPr/>
        <a:lstStyle/>
        <a:p>
          <a:pPr algn="l"/>
          <a:endParaRPr lang="en-US" sz="2400" dirty="0"/>
        </a:p>
      </dgm:t>
    </dgm:pt>
    <dgm:pt modelId="{E4F0A85F-7339-452A-8DBA-493C60C2A7F5}" type="parTrans" cxnId="{2CC4E02A-CBDB-4A55-A483-10D91CE6496B}">
      <dgm:prSet/>
      <dgm:spPr/>
      <dgm:t>
        <a:bodyPr/>
        <a:lstStyle/>
        <a:p>
          <a:endParaRPr lang="en-US"/>
        </a:p>
      </dgm:t>
    </dgm:pt>
    <dgm:pt modelId="{C3CA5EB9-F170-4359-B0D1-C24E0F6660DC}" type="sibTrans" cxnId="{2CC4E02A-CBDB-4A55-A483-10D91CE6496B}">
      <dgm:prSet/>
      <dgm:spPr/>
      <dgm:t>
        <a:bodyPr/>
        <a:lstStyle/>
        <a:p>
          <a:endParaRPr lang="en-US"/>
        </a:p>
      </dgm:t>
    </dgm:pt>
    <dgm:pt modelId="{C91935EF-5316-4168-9629-C0B099A5301E}">
      <dgm:prSet phldrT="[Text]"/>
      <dgm:spPr/>
      <dgm:t>
        <a:bodyPr/>
        <a:lstStyle/>
        <a:p>
          <a:pPr algn="l"/>
          <a:endParaRPr lang="en-US" dirty="0"/>
        </a:p>
      </dgm:t>
    </dgm:pt>
    <dgm:pt modelId="{859DC62F-75EA-46F7-9187-CF9169E016C0}" type="parTrans" cxnId="{8D3A692D-9BFD-49FC-A37B-040F057DF17D}">
      <dgm:prSet/>
      <dgm:spPr/>
      <dgm:t>
        <a:bodyPr/>
        <a:lstStyle/>
        <a:p>
          <a:endParaRPr lang="en-US"/>
        </a:p>
      </dgm:t>
    </dgm:pt>
    <dgm:pt modelId="{8C288656-EDCE-4722-B72C-37A2D711F597}" type="sibTrans" cxnId="{8D3A692D-9BFD-49FC-A37B-040F057DF17D}">
      <dgm:prSet/>
      <dgm:spPr/>
      <dgm:t>
        <a:bodyPr/>
        <a:lstStyle/>
        <a:p>
          <a:endParaRPr lang="en-US"/>
        </a:p>
      </dgm:t>
    </dgm:pt>
    <dgm:pt modelId="{0B30FC00-F2B1-4D61-9703-D2DDF389F97C}" type="pres">
      <dgm:prSet presAssocID="{4FA02707-54D8-4A5B-8AE3-8CF5703053EA}" presName="Name0" presStyleCnt="0">
        <dgm:presLayoutVars>
          <dgm:dir/>
          <dgm:animLvl val="lvl"/>
          <dgm:resizeHandles val="exact"/>
        </dgm:presLayoutVars>
      </dgm:prSet>
      <dgm:spPr/>
    </dgm:pt>
    <dgm:pt modelId="{5367CB52-D5C0-4C7F-BBCE-928E6D15E9FF}" type="pres">
      <dgm:prSet presAssocID="{01D4B2D5-14FD-4725-A515-CD79897FF2AF}" presName="parTxOnly" presStyleLbl="node1" presStyleIdx="0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81E93A-743B-4A88-A85D-84567A7D1F39}" type="pres">
      <dgm:prSet presAssocID="{7D365DB3-F6B2-4644-BF56-CC2543760F2B}" presName="parTxOnlySpace" presStyleCnt="0"/>
      <dgm:spPr/>
    </dgm:pt>
    <dgm:pt modelId="{C61E114A-6BD4-4230-99C8-A9C44976BB17}" type="pres">
      <dgm:prSet presAssocID="{517A3D9F-6449-46A2-B284-7EAA24F86312}" presName="parTxOnly" presStyleLbl="node1" presStyleIdx="1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404B14-AFCB-4349-A8DC-8A61DE57ED99}" type="pres">
      <dgm:prSet presAssocID="{C3CA5EB9-F170-4359-B0D1-C24E0F6660DC}" presName="parTxOnlySpace" presStyleCnt="0"/>
      <dgm:spPr/>
    </dgm:pt>
    <dgm:pt modelId="{87D324C4-BDB0-49D9-878F-1D7D529046EE}" type="pres">
      <dgm:prSet presAssocID="{C91935EF-5316-4168-9629-C0B099A5301E}" presName="parTxOnly" presStyleLbl="node1" presStyleIdx="2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8DD2DA-14A3-4648-9044-60EF8DE201D7}" type="presOf" srcId="{01D4B2D5-14FD-4725-A515-CD79897FF2AF}" destId="{5367CB52-D5C0-4C7F-BBCE-928E6D15E9FF}" srcOrd="0" destOrd="0" presId="urn:microsoft.com/office/officeart/2005/8/layout/chevron1"/>
    <dgm:cxn modelId="{910E123F-F8AF-4640-B4B0-B2650053A3F6}" type="presOf" srcId="{517A3D9F-6449-46A2-B284-7EAA24F86312}" destId="{C61E114A-6BD4-4230-99C8-A9C44976BB17}" srcOrd="0" destOrd="0" presId="urn:microsoft.com/office/officeart/2005/8/layout/chevron1"/>
    <dgm:cxn modelId="{2CC4E02A-CBDB-4A55-A483-10D91CE6496B}" srcId="{4FA02707-54D8-4A5B-8AE3-8CF5703053EA}" destId="{517A3D9F-6449-46A2-B284-7EAA24F86312}" srcOrd="1" destOrd="0" parTransId="{E4F0A85F-7339-452A-8DBA-493C60C2A7F5}" sibTransId="{C3CA5EB9-F170-4359-B0D1-C24E0F6660DC}"/>
    <dgm:cxn modelId="{CE767B71-44DA-41E0-B8C7-4F2CA337618E}" srcId="{4FA02707-54D8-4A5B-8AE3-8CF5703053EA}" destId="{01D4B2D5-14FD-4725-A515-CD79897FF2AF}" srcOrd="0" destOrd="0" parTransId="{06B3EA01-0C65-4B42-9D5A-F949BBB3E05C}" sibTransId="{7D365DB3-F6B2-4644-BF56-CC2543760F2B}"/>
    <dgm:cxn modelId="{A40C7B0C-2C67-4CE2-8AF6-354294E10330}" type="presOf" srcId="{4FA02707-54D8-4A5B-8AE3-8CF5703053EA}" destId="{0B30FC00-F2B1-4D61-9703-D2DDF389F97C}" srcOrd="0" destOrd="0" presId="urn:microsoft.com/office/officeart/2005/8/layout/chevron1"/>
    <dgm:cxn modelId="{8D3A692D-9BFD-49FC-A37B-040F057DF17D}" srcId="{4FA02707-54D8-4A5B-8AE3-8CF5703053EA}" destId="{C91935EF-5316-4168-9629-C0B099A5301E}" srcOrd="2" destOrd="0" parTransId="{859DC62F-75EA-46F7-9187-CF9169E016C0}" sibTransId="{8C288656-EDCE-4722-B72C-37A2D711F597}"/>
    <dgm:cxn modelId="{D16FEE93-DE99-4364-94FE-AE195CE80E89}" type="presOf" srcId="{C91935EF-5316-4168-9629-C0B099A5301E}" destId="{87D324C4-BDB0-49D9-878F-1D7D529046EE}" srcOrd="0" destOrd="0" presId="urn:microsoft.com/office/officeart/2005/8/layout/chevron1"/>
    <dgm:cxn modelId="{8757A39D-25E6-4053-A8B6-2205153F0B35}" type="presParOf" srcId="{0B30FC00-F2B1-4D61-9703-D2DDF389F97C}" destId="{5367CB52-D5C0-4C7F-BBCE-928E6D15E9FF}" srcOrd="0" destOrd="0" presId="urn:microsoft.com/office/officeart/2005/8/layout/chevron1"/>
    <dgm:cxn modelId="{FC05B75B-87BD-4439-AD56-713A1131102E}" type="presParOf" srcId="{0B30FC00-F2B1-4D61-9703-D2DDF389F97C}" destId="{BA81E93A-743B-4A88-A85D-84567A7D1F39}" srcOrd="1" destOrd="0" presId="urn:microsoft.com/office/officeart/2005/8/layout/chevron1"/>
    <dgm:cxn modelId="{F28C73F0-D460-456C-965F-36FE208ADBAE}" type="presParOf" srcId="{0B30FC00-F2B1-4D61-9703-D2DDF389F97C}" destId="{C61E114A-6BD4-4230-99C8-A9C44976BB17}" srcOrd="2" destOrd="0" presId="urn:microsoft.com/office/officeart/2005/8/layout/chevron1"/>
    <dgm:cxn modelId="{ED692C04-FCC4-4B3A-A6DF-741680197681}" type="presParOf" srcId="{0B30FC00-F2B1-4D61-9703-D2DDF389F97C}" destId="{09404B14-AFCB-4349-A8DC-8A61DE57ED99}" srcOrd="3" destOrd="0" presId="urn:microsoft.com/office/officeart/2005/8/layout/chevron1"/>
    <dgm:cxn modelId="{3EE398C6-E767-45E0-865F-A191E2671D0D}" type="presParOf" srcId="{0B30FC00-F2B1-4D61-9703-D2DDF389F97C}" destId="{87D324C4-BDB0-49D9-878F-1D7D529046E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A02707-54D8-4A5B-8AE3-8CF5703053EA}" type="doc">
      <dgm:prSet loTypeId="urn:microsoft.com/office/officeart/2005/8/layout/chevron1" loCatId="process" qsTypeId="urn:microsoft.com/office/officeart/2005/8/quickstyle/simple4" qsCatId="simple" csTypeId="urn:microsoft.com/office/officeart/2005/8/colors/accent5_4" csCatId="accent5" phldr="1"/>
      <dgm:spPr/>
    </dgm:pt>
    <dgm:pt modelId="{01D4B2D5-14FD-4725-A515-CD79897FF2AF}">
      <dgm:prSet phldrT="[Text]" custT="1"/>
      <dgm:spPr/>
      <dgm:t>
        <a:bodyPr/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600" dirty="0">
            <a:solidFill>
              <a:schemeClr val="tx1"/>
            </a:solidFill>
          </a:endParaRPr>
        </a:p>
      </dgm:t>
    </dgm:pt>
    <dgm:pt modelId="{06B3EA01-0C65-4B42-9D5A-F949BBB3E05C}" type="parTrans" cxnId="{CE767B71-44DA-41E0-B8C7-4F2CA337618E}">
      <dgm:prSet/>
      <dgm:spPr/>
      <dgm:t>
        <a:bodyPr/>
        <a:lstStyle/>
        <a:p>
          <a:endParaRPr lang="en-US"/>
        </a:p>
      </dgm:t>
    </dgm:pt>
    <dgm:pt modelId="{7D365DB3-F6B2-4644-BF56-CC2543760F2B}" type="sibTrans" cxnId="{CE767B71-44DA-41E0-B8C7-4F2CA337618E}">
      <dgm:prSet/>
      <dgm:spPr/>
      <dgm:t>
        <a:bodyPr/>
        <a:lstStyle/>
        <a:p>
          <a:endParaRPr lang="en-US"/>
        </a:p>
      </dgm:t>
    </dgm:pt>
    <dgm:pt modelId="{517A3D9F-6449-46A2-B284-7EAA24F86312}">
      <dgm:prSet phldrT="[Text]" custT="1"/>
      <dgm:spPr/>
      <dgm:t>
        <a:bodyPr/>
        <a:lstStyle/>
        <a:p>
          <a:pPr algn="l"/>
          <a:endParaRPr lang="en-US" sz="1800" dirty="0">
            <a:solidFill>
              <a:schemeClr val="tx1"/>
            </a:solidFill>
          </a:endParaRPr>
        </a:p>
      </dgm:t>
    </dgm:pt>
    <dgm:pt modelId="{E4F0A85F-7339-452A-8DBA-493C60C2A7F5}" type="parTrans" cxnId="{2CC4E02A-CBDB-4A55-A483-10D91CE6496B}">
      <dgm:prSet/>
      <dgm:spPr/>
      <dgm:t>
        <a:bodyPr/>
        <a:lstStyle/>
        <a:p>
          <a:endParaRPr lang="en-US"/>
        </a:p>
      </dgm:t>
    </dgm:pt>
    <dgm:pt modelId="{C3CA5EB9-F170-4359-B0D1-C24E0F6660DC}" type="sibTrans" cxnId="{2CC4E02A-CBDB-4A55-A483-10D91CE6496B}">
      <dgm:prSet/>
      <dgm:spPr/>
      <dgm:t>
        <a:bodyPr/>
        <a:lstStyle/>
        <a:p>
          <a:endParaRPr lang="en-US"/>
        </a:p>
      </dgm:t>
    </dgm:pt>
    <dgm:pt modelId="{C91935EF-5316-4168-9629-C0B099A5301E}">
      <dgm:prSet phldrT="[Text]" custT="1"/>
      <dgm:spPr/>
      <dgm:t>
        <a:bodyPr/>
        <a:lstStyle/>
        <a:p>
          <a:pPr algn="l"/>
          <a:endParaRPr lang="en-US" sz="2800" dirty="0" smtClean="0"/>
        </a:p>
      </dgm:t>
    </dgm:pt>
    <dgm:pt modelId="{859DC62F-75EA-46F7-9187-CF9169E016C0}" type="parTrans" cxnId="{8D3A692D-9BFD-49FC-A37B-040F057DF17D}">
      <dgm:prSet/>
      <dgm:spPr/>
      <dgm:t>
        <a:bodyPr/>
        <a:lstStyle/>
        <a:p>
          <a:endParaRPr lang="en-US"/>
        </a:p>
      </dgm:t>
    </dgm:pt>
    <dgm:pt modelId="{8C288656-EDCE-4722-B72C-37A2D711F597}" type="sibTrans" cxnId="{8D3A692D-9BFD-49FC-A37B-040F057DF17D}">
      <dgm:prSet/>
      <dgm:spPr/>
      <dgm:t>
        <a:bodyPr/>
        <a:lstStyle/>
        <a:p>
          <a:endParaRPr lang="en-US"/>
        </a:p>
      </dgm:t>
    </dgm:pt>
    <dgm:pt modelId="{86B89326-2771-4E96-91AA-51BEB6E43047}" type="pres">
      <dgm:prSet presAssocID="{4FA02707-54D8-4A5B-8AE3-8CF5703053EA}" presName="Name0" presStyleCnt="0">
        <dgm:presLayoutVars>
          <dgm:dir/>
          <dgm:animLvl val="lvl"/>
          <dgm:resizeHandles val="exact"/>
        </dgm:presLayoutVars>
      </dgm:prSet>
      <dgm:spPr/>
    </dgm:pt>
    <dgm:pt modelId="{1E4F1CEA-DB73-41D7-9704-F906FE7C50C7}" type="pres">
      <dgm:prSet presAssocID="{01D4B2D5-14FD-4725-A515-CD79897FF2AF}" presName="parTxOnly" presStyleLbl="node1" presStyleIdx="0" presStyleCnt="3" custScaleY="129379" custLinFactNeighborX="2742" custLinFactNeighborY="-1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CD4344-2935-4D0A-B9FA-45437D587EE7}" type="pres">
      <dgm:prSet presAssocID="{7D365DB3-F6B2-4644-BF56-CC2543760F2B}" presName="parTxOnlySpace" presStyleCnt="0"/>
      <dgm:spPr/>
    </dgm:pt>
    <dgm:pt modelId="{DC5BB674-4C86-446B-9172-2517FC6F4DD9}" type="pres">
      <dgm:prSet presAssocID="{517A3D9F-6449-46A2-B284-7EAA24F86312}" presName="parTxOnly" presStyleLbl="node1" presStyleIdx="1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A3147B-BDC1-4B0B-B349-A516B0B70B4D}" type="pres">
      <dgm:prSet presAssocID="{C3CA5EB9-F170-4359-B0D1-C24E0F6660DC}" presName="parTxOnlySpace" presStyleCnt="0"/>
      <dgm:spPr/>
    </dgm:pt>
    <dgm:pt modelId="{41555C48-5715-4FFC-A002-69B5427CC031}" type="pres">
      <dgm:prSet presAssocID="{C91935EF-5316-4168-9629-C0B099A5301E}" presName="parTxOnly" presStyleLbl="node1" presStyleIdx="2" presStyleCnt="3" custScaleY="129379" custLinFactNeighborX="-1660" custLinFactNeighborY="34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6F6587-6C3C-4A31-B428-E68E0062FB2B}" type="presOf" srcId="{4FA02707-54D8-4A5B-8AE3-8CF5703053EA}" destId="{86B89326-2771-4E96-91AA-51BEB6E43047}" srcOrd="0" destOrd="0" presId="urn:microsoft.com/office/officeart/2005/8/layout/chevron1"/>
    <dgm:cxn modelId="{2CC4E02A-CBDB-4A55-A483-10D91CE6496B}" srcId="{4FA02707-54D8-4A5B-8AE3-8CF5703053EA}" destId="{517A3D9F-6449-46A2-B284-7EAA24F86312}" srcOrd="1" destOrd="0" parTransId="{E4F0A85F-7339-452A-8DBA-493C60C2A7F5}" sibTransId="{C3CA5EB9-F170-4359-B0D1-C24E0F6660DC}"/>
    <dgm:cxn modelId="{E19B22B7-E553-455F-802E-D75C6AEF3166}" type="presOf" srcId="{517A3D9F-6449-46A2-B284-7EAA24F86312}" destId="{DC5BB674-4C86-446B-9172-2517FC6F4DD9}" srcOrd="0" destOrd="0" presId="urn:microsoft.com/office/officeart/2005/8/layout/chevron1"/>
    <dgm:cxn modelId="{647AB7FF-9769-4B79-AAF9-7C08AB784DDD}" type="presOf" srcId="{01D4B2D5-14FD-4725-A515-CD79897FF2AF}" destId="{1E4F1CEA-DB73-41D7-9704-F906FE7C50C7}" srcOrd="0" destOrd="0" presId="urn:microsoft.com/office/officeart/2005/8/layout/chevron1"/>
    <dgm:cxn modelId="{CE767B71-44DA-41E0-B8C7-4F2CA337618E}" srcId="{4FA02707-54D8-4A5B-8AE3-8CF5703053EA}" destId="{01D4B2D5-14FD-4725-A515-CD79897FF2AF}" srcOrd="0" destOrd="0" parTransId="{06B3EA01-0C65-4B42-9D5A-F949BBB3E05C}" sibTransId="{7D365DB3-F6B2-4644-BF56-CC2543760F2B}"/>
    <dgm:cxn modelId="{8D3A692D-9BFD-49FC-A37B-040F057DF17D}" srcId="{4FA02707-54D8-4A5B-8AE3-8CF5703053EA}" destId="{C91935EF-5316-4168-9629-C0B099A5301E}" srcOrd="2" destOrd="0" parTransId="{859DC62F-75EA-46F7-9187-CF9169E016C0}" sibTransId="{8C288656-EDCE-4722-B72C-37A2D711F597}"/>
    <dgm:cxn modelId="{C8B7293E-C5F4-44E5-8DA6-4BAFF713C902}" type="presOf" srcId="{C91935EF-5316-4168-9629-C0B099A5301E}" destId="{41555C48-5715-4FFC-A002-69B5427CC031}" srcOrd="0" destOrd="0" presId="urn:microsoft.com/office/officeart/2005/8/layout/chevron1"/>
    <dgm:cxn modelId="{65B127B8-A42D-4F4F-A4CC-7E5FCE969449}" type="presParOf" srcId="{86B89326-2771-4E96-91AA-51BEB6E43047}" destId="{1E4F1CEA-DB73-41D7-9704-F906FE7C50C7}" srcOrd="0" destOrd="0" presId="urn:microsoft.com/office/officeart/2005/8/layout/chevron1"/>
    <dgm:cxn modelId="{32ED71EF-C589-4E5E-806F-469C8B247E7F}" type="presParOf" srcId="{86B89326-2771-4E96-91AA-51BEB6E43047}" destId="{40CD4344-2935-4D0A-B9FA-45437D587EE7}" srcOrd="1" destOrd="0" presId="urn:microsoft.com/office/officeart/2005/8/layout/chevron1"/>
    <dgm:cxn modelId="{D8D114E5-0CB7-487A-89D1-27B2CBDEAC6D}" type="presParOf" srcId="{86B89326-2771-4E96-91AA-51BEB6E43047}" destId="{DC5BB674-4C86-446B-9172-2517FC6F4DD9}" srcOrd="2" destOrd="0" presId="urn:microsoft.com/office/officeart/2005/8/layout/chevron1"/>
    <dgm:cxn modelId="{F53B3B57-419A-4B07-A2E6-B5B55CBF02E9}" type="presParOf" srcId="{86B89326-2771-4E96-91AA-51BEB6E43047}" destId="{10A3147B-BDC1-4B0B-B349-A516B0B70B4D}" srcOrd="3" destOrd="0" presId="urn:microsoft.com/office/officeart/2005/8/layout/chevron1"/>
    <dgm:cxn modelId="{70B1FC58-DE8B-4E9A-9040-5F016CA62252}" type="presParOf" srcId="{86B89326-2771-4E96-91AA-51BEB6E43047}" destId="{41555C48-5715-4FFC-A002-69B5427CC03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A02707-54D8-4A5B-8AE3-8CF5703053EA}" type="doc">
      <dgm:prSet loTypeId="urn:microsoft.com/office/officeart/2005/8/layout/chevron1" loCatId="process" qsTypeId="urn:microsoft.com/office/officeart/2005/8/quickstyle/simple4" qsCatId="simple" csTypeId="urn:microsoft.com/office/officeart/2005/8/colors/accent3_3" csCatId="accent3" phldr="1"/>
      <dgm:spPr/>
    </dgm:pt>
    <dgm:pt modelId="{01D4B2D5-14FD-4725-A515-CD79897FF2AF}">
      <dgm:prSet phldrT="[Text]" custT="1"/>
      <dgm:spPr/>
      <dgm:t>
        <a:bodyPr/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600" dirty="0"/>
        </a:p>
      </dgm:t>
    </dgm:pt>
    <dgm:pt modelId="{06B3EA01-0C65-4B42-9D5A-F949BBB3E05C}" type="parTrans" cxnId="{CE767B71-44DA-41E0-B8C7-4F2CA337618E}">
      <dgm:prSet/>
      <dgm:spPr/>
      <dgm:t>
        <a:bodyPr/>
        <a:lstStyle/>
        <a:p>
          <a:endParaRPr lang="en-US"/>
        </a:p>
      </dgm:t>
    </dgm:pt>
    <dgm:pt modelId="{7D365DB3-F6B2-4644-BF56-CC2543760F2B}" type="sibTrans" cxnId="{CE767B71-44DA-41E0-B8C7-4F2CA337618E}">
      <dgm:prSet/>
      <dgm:spPr/>
      <dgm:t>
        <a:bodyPr/>
        <a:lstStyle/>
        <a:p>
          <a:endParaRPr lang="en-US"/>
        </a:p>
      </dgm:t>
    </dgm:pt>
    <dgm:pt modelId="{517A3D9F-6449-46A2-B284-7EAA24F86312}">
      <dgm:prSet phldrT="[Text]" custT="1"/>
      <dgm:spPr/>
      <dgm:t>
        <a:bodyPr/>
        <a:lstStyle/>
        <a:p>
          <a:pPr algn="l"/>
          <a:endParaRPr lang="en-US" sz="2400" dirty="0"/>
        </a:p>
      </dgm:t>
    </dgm:pt>
    <dgm:pt modelId="{E4F0A85F-7339-452A-8DBA-493C60C2A7F5}" type="parTrans" cxnId="{2CC4E02A-CBDB-4A55-A483-10D91CE6496B}">
      <dgm:prSet/>
      <dgm:spPr/>
      <dgm:t>
        <a:bodyPr/>
        <a:lstStyle/>
        <a:p>
          <a:endParaRPr lang="en-US"/>
        </a:p>
      </dgm:t>
    </dgm:pt>
    <dgm:pt modelId="{C3CA5EB9-F170-4359-B0D1-C24E0F6660DC}" type="sibTrans" cxnId="{2CC4E02A-CBDB-4A55-A483-10D91CE6496B}">
      <dgm:prSet/>
      <dgm:spPr/>
      <dgm:t>
        <a:bodyPr/>
        <a:lstStyle/>
        <a:p>
          <a:endParaRPr lang="en-US"/>
        </a:p>
      </dgm:t>
    </dgm:pt>
    <dgm:pt modelId="{C91935EF-5316-4168-9629-C0B099A5301E}">
      <dgm:prSet phldrT="[Text]" custT="1"/>
      <dgm:spPr/>
      <dgm:t>
        <a:bodyPr/>
        <a:lstStyle/>
        <a:p>
          <a:pPr algn="l"/>
          <a:endParaRPr lang="en-US" sz="2800" dirty="0"/>
        </a:p>
      </dgm:t>
    </dgm:pt>
    <dgm:pt modelId="{859DC62F-75EA-46F7-9187-CF9169E016C0}" type="parTrans" cxnId="{8D3A692D-9BFD-49FC-A37B-040F057DF17D}">
      <dgm:prSet/>
      <dgm:spPr/>
      <dgm:t>
        <a:bodyPr/>
        <a:lstStyle/>
        <a:p>
          <a:endParaRPr lang="en-US"/>
        </a:p>
      </dgm:t>
    </dgm:pt>
    <dgm:pt modelId="{8C288656-EDCE-4722-B72C-37A2D711F597}" type="sibTrans" cxnId="{8D3A692D-9BFD-49FC-A37B-040F057DF17D}">
      <dgm:prSet/>
      <dgm:spPr/>
      <dgm:t>
        <a:bodyPr/>
        <a:lstStyle/>
        <a:p>
          <a:endParaRPr lang="en-US"/>
        </a:p>
      </dgm:t>
    </dgm:pt>
    <dgm:pt modelId="{32E88DFD-C109-45BF-A02A-56F5EF0F727A}" type="pres">
      <dgm:prSet presAssocID="{4FA02707-54D8-4A5B-8AE3-8CF5703053EA}" presName="Name0" presStyleCnt="0">
        <dgm:presLayoutVars>
          <dgm:dir/>
          <dgm:animLvl val="lvl"/>
          <dgm:resizeHandles val="exact"/>
        </dgm:presLayoutVars>
      </dgm:prSet>
      <dgm:spPr/>
    </dgm:pt>
    <dgm:pt modelId="{DF1B8E60-5722-4C7E-BB85-9FE3CA3480CB}" type="pres">
      <dgm:prSet presAssocID="{01D4B2D5-14FD-4725-A515-CD79897FF2AF}" presName="parTxOnly" presStyleLbl="node1" presStyleIdx="0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269F03-C671-47D1-AAF5-1E48FE495851}" type="pres">
      <dgm:prSet presAssocID="{7D365DB3-F6B2-4644-BF56-CC2543760F2B}" presName="parTxOnlySpace" presStyleCnt="0"/>
      <dgm:spPr/>
    </dgm:pt>
    <dgm:pt modelId="{7B870920-5F06-4D8F-8068-816DF9A4D117}" type="pres">
      <dgm:prSet presAssocID="{517A3D9F-6449-46A2-B284-7EAA24F86312}" presName="parTxOnly" presStyleLbl="node1" presStyleIdx="1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7B9C6D-2684-490C-8F41-017DC5559255}" type="pres">
      <dgm:prSet presAssocID="{C3CA5EB9-F170-4359-B0D1-C24E0F6660DC}" presName="parTxOnlySpace" presStyleCnt="0"/>
      <dgm:spPr/>
    </dgm:pt>
    <dgm:pt modelId="{18B75420-11FF-453A-8A30-0521D3E768A1}" type="pres">
      <dgm:prSet presAssocID="{C91935EF-5316-4168-9629-C0B099A5301E}" presName="parTxOnly" presStyleLbl="node1" presStyleIdx="2" presStyleCnt="3" custScaleY="1293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C4E02A-CBDB-4A55-A483-10D91CE6496B}" srcId="{4FA02707-54D8-4A5B-8AE3-8CF5703053EA}" destId="{517A3D9F-6449-46A2-B284-7EAA24F86312}" srcOrd="1" destOrd="0" parTransId="{E4F0A85F-7339-452A-8DBA-493C60C2A7F5}" sibTransId="{C3CA5EB9-F170-4359-B0D1-C24E0F6660DC}"/>
    <dgm:cxn modelId="{3D826ADD-CEFC-41BF-87B5-F38B4F0C8D72}" type="presOf" srcId="{01D4B2D5-14FD-4725-A515-CD79897FF2AF}" destId="{DF1B8E60-5722-4C7E-BB85-9FE3CA3480CB}" srcOrd="0" destOrd="0" presId="urn:microsoft.com/office/officeart/2005/8/layout/chevron1"/>
    <dgm:cxn modelId="{CE767B71-44DA-41E0-B8C7-4F2CA337618E}" srcId="{4FA02707-54D8-4A5B-8AE3-8CF5703053EA}" destId="{01D4B2D5-14FD-4725-A515-CD79897FF2AF}" srcOrd="0" destOrd="0" parTransId="{06B3EA01-0C65-4B42-9D5A-F949BBB3E05C}" sibTransId="{7D365DB3-F6B2-4644-BF56-CC2543760F2B}"/>
    <dgm:cxn modelId="{E799F97B-EE61-4BF3-8668-C553B59DD0CB}" type="presOf" srcId="{517A3D9F-6449-46A2-B284-7EAA24F86312}" destId="{7B870920-5F06-4D8F-8068-816DF9A4D117}" srcOrd="0" destOrd="0" presId="urn:microsoft.com/office/officeart/2005/8/layout/chevron1"/>
    <dgm:cxn modelId="{CEAC6220-31A7-4002-B81B-72682FC6C0C3}" type="presOf" srcId="{C91935EF-5316-4168-9629-C0B099A5301E}" destId="{18B75420-11FF-453A-8A30-0521D3E768A1}" srcOrd="0" destOrd="0" presId="urn:microsoft.com/office/officeart/2005/8/layout/chevron1"/>
    <dgm:cxn modelId="{8D3A692D-9BFD-49FC-A37B-040F057DF17D}" srcId="{4FA02707-54D8-4A5B-8AE3-8CF5703053EA}" destId="{C91935EF-5316-4168-9629-C0B099A5301E}" srcOrd="2" destOrd="0" parTransId="{859DC62F-75EA-46F7-9187-CF9169E016C0}" sibTransId="{8C288656-EDCE-4722-B72C-37A2D711F597}"/>
    <dgm:cxn modelId="{39EADF61-F75F-4636-9B6E-264171EF54E4}" type="presOf" srcId="{4FA02707-54D8-4A5B-8AE3-8CF5703053EA}" destId="{32E88DFD-C109-45BF-A02A-56F5EF0F727A}" srcOrd="0" destOrd="0" presId="urn:microsoft.com/office/officeart/2005/8/layout/chevron1"/>
    <dgm:cxn modelId="{DEAB893E-7A29-43B4-9800-294F4A75CA12}" type="presParOf" srcId="{32E88DFD-C109-45BF-A02A-56F5EF0F727A}" destId="{DF1B8E60-5722-4C7E-BB85-9FE3CA3480CB}" srcOrd="0" destOrd="0" presId="urn:microsoft.com/office/officeart/2005/8/layout/chevron1"/>
    <dgm:cxn modelId="{3AC6920D-242A-4A03-ABCD-9E52A66748CB}" type="presParOf" srcId="{32E88DFD-C109-45BF-A02A-56F5EF0F727A}" destId="{5C269F03-C671-47D1-AAF5-1E48FE495851}" srcOrd="1" destOrd="0" presId="urn:microsoft.com/office/officeart/2005/8/layout/chevron1"/>
    <dgm:cxn modelId="{4C9C551E-4159-4E6E-8A0E-3C3C67B91E22}" type="presParOf" srcId="{32E88DFD-C109-45BF-A02A-56F5EF0F727A}" destId="{7B870920-5F06-4D8F-8068-816DF9A4D117}" srcOrd="2" destOrd="0" presId="urn:microsoft.com/office/officeart/2005/8/layout/chevron1"/>
    <dgm:cxn modelId="{E1C9A890-1D52-44AF-9D56-0CC459BCC3D0}" type="presParOf" srcId="{32E88DFD-C109-45BF-A02A-56F5EF0F727A}" destId="{C57B9C6D-2684-490C-8F41-017DC5559255}" srcOrd="3" destOrd="0" presId="urn:microsoft.com/office/officeart/2005/8/layout/chevron1"/>
    <dgm:cxn modelId="{021A0997-C9F9-4F52-9854-246D30C1F38C}" type="presParOf" srcId="{32E88DFD-C109-45BF-A02A-56F5EF0F727A}" destId="{18B75420-11FF-453A-8A30-0521D3E768A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A80999-362C-40C1-94F8-28EAFB8F130B}">
      <dsp:nvSpPr>
        <dsp:cNvPr id="0" name=""/>
        <dsp:cNvSpPr/>
      </dsp:nvSpPr>
      <dsp:spPr>
        <a:xfrm>
          <a:off x="11126033" y="1284605"/>
          <a:ext cx="3402888" cy="340351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E8453-4751-4DF3-A1FD-801B529F8BE8}">
      <dsp:nvSpPr>
        <dsp:cNvPr id="0" name=""/>
        <dsp:cNvSpPr/>
      </dsp:nvSpPr>
      <dsp:spPr>
        <a:xfrm>
          <a:off x="11239019" y="1398076"/>
          <a:ext cx="3176915" cy="3176577"/>
        </a:xfrm>
        <a:prstGeom prst="ellipse">
          <a:avLst/>
        </a:prstGeom>
        <a:solidFill>
          <a:schemeClr val="accent4">
            <a:lumMod val="60000"/>
            <a:lumOff val="40000"/>
            <a:alpha val="90000"/>
          </a:schemeClr>
        </a:solidFill>
        <a:ln w="12700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Follow-up: Online Survey</a:t>
          </a:r>
          <a:endParaRPr lang="en-US" sz="2600" kern="1200" dirty="0"/>
        </a:p>
      </dsp:txBody>
      <dsp:txXfrm>
        <a:off x="11693181" y="1851958"/>
        <a:ext cx="2268592" cy="2268813"/>
      </dsp:txXfrm>
    </dsp:sp>
    <dsp:sp modelId="{0E7F7087-A1C9-465D-A8AB-53AC3348561D}">
      <dsp:nvSpPr>
        <dsp:cNvPr id="0" name=""/>
        <dsp:cNvSpPr/>
      </dsp:nvSpPr>
      <dsp:spPr>
        <a:xfrm rot="2700000">
          <a:off x="7613148" y="1288720"/>
          <a:ext cx="3394692" cy="3394692"/>
        </a:xfrm>
        <a:prstGeom prst="teardrop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49AF44-26C5-4917-A0C1-40B7E3C7EC65}">
      <dsp:nvSpPr>
        <dsp:cNvPr id="0" name=""/>
        <dsp:cNvSpPr/>
      </dsp:nvSpPr>
      <dsp:spPr>
        <a:xfrm>
          <a:off x="7722036" y="1398076"/>
          <a:ext cx="3176915" cy="3176577"/>
        </a:xfrm>
        <a:prstGeom prst="ellipse">
          <a:avLst/>
        </a:prstGeom>
        <a:solidFill>
          <a:schemeClr val="accent3">
            <a:lumMod val="20000"/>
            <a:lumOff val="80000"/>
          </a:schemeClr>
        </a:solidFill>
        <a:ln w="12700" cap="flat" cmpd="sng" algn="in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Intervention Phase: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Job crafting activity, daily diary</a:t>
          </a:r>
          <a:endParaRPr lang="en-US" sz="2600" kern="1200" dirty="0"/>
        </a:p>
      </dsp:txBody>
      <dsp:txXfrm>
        <a:off x="8176198" y="1851958"/>
        <a:ext cx="2268592" cy="2268813"/>
      </dsp:txXfrm>
    </dsp:sp>
    <dsp:sp modelId="{05D178EB-4E3F-423A-99BA-7E1F90A71A84}">
      <dsp:nvSpPr>
        <dsp:cNvPr id="0" name=""/>
        <dsp:cNvSpPr/>
      </dsp:nvSpPr>
      <dsp:spPr>
        <a:xfrm rot="2700000">
          <a:off x="4096164" y="1288720"/>
          <a:ext cx="3394692" cy="3394692"/>
        </a:xfrm>
        <a:prstGeom prst="teardrop">
          <a:avLst>
            <a:gd name="adj" fmla="val 100000"/>
          </a:avLst>
        </a:prstGeom>
        <a:solidFill>
          <a:schemeClr val="accent5">
            <a:lumMod val="7500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6EB16-07E3-4806-A6C6-D58704AC920A}">
      <dsp:nvSpPr>
        <dsp:cNvPr id="0" name=""/>
        <dsp:cNvSpPr/>
      </dsp:nvSpPr>
      <dsp:spPr>
        <a:xfrm>
          <a:off x="4205053" y="1398076"/>
          <a:ext cx="3176915" cy="3176577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 w="12700" cap="flat" cmpd="sng" algn="in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Pre-Intervention Phase: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In-depth interview, job task analysis</a:t>
          </a:r>
          <a:endParaRPr lang="en-US" sz="2600" kern="1200" dirty="0"/>
        </a:p>
      </dsp:txBody>
      <dsp:txXfrm>
        <a:off x="4659214" y="1851958"/>
        <a:ext cx="2268592" cy="22688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5872CA-9D8B-4D57-83BF-0985EAE49A27}">
      <dsp:nvSpPr>
        <dsp:cNvPr id="0" name=""/>
        <dsp:cNvSpPr/>
      </dsp:nvSpPr>
      <dsp:spPr>
        <a:xfrm rot="5400000">
          <a:off x="3866961" y="730739"/>
          <a:ext cx="6060657" cy="6060657"/>
        </a:xfrm>
        <a:prstGeom prst="pie">
          <a:avLst>
            <a:gd name="adj1" fmla="val 16200000"/>
            <a:gd name="adj2" fmla="val 1800000"/>
          </a:avLst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Relational crafting</a:t>
          </a:r>
          <a:endParaRPr lang="en-US" sz="33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6659192" y="4105227"/>
        <a:ext cx="2164520" cy="1803767"/>
      </dsp:txXfrm>
    </dsp:sp>
    <dsp:sp modelId="{65C760EE-07F9-456D-98EC-F8EBEB9EB944}">
      <dsp:nvSpPr>
        <dsp:cNvPr id="0" name=""/>
        <dsp:cNvSpPr/>
      </dsp:nvSpPr>
      <dsp:spPr>
        <a:xfrm rot="5400000">
          <a:off x="3673958" y="660582"/>
          <a:ext cx="6060657" cy="6060657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shade val="80000"/>
            <a:hueOff val="16192"/>
            <a:satOff val="-5538"/>
            <a:lumOff val="1361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Task crafting</a:t>
          </a:r>
          <a:endParaRPr lang="en-US" sz="33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85355" y="2933328"/>
        <a:ext cx="3246780" cy="1587314"/>
      </dsp:txXfrm>
    </dsp:sp>
    <dsp:sp modelId="{79DF61FC-B209-443C-98FC-475F2DDBF4EE}">
      <dsp:nvSpPr>
        <dsp:cNvPr id="0" name=""/>
        <dsp:cNvSpPr/>
      </dsp:nvSpPr>
      <dsp:spPr>
        <a:xfrm rot="5400000">
          <a:off x="3828109" y="571404"/>
          <a:ext cx="6060657" cy="6060657"/>
        </a:xfrm>
        <a:prstGeom prst="pie">
          <a:avLst>
            <a:gd name="adj1" fmla="val 9000000"/>
            <a:gd name="adj2" fmla="val 16200000"/>
          </a:avLst>
        </a:prstGeom>
        <a:solidFill>
          <a:schemeClr val="accent3">
            <a:shade val="80000"/>
            <a:hueOff val="32385"/>
            <a:satOff val="-11077"/>
            <a:lumOff val="2723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Cognitive crafting</a:t>
          </a:r>
          <a:endParaRPr lang="en-US" sz="33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6620340" y="1453807"/>
        <a:ext cx="2164520" cy="1803767"/>
      </dsp:txXfrm>
    </dsp:sp>
    <dsp:sp modelId="{6C6E068E-C6C6-4CA6-9039-730F55BFA09B}">
      <dsp:nvSpPr>
        <dsp:cNvPr id="0" name=""/>
        <dsp:cNvSpPr/>
      </dsp:nvSpPr>
      <dsp:spPr>
        <a:xfrm rot="5400000">
          <a:off x="3492278" y="355555"/>
          <a:ext cx="6811024" cy="6811024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 w="38100">
          <a:solidFill>
            <a:schemeClr val="tx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004470-B7D2-48C0-8D79-3E7BD9439D3F}">
      <dsp:nvSpPr>
        <dsp:cNvPr id="0" name=""/>
        <dsp:cNvSpPr/>
      </dsp:nvSpPr>
      <dsp:spPr>
        <a:xfrm rot="5400000">
          <a:off x="3298774" y="285016"/>
          <a:ext cx="6811024" cy="6811024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3">
            <a:shade val="90000"/>
            <a:hueOff val="16186"/>
            <a:satOff val="-5407"/>
            <a:lumOff val="12364"/>
            <a:alphaOff val="0"/>
          </a:schemeClr>
        </a:solidFill>
        <a:ln w="38100">
          <a:solidFill>
            <a:schemeClr val="tx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362D51-1AFD-427C-BD3F-3BCF8DB71A99}">
      <dsp:nvSpPr>
        <dsp:cNvPr id="0" name=""/>
        <dsp:cNvSpPr/>
      </dsp:nvSpPr>
      <dsp:spPr>
        <a:xfrm rot="5400000">
          <a:off x="3452425" y="196220"/>
          <a:ext cx="6811024" cy="6811024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3">
            <a:shade val="90000"/>
            <a:hueOff val="32372"/>
            <a:satOff val="-10815"/>
            <a:lumOff val="24729"/>
            <a:alphaOff val="0"/>
          </a:schemeClr>
        </a:solidFill>
        <a:ln w="38100">
          <a:solidFill>
            <a:schemeClr val="tx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67CB52-D5C0-4C7F-BBCE-928E6D15E9FF}">
      <dsp:nvSpPr>
        <dsp:cNvPr id="0" name=""/>
        <dsp:cNvSpPr/>
      </dsp:nvSpPr>
      <dsp:spPr>
        <a:xfrm>
          <a:off x="3190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4">
                <a:shade val="8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shade val="8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shade val="8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009029" y="1143001"/>
        <a:ext cx="1875501" cy="2011677"/>
      </dsp:txXfrm>
    </dsp:sp>
    <dsp:sp modelId="{C61E114A-6BD4-4230-99C8-A9C44976BB17}">
      <dsp:nvSpPr>
        <dsp:cNvPr id="0" name=""/>
        <dsp:cNvSpPr/>
      </dsp:nvSpPr>
      <dsp:spPr>
        <a:xfrm>
          <a:off x="3501651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4">
                <a:shade val="80000"/>
                <a:hueOff val="44875"/>
                <a:satOff val="288"/>
                <a:lumOff val="10932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shade val="80000"/>
                <a:hueOff val="44875"/>
                <a:satOff val="288"/>
                <a:lumOff val="10932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shade val="80000"/>
                <a:hueOff val="44875"/>
                <a:satOff val="288"/>
                <a:lumOff val="10932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4507490" y="1143001"/>
        <a:ext cx="1875501" cy="2011677"/>
      </dsp:txXfrm>
    </dsp:sp>
    <dsp:sp modelId="{87D324C4-BDB0-49D9-878F-1D7D529046EE}">
      <dsp:nvSpPr>
        <dsp:cNvPr id="0" name=""/>
        <dsp:cNvSpPr/>
      </dsp:nvSpPr>
      <dsp:spPr>
        <a:xfrm>
          <a:off x="7000112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4">
                <a:shade val="80000"/>
                <a:hueOff val="89751"/>
                <a:satOff val="577"/>
                <a:lumOff val="21865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4">
                <a:shade val="80000"/>
                <a:hueOff val="89751"/>
                <a:satOff val="577"/>
                <a:lumOff val="21865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4">
                <a:shade val="80000"/>
                <a:hueOff val="89751"/>
                <a:satOff val="577"/>
                <a:lumOff val="21865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0033" tIns="86678" rIns="86678" bIns="86678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/>
        </a:p>
      </dsp:txBody>
      <dsp:txXfrm>
        <a:off x="8005951" y="1143001"/>
        <a:ext cx="1875501" cy="20116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4F1CEA-DB73-41D7-9704-F906FE7C50C7}">
      <dsp:nvSpPr>
        <dsp:cNvPr id="0" name=""/>
        <dsp:cNvSpPr/>
      </dsp:nvSpPr>
      <dsp:spPr>
        <a:xfrm>
          <a:off x="13849" y="1140187"/>
          <a:ext cx="3887178" cy="2011677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shade val="5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>
            <a:solidFill>
              <a:schemeClr val="tx1"/>
            </a:solidFill>
          </a:endParaRPr>
        </a:p>
      </dsp:txBody>
      <dsp:txXfrm>
        <a:off x="1019688" y="1140187"/>
        <a:ext cx="1875501" cy="2011677"/>
      </dsp:txXfrm>
    </dsp:sp>
    <dsp:sp modelId="{DC5BB674-4C86-446B-9172-2517FC6F4DD9}">
      <dsp:nvSpPr>
        <dsp:cNvPr id="0" name=""/>
        <dsp:cNvSpPr/>
      </dsp:nvSpPr>
      <dsp:spPr>
        <a:xfrm>
          <a:off x="3501651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-48227"/>
                <a:satOff val="7923"/>
                <a:lumOff val="25499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shade val="50000"/>
                <a:hueOff val="-48227"/>
                <a:satOff val="7923"/>
                <a:lumOff val="25499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shade val="50000"/>
                <a:hueOff val="-48227"/>
                <a:satOff val="7923"/>
                <a:lumOff val="25499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>
            <a:solidFill>
              <a:schemeClr val="tx1"/>
            </a:solidFill>
          </a:endParaRPr>
        </a:p>
      </dsp:txBody>
      <dsp:txXfrm>
        <a:off x="4507490" y="1143001"/>
        <a:ext cx="1875501" cy="2011677"/>
      </dsp:txXfrm>
    </dsp:sp>
    <dsp:sp modelId="{41555C48-5715-4FFC-A002-69B5427CC031}">
      <dsp:nvSpPr>
        <dsp:cNvPr id="0" name=""/>
        <dsp:cNvSpPr/>
      </dsp:nvSpPr>
      <dsp:spPr>
        <a:xfrm>
          <a:off x="6993659" y="1196706"/>
          <a:ext cx="3887178" cy="2011677"/>
        </a:xfrm>
        <a:prstGeom prst="chevron">
          <a:avLst/>
        </a:prstGeom>
        <a:gradFill rotWithShape="0">
          <a:gsLst>
            <a:gs pos="0">
              <a:schemeClr val="accent5">
                <a:shade val="50000"/>
                <a:hueOff val="-48227"/>
                <a:satOff val="7923"/>
                <a:lumOff val="25499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5">
                <a:shade val="50000"/>
                <a:hueOff val="-48227"/>
                <a:satOff val="7923"/>
                <a:lumOff val="25499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5">
                <a:shade val="50000"/>
                <a:hueOff val="-48227"/>
                <a:satOff val="7923"/>
                <a:lumOff val="25499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 smtClean="0"/>
        </a:p>
      </dsp:txBody>
      <dsp:txXfrm>
        <a:off x="7999498" y="1196706"/>
        <a:ext cx="1875501" cy="20116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B8E60-5722-4C7E-BB85-9FE3CA3480CB}">
      <dsp:nvSpPr>
        <dsp:cNvPr id="0" name=""/>
        <dsp:cNvSpPr/>
      </dsp:nvSpPr>
      <dsp:spPr>
        <a:xfrm>
          <a:off x="3190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009029" y="1143001"/>
        <a:ext cx="1875501" cy="2011677"/>
      </dsp:txXfrm>
    </dsp:sp>
    <dsp:sp modelId="{7B870920-5F06-4D8F-8068-816DF9A4D117}">
      <dsp:nvSpPr>
        <dsp:cNvPr id="0" name=""/>
        <dsp:cNvSpPr/>
      </dsp:nvSpPr>
      <dsp:spPr>
        <a:xfrm>
          <a:off x="3501651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3">
                <a:shade val="80000"/>
                <a:hueOff val="16192"/>
                <a:satOff val="-5538"/>
                <a:lumOff val="13618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shade val="80000"/>
                <a:hueOff val="16192"/>
                <a:satOff val="-5538"/>
                <a:lumOff val="13618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shade val="80000"/>
                <a:hueOff val="16192"/>
                <a:satOff val="-5538"/>
                <a:lumOff val="13618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4507490" y="1143001"/>
        <a:ext cx="1875501" cy="2011677"/>
      </dsp:txXfrm>
    </dsp:sp>
    <dsp:sp modelId="{18B75420-11FF-453A-8A30-0521D3E768A1}">
      <dsp:nvSpPr>
        <dsp:cNvPr id="0" name=""/>
        <dsp:cNvSpPr/>
      </dsp:nvSpPr>
      <dsp:spPr>
        <a:xfrm>
          <a:off x="7000112" y="1143001"/>
          <a:ext cx="3887178" cy="2011677"/>
        </a:xfrm>
        <a:prstGeom prst="chevron">
          <a:avLst/>
        </a:prstGeom>
        <a:gradFill rotWithShape="0">
          <a:gsLst>
            <a:gs pos="0">
              <a:schemeClr val="accent3">
                <a:shade val="80000"/>
                <a:hueOff val="32385"/>
                <a:satOff val="-11077"/>
                <a:lumOff val="27236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shade val="80000"/>
                <a:hueOff val="32385"/>
                <a:satOff val="-11077"/>
                <a:lumOff val="27236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shade val="80000"/>
                <a:hueOff val="32385"/>
                <a:satOff val="-11077"/>
                <a:lumOff val="27236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/>
        </a:p>
      </dsp:txBody>
      <dsp:txXfrm>
        <a:off x="8005951" y="1143001"/>
        <a:ext cx="1875501" cy="20116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59000" y="692150"/>
            <a:ext cx="23987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645BAB7-E9F9-435A-B8BD-F70ADBBCBAF6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84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060" kern="1200">
        <a:solidFill>
          <a:schemeClr val="tx1"/>
        </a:solidFill>
        <a:latin typeface="Arial" charset="0"/>
        <a:ea typeface="+mn-ea"/>
        <a:cs typeface="+mn-cs"/>
      </a:defRPr>
    </a:lvl1pPr>
    <a:lvl2pPr marL="419023" algn="l" rtl="0" fontAlgn="base">
      <a:spcBef>
        <a:spcPct val="30000"/>
      </a:spcBef>
      <a:spcAft>
        <a:spcPct val="0"/>
      </a:spcAft>
      <a:defRPr sz="1060" kern="1200">
        <a:solidFill>
          <a:schemeClr val="tx1"/>
        </a:solidFill>
        <a:latin typeface="Arial" charset="0"/>
        <a:ea typeface="+mn-ea"/>
        <a:cs typeface="+mn-cs"/>
      </a:defRPr>
    </a:lvl2pPr>
    <a:lvl3pPr marL="838046" algn="l" rtl="0" fontAlgn="base">
      <a:spcBef>
        <a:spcPct val="30000"/>
      </a:spcBef>
      <a:spcAft>
        <a:spcPct val="0"/>
      </a:spcAft>
      <a:defRPr sz="1060" kern="1200">
        <a:solidFill>
          <a:schemeClr val="tx1"/>
        </a:solidFill>
        <a:latin typeface="Arial" charset="0"/>
        <a:ea typeface="+mn-ea"/>
        <a:cs typeface="+mn-cs"/>
      </a:defRPr>
    </a:lvl3pPr>
    <a:lvl4pPr marL="1257069" algn="l" rtl="0" fontAlgn="base">
      <a:spcBef>
        <a:spcPct val="30000"/>
      </a:spcBef>
      <a:spcAft>
        <a:spcPct val="0"/>
      </a:spcAft>
      <a:defRPr sz="1060" kern="1200">
        <a:solidFill>
          <a:schemeClr val="tx1"/>
        </a:solidFill>
        <a:latin typeface="Arial" charset="0"/>
        <a:ea typeface="+mn-ea"/>
        <a:cs typeface="+mn-cs"/>
      </a:defRPr>
    </a:lvl4pPr>
    <a:lvl5pPr marL="1676092" algn="l" rtl="0" fontAlgn="base">
      <a:spcBef>
        <a:spcPct val="30000"/>
      </a:spcBef>
      <a:spcAft>
        <a:spcPct val="0"/>
      </a:spcAft>
      <a:defRPr sz="1060" kern="1200">
        <a:solidFill>
          <a:schemeClr val="tx1"/>
        </a:solidFill>
        <a:latin typeface="Arial" charset="0"/>
        <a:ea typeface="+mn-ea"/>
        <a:cs typeface="+mn-cs"/>
      </a:defRPr>
    </a:lvl5pPr>
    <a:lvl6pPr marL="2095117" algn="l" defTabSz="838046" rtl="0" eaLnBrk="1" latinLnBrk="0" hangingPunct="1">
      <a:defRPr sz="1060" kern="1200">
        <a:solidFill>
          <a:schemeClr val="tx1"/>
        </a:solidFill>
        <a:latin typeface="+mn-lt"/>
        <a:ea typeface="+mn-ea"/>
        <a:cs typeface="+mn-cs"/>
      </a:defRPr>
    </a:lvl6pPr>
    <a:lvl7pPr marL="2514139" algn="l" defTabSz="838046" rtl="0" eaLnBrk="1" latinLnBrk="0" hangingPunct="1">
      <a:defRPr sz="1060" kern="1200">
        <a:solidFill>
          <a:schemeClr val="tx1"/>
        </a:solidFill>
        <a:latin typeface="+mn-lt"/>
        <a:ea typeface="+mn-ea"/>
        <a:cs typeface="+mn-cs"/>
      </a:defRPr>
    </a:lvl7pPr>
    <a:lvl8pPr marL="2933164" algn="l" defTabSz="838046" rtl="0" eaLnBrk="1" latinLnBrk="0" hangingPunct="1">
      <a:defRPr sz="1060" kern="1200">
        <a:solidFill>
          <a:schemeClr val="tx1"/>
        </a:solidFill>
        <a:latin typeface="+mn-lt"/>
        <a:ea typeface="+mn-ea"/>
        <a:cs typeface="+mn-cs"/>
      </a:defRPr>
    </a:lvl8pPr>
    <a:lvl9pPr marL="3352187" algn="l" defTabSz="838046" rtl="0" eaLnBrk="1" latinLnBrk="0" hangingPunct="1">
      <a:defRPr sz="10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C7B9C-DA46-4FE0-B590-97F24EE1DB0E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59000" y="692150"/>
            <a:ext cx="2398713" cy="3465513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6498812" y="3827688"/>
            <a:ext cx="16475659" cy="3172396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48010" y="6663554"/>
            <a:ext cx="24377264" cy="26662927"/>
          </a:xfrm>
        </p:spPr>
        <p:txBody>
          <a:bodyPr anchor="ctr">
            <a:noAutofit/>
          </a:bodyPr>
          <a:lstStyle>
            <a:lvl1pPr algn="ctr">
              <a:defRPr sz="23625" spc="189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33044" y="36273798"/>
            <a:ext cx="19007195" cy="450315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4725" b="1" i="0" cap="all" spc="945" baseline="0">
                <a:solidFill>
                  <a:schemeClr val="tx2"/>
                </a:solidFill>
              </a:defRPr>
            </a:lvl1pPr>
            <a:lvl2pPr marL="1080135" indent="0" algn="ctr">
              <a:buNone/>
              <a:defRPr sz="4725"/>
            </a:lvl2pPr>
            <a:lvl3pPr marL="2160270" indent="0" algn="ctr">
              <a:buNone/>
              <a:defRPr sz="4253"/>
            </a:lvl3pPr>
            <a:lvl4pPr marL="3240405" indent="0" algn="ctr">
              <a:buNone/>
              <a:defRPr sz="3780"/>
            </a:lvl4pPr>
            <a:lvl5pPr marL="4320540" indent="0" algn="ctr">
              <a:buNone/>
              <a:defRPr sz="3780"/>
            </a:lvl5pPr>
            <a:lvl6pPr marL="5400675" indent="0" algn="ctr">
              <a:buNone/>
              <a:defRPr sz="3780"/>
            </a:lvl6pPr>
            <a:lvl7pPr marL="6480810" indent="0" algn="ctr">
              <a:buNone/>
              <a:defRPr sz="3780"/>
            </a:lvl7pPr>
            <a:lvl8pPr marL="7560945" indent="0" algn="ctr">
              <a:buNone/>
              <a:defRPr sz="3780"/>
            </a:lvl8pPr>
            <a:lvl9pPr marL="8641080" indent="0" algn="ctr">
              <a:buNone/>
              <a:defRPr sz="37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548010" y="38679119"/>
            <a:ext cx="5503970" cy="2114003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876034" y="38679119"/>
            <a:ext cx="9721215" cy="2097829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21304" y="38679119"/>
            <a:ext cx="5503970" cy="2097829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9682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167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" y="0"/>
            <a:ext cx="6649584" cy="416052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1422" y="6514930"/>
            <a:ext cx="19341954" cy="24658737"/>
          </a:xfrm>
        </p:spPr>
        <p:txBody>
          <a:bodyPr anchor="b">
            <a:normAutofit/>
          </a:bodyPr>
          <a:lstStyle>
            <a:lvl1pPr>
              <a:defRPr sz="19845" spc="189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61424" y="31302681"/>
            <a:ext cx="16578815" cy="577021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4725" b="1" i="0" cap="all" spc="945" baseline="0">
                <a:solidFill>
                  <a:schemeClr val="accent1"/>
                </a:solidFill>
              </a:defRPr>
            </a:lvl1pPr>
            <a:lvl2pPr marL="1080135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2pPr>
            <a:lvl3pPr marL="2160270" indent="0">
              <a:buNone/>
              <a:defRPr sz="4253">
                <a:solidFill>
                  <a:schemeClr val="tx1">
                    <a:tint val="75000"/>
                  </a:schemeClr>
                </a:solidFill>
              </a:defRPr>
            </a:lvl3pPr>
            <a:lvl4pPr marL="324040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2054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40067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808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6094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4108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46342" y="38679119"/>
            <a:ext cx="3529449" cy="211400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471789" y="38679119"/>
            <a:ext cx="9721215" cy="2097829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3489000" y="38679119"/>
            <a:ext cx="3514376" cy="2097829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reeform 11"/>
          <p:cNvSpPr/>
          <p:nvPr/>
        </p:nvSpPr>
        <p:spPr bwMode="auto">
          <a:xfrm>
            <a:off x="2065727" y="0"/>
            <a:ext cx="3889239" cy="416052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2" y="0"/>
            <a:ext cx="6649584" cy="416052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4229113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70371" y="13868400"/>
            <a:ext cx="11319815" cy="21958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705415" y="13868400"/>
            <a:ext cx="11319815" cy="21958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7677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0373" y="2311409"/>
            <a:ext cx="24033004" cy="906067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66771" y="13344449"/>
            <a:ext cx="11377422" cy="383734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670" b="1" cap="all" spc="472" baseline="0">
                <a:solidFill>
                  <a:schemeClr val="tx2"/>
                </a:solidFill>
              </a:defRPr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66771" y="17648552"/>
            <a:ext cx="11377422" cy="1817814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672504" y="13344449"/>
            <a:ext cx="11377422" cy="383734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670" b="1" cap="all" spc="472" baseline="0">
                <a:solidFill>
                  <a:schemeClr val="tx2"/>
                </a:solidFill>
              </a:defRPr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672504" y="17648552"/>
            <a:ext cx="11377422" cy="1817814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74413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615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118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17458433" y="0"/>
            <a:ext cx="11345169" cy="416052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98254" y="2773683"/>
            <a:ext cx="7305121" cy="725980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5670" b="1" i="0" cap="all" spc="709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7432" y="5583620"/>
            <a:ext cx="14549264" cy="30243086"/>
          </a:xfrm>
        </p:spPr>
        <p:txBody>
          <a:bodyPr/>
          <a:lstStyle>
            <a:lvl1pPr>
              <a:defRPr sz="7560"/>
            </a:lvl1pPr>
            <a:lvl2pPr>
              <a:defRPr sz="6615"/>
            </a:lvl2pPr>
            <a:lvl3pPr>
              <a:defRPr sz="5670"/>
            </a:lvl3pPr>
            <a:lvl4pPr>
              <a:defRPr sz="4725"/>
            </a:lvl4pPr>
            <a:lvl5pPr>
              <a:defRPr sz="4725"/>
            </a:lvl5pPr>
            <a:lvl6pPr>
              <a:defRPr sz="4725"/>
            </a:lvl6pPr>
            <a:lvl7pPr>
              <a:defRPr sz="4725"/>
            </a:lvl7pPr>
            <a:lvl8pPr>
              <a:defRPr sz="4725"/>
            </a:lvl8pPr>
            <a:lvl9pPr>
              <a:defRPr sz="47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698254" y="10564105"/>
            <a:ext cx="7305121" cy="25262595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3780"/>
              </a:spcBef>
              <a:buNone/>
              <a:defRPr sz="4410" baseline="0">
                <a:solidFill>
                  <a:schemeClr val="bg2"/>
                </a:solidFill>
              </a:defRPr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07436" y="38679119"/>
            <a:ext cx="2913800" cy="2114003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969805" y="38679119"/>
            <a:ext cx="8226647" cy="209782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445022" y="38679119"/>
            <a:ext cx="2911677" cy="209782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214914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9685" y="9"/>
            <a:ext cx="17377570" cy="41605194"/>
          </a:xfrm>
        </p:spPr>
        <p:txBody>
          <a:bodyPr anchor="t"/>
          <a:lstStyle>
            <a:lvl1pPr marL="0" indent="0">
              <a:buNone/>
              <a:defRPr sz="7560"/>
            </a:lvl1pPr>
            <a:lvl2pPr marL="1080135" indent="0">
              <a:buNone/>
              <a:defRPr sz="6615"/>
            </a:lvl2pPr>
            <a:lvl3pPr marL="2160270" indent="0">
              <a:buNone/>
              <a:defRPr sz="5670"/>
            </a:lvl3pPr>
            <a:lvl4pPr marL="3240405" indent="0">
              <a:buNone/>
              <a:defRPr sz="4725"/>
            </a:lvl4pPr>
            <a:lvl5pPr marL="4320540" indent="0">
              <a:buNone/>
              <a:defRPr sz="4725"/>
            </a:lvl5pPr>
            <a:lvl6pPr marL="5400675" indent="0">
              <a:buNone/>
              <a:defRPr sz="4725"/>
            </a:lvl6pPr>
            <a:lvl7pPr marL="6480810" indent="0">
              <a:buNone/>
              <a:defRPr sz="4725"/>
            </a:lvl7pPr>
            <a:lvl8pPr marL="7560945" indent="0">
              <a:buNone/>
              <a:defRPr sz="4725"/>
            </a:lvl8pPr>
            <a:lvl9pPr marL="8641080" indent="0">
              <a:buNone/>
              <a:defRPr sz="47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17458433" y="0"/>
            <a:ext cx="11345169" cy="416052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98251" y="2773680"/>
            <a:ext cx="7305127" cy="7259798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5670" b="1" i="0" spc="709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698251" y="10564105"/>
            <a:ext cx="7305127" cy="25262595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3780"/>
              </a:spcBef>
              <a:buNone/>
              <a:defRPr sz="4410" baseline="0">
                <a:solidFill>
                  <a:schemeClr val="bg2"/>
                </a:solidFill>
              </a:defRPr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09559" y="38679119"/>
            <a:ext cx="2911677" cy="2114003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969805" y="38679119"/>
            <a:ext cx="8226647" cy="209782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406882" y="38679119"/>
            <a:ext cx="2984499" cy="209782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669684" cy="416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92055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67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725269" y="2319809"/>
            <a:ext cx="5581580" cy="3397578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70369" y="2319809"/>
            <a:ext cx="18299979" cy="3397578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6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7497" y="960469"/>
            <a:ext cx="26184595" cy="458143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72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megaprint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57088" y="2319803"/>
            <a:ext cx="24046287" cy="90522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57088" y="13868415"/>
            <a:ext cx="24046287" cy="21801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57088" y="38679119"/>
            <a:ext cx="5503970" cy="2114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1193" y="38679119"/>
            <a:ext cx="9721215" cy="20978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2547" y="38679119"/>
            <a:ext cx="6660829" cy="20978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8133916" y="0"/>
            <a:ext cx="669684" cy="416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28145146" y="6833936"/>
            <a:ext cx="658453" cy="347712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3" y="0"/>
            <a:ext cx="914397" cy="416052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  <p:sp>
        <p:nvSpPr>
          <p:cNvPr id="11" name="Rectangle 10"/>
          <p:cNvSpPr/>
          <p:nvPr userDrawn="1"/>
        </p:nvSpPr>
        <p:spPr>
          <a:xfrm>
            <a:off x="1" y="1"/>
            <a:ext cx="28133915" cy="6833936"/>
          </a:xfrm>
          <a:prstGeom prst="rect">
            <a:avLst/>
          </a:prstGeom>
          <a:solidFill>
            <a:srgbClr val="F8B32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34"/>
          </a:p>
        </p:txBody>
      </p:sp>
      <p:pic>
        <p:nvPicPr>
          <p:cNvPr id="13" name="Picture 12">
            <a:hlinkClick r:id="rId14"/>
            <a:extLst>
              <a:ext uri="{FF2B5EF4-FFF2-40B4-BE49-F238E27FC236}">
                <a16:creationId xmlns:a16="http://schemas.microsoft.com/office/drawing/2014/main" id="{6BFFBEBF-6F96-4D73-87E7-3525B82575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27"/>
          <a:stretch>
            <a:fillRect/>
          </a:stretch>
        </p:blipFill>
        <p:spPr bwMode="auto">
          <a:xfrm>
            <a:off x="23464639" y="41167558"/>
            <a:ext cx="3097123" cy="16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">
            <a:extLst>
              <a:ext uri="{FF2B5EF4-FFF2-40B4-BE49-F238E27FC236}">
                <a16:creationId xmlns:a16="http://schemas.microsoft.com/office/drawing/2014/main" id="{9C365D95-4213-4FDE-84BF-DFB5A2F65993}"/>
              </a:ext>
            </a:extLst>
          </p:cNvPr>
          <p:cNvSpPr txBox="1"/>
          <p:nvPr userDrawn="1"/>
        </p:nvSpPr>
        <p:spPr>
          <a:xfrm>
            <a:off x="26491997" y="41092872"/>
            <a:ext cx="19756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z="1300" dirty="0">
                <a:solidFill>
                  <a:schemeClr val="bg1"/>
                </a:solidFill>
              </a:rPr>
              <a:t>www.postersession.com</a:t>
            </a: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C7E6A034-93E0-421C-ACA5-B28573E1673A}"/>
              </a:ext>
            </a:extLst>
          </p:cNvPr>
          <p:cNvSpPr txBox="1"/>
          <p:nvPr userDrawn="1"/>
        </p:nvSpPr>
        <p:spPr>
          <a:xfrm>
            <a:off x="-11228" y="41485538"/>
            <a:ext cx="461986" cy="1231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8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z="200" dirty="0">
                <a:solidFill>
                  <a:srgbClr val="003064"/>
                </a:solidFill>
              </a:rPr>
              <a:t>www.postersession.com</a:t>
            </a:r>
          </a:p>
        </p:txBody>
      </p:sp>
    </p:spTree>
    <p:extLst>
      <p:ext uri="{BB962C8B-B14F-4D97-AF65-F5344CB8AC3E}">
        <p14:creationId xmlns:p14="http://schemas.microsoft.com/office/powerpoint/2010/main" val="130690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</p:sldLayoutIdLst>
  <p:timing>
    <p:tnLst>
      <p:par>
        <p:cTn id="1" dur="indefinite" restart="never" nodeType="tmRoot"/>
      </p:par>
    </p:tnLst>
  </p:timing>
  <p:txStyles>
    <p:titleStyle>
      <a:lvl1pPr algn="l" defTabSz="2160270" rtl="0" eaLnBrk="1" latinLnBrk="0" hangingPunct="1">
        <a:lnSpc>
          <a:spcPct val="90000"/>
        </a:lnSpc>
        <a:spcBef>
          <a:spcPct val="0"/>
        </a:spcBef>
        <a:buNone/>
        <a:defRPr sz="16065" kern="1200" cap="all" spc="472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72009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Arial" panose="020B0604020202020204" pitchFamily="34" charset="0"/>
        <a:buChar char="•"/>
        <a:defRPr sz="6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216027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Gill Sans MT" panose="020B0502020104020203" pitchFamily="34" charset="0"/>
        <a:buChar char="–"/>
        <a:defRPr sz="567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360045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Arial" panose="020B0604020202020204" pitchFamily="34" charset="0"/>
        <a:buChar char="•"/>
        <a:defRPr sz="504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504063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Gill Sans MT" panose="020B0502020104020203" pitchFamily="34" charset="0"/>
        <a:buChar char="–"/>
        <a:defRPr sz="441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648081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Arial" panose="020B0604020202020204" pitchFamily="34" charset="0"/>
        <a:buChar char="•"/>
        <a:defRPr sz="441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792099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Gill Sans MT" panose="020B0502020104020203" pitchFamily="34" charset="0"/>
        <a:buChar char="–"/>
        <a:defRPr sz="441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936117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Arial" panose="020B0604020202020204" pitchFamily="34" charset="0"/>
        <a:buChar char="•"/>
        <a:defRPr sz="441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080135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Gill Sans MT" panose="020B0502020104020203" pitchFamily="34" charset="0"/>
        <a:buChar char="–"/>
        <a:defRPr sz="441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2241530" indent="-720090" algn="l" defTabSz="2160270" rtl="0" eaLnBrk="1" latinLnBrk="0" hangingPunct="1">
        <a:lnSpc>
          <a:spcPct val="110000"/>
        </a:lnSpc>
        <a:spcBef>
          <a:spcPts val="2205"/>
        </a:spcBef>
        <a:buClr>
          <a:schemeClr val="tx2"/>
        </a:buClr>
        <a:buFont typeface="Arial" panose="020B0604020202020204" pitchFamily="34" charset="0"/>
        <a:buChar char="•"/>
        <a:defRPr sz="441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2pPr>
      <a:lvl3pPr marL="2160270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3pPr>
      <a:lvl4pPr marL="3240405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4pPr>
      <a:lvl5pPr marL="4320540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5pPr>
      <a:lvl6pPr marL="5400675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6pPr>
      <a:lvl7pPr marL="6480810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7pPr>
      <a:lvl8pPr marL="7560945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8pPr>
      <a:lvl9pPr marL="8641080" algn="l" defTabSz="2160270" rtl="0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  <p15:guide id="8" pos="754" userDrawn="1">
          <p15:clr>
            <a:srgbClr val="F26B43"/>
          </p15:clr>
        </p15:guide>
        <p15:guide id="9" pos="6850" userDrawn="1">
          <p15:clr>
            <a:srgbClr val="F26B43"/>
          </p15:clr>
        </p15:guide>
        <p15:guide id="10" pos="565" userDrawn="1">
          <p15:clr>
            <a:srgbClr val="F26B43"/>
          </p15:clr>
        </p15:guide>
        <p15:guide id="11" pos="5138" userDrawn="1">
          <p15:clr>
            <a:srgbClr val="F26B43"/>
          </p15:clr>
        </p15:guide>
        <p15:guide id="12" orient="horz" pos="3896" userDrawn="1">
          <p15:clr>
            <a:srgbClr val="F26B43"/>
          </p15:clr>
        </p15:guide>
        <p15:guide id="13" orient="horz" pos="1400" userDrawn="1">
          <p15:clr>
            <a:srgbClr val="F26B43"/>
          </p15:clr>
        </p15:guide>
        <p15:guide id="14" orient="horz" pos="3616" userDrawn="1">
          <p15:clr>
            <a:srgbClr val="F26B43"/>
          </p15:clr>
        </p15:guide>
        <p15:guide id="15" orient="horz" pos="23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.png"/><Relationship Id="rId18" Type="http://schemas.microsoft.com/office/2007/relationships/diagramDrawing" Target="../diagrams/drawing3.xml"/><Relationship Id="rId26" Type="http://schemas.openxmlformats.org/officeDocument/2006/relationships/diagramQuickStyle" Target="../diagrams/quickStyle5.xml"/><Relationship Id="rId3" Type="http://schemas.openxmlformats.org/officeDocument/2006/relationships/diagramData" Target="../diagrams/data1.xml"/><Relationship Id="rId21" Type="http://schemas.openxmlformats.org/officeDocument/2006/relationships/diagramQuickStyle" Target="../diagrams/quickStyle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openxmlformats.org/officeDocument/2006/relationships/diagramColors" Target="../diagrams/colors3.xml"/><Relationship Id="rId25" Type="http://schemas.openxmlformats.org/officeDocument/2006/relationships/diagramLayout" Target="../diagrams/layout5.xml"/><Relationship Id="rId2" Type="http://schemas.openxmlformats.org/officeDocument/2006/relationships/notesSlide" Target="../notesSlides/notesSlide1.xml"/><Relationship Id="rId16" Type="http://schemas.openxmlformats.org/officeDocument/2006/relationships/diagramQuickStyle" Target="../diagrams/quickStyle3.xml"/><Relationship Id="rId20" Type="http://schemas.openxmlformats.org/officeDocument/2006/relationships/diagramLayout" Target="../diagrams/layout4.xml"/><Relationship Id="rId29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diagramData" Target="../diagrams/data5.xml"/><Relationship Id="rId5" Type="http://schemas.openxmlformats.org/officeDocument/2006/relationships/diagramQuickStyle" Target="../diagrams/quickStyle1.xml"/><Relationship Id="rId15" Type="http://schemas.openxmlformats.org/officeDocument/2006/relationships/diagramLayout" Target="../diagrams/layout3.xml"/><Relationship Id="rId23" Type="http://schemas.microsoft.com/office/2007/relationships/diagramDrawing" Target="../diagrams/drawing4.xml"/><Relationship Id="rId28" Type="http://schemas.microsoft.com/office/2007/relationships/diagramDrawing" Target="../diagrams/drawing5.xml"/><Relationship Id="rId10" Type="http://schemas.openxmlformats.org/officeDocument/2006/relationships/diagramQuickStyle" Target="../diagrams/quickStyle2.xml"/><Relationship Id="rId19" Type="http://schemas.openxmlformats.org/officeDocument/2006/relationships/diagramData" Target="../diagrams/data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Data" Target="../diagrams/data3.xml"/><Relationship Id="rId22" Type="http://schemas.openxmlformats.org/officeDocument/2006/relationships/diagramColors" Target="../diagrams/colors4.xml"/><Relationship Id="rId27" Type="http://schemas.openxmlformats.org/officeDocument/2006/relationships/diagramColors" Target="../diagrams/colors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2795625" y="789891"/>
            <a:ext cx="25415932" cy="54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389510">
              <a:spcBef>
                <a:spcPct val="50000"/>
              </a:spcBef>
            </a:pPr>
            <a:r>
              <a:rPr lang="en-US" sz="7800" b="1" cap="all" spc="100" dirty="0" smtClean="0">
                <a:latin typeface="Arial Narrow" panose="020B0606020202030204" pitchFamily="34" charset="0"/>
                <a:cs typeface="Calibri" panose="020F0502020204030204" pitchFamily="34" charset="0"/>
              </a:rPr>
              <a:t>Career self-management through job crafting </a:t>
            </a:r>
            <a:r>
              <a:rPr lang="en-US" sz="7800" b="1" cap="all" spc="100" dirty="0">
                <a:latin typeface="Arial Narrow" panose="020B0606020202030204" pitchFamily="34" charset="0"/>
                <a:cs typeface="Calibri" panose="020F0502020204030204" pitchFamily="34" charset="0"/>
              </a:rPr>
              <a:t>for</a:t>
            </a:r>
            <a:r>
              <a:rPr lang="en-US" sz="7800" b="1" cap="all" spc="100" dirty="0" smtClean="0">
                <a:latin typeface="Arial Narrow" panose="020B0606020202030204" pitchFamily="34" charset="0"/>
                <a:cs typeface="Calibri" panose="020F0502020204030204" pitchFamily="34" charset="0"/>
              </a:rPr>
              <a:t> people </a:t>
            </a:r>
            <a:r>
              <a:rPr lang="en-US" sz="7800" b="1" cap="all" spc="100" dirty="0">
                <a:latin typeface="Arial Narrow" panose="020B0606020202030204" pitchFamily="34" charset="0"/>
                <a:cs typeface="Calibri" panose="020F0502020204030204" pitchFamily="34" charset="0"/>
              </a:rPr>
              <a:t>with disabilities: A mixed methods study</a:t>
            </a:r>
          </a:p>
          <a:p>
            <a:pPr algn="ctr" defTabSz="4389510"/>
            <a:endParaRPr lang="en-US" sz="1400" b="1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algn="ctr" defTabSz="4389510"/>
            <a:r>
              <a:rPr lang="en-US" sz="6000" b="1" dirty="0">
                <a:latin typeface="Arial Narrow" panose="020B0606020202030204" pitchFamily="34" charset="0"/>
                <a:cs typeface="Calibri" panose="020F0502020204030204" pitchFamily="34" charset="0"/>
              </a:rPr>
              <a:t>Vidya Sundar</a:t>
            </a:r>
            <a:r>
              <a:rPr lang="en-US" sz="6000" b="1" baseline="30000" dirty="0">
                <a:latin typeface="Arial Narrow" panose="020B0606020202030204" pitchFamily="34" charset="0"/>
                <a:cs typeface="Calibri" panose="020F0502020204030204" pitchFamily="34" charset="0"/>
              </a:rPr>
              <a:t>1</a:t>
            </a:r>
            <a:r>
              <a:rPr lang="en-US" sz="6000" b="1" dirty="0">
                <a:latin typeface="Arial Narrow" panose="020B0606020202030204" pitchFamily="34" charset="0"/>
                <a:cs typeface="Calibri" panose="020F0502020204030204" pitchFamily="34" charset="0"/>
              </a:rPr>
              <a:t>, PhD, OTR/L &amp; Debra Brucker</a:t>
            </a:r>
            <a:r>
              <a:rPr lang="en-US" sz="6000" b="1" baseline="30000" dirty="0">
                <a:latin typeface="Arial Narrow" panose="020B0606020202030204" pitchFamily="34" charset="0"/>
                <a:cs typeface="Calibri" panose="020F0502020204030204" pitchFamily="34" charset="0"/>
              </a:rPr>
              <a:t>2</a:t>
            </a:r>
            <a:r>
              <a:rPr lang="en-US" sz="6000" b="1" dirty="0">
                <a:latin typeface="Arial Narrow" panose="020B0606020202030204" pitchFamily="34" charset="0"/>
                <a:cs typeface="Calibri" panose="020F0502020204030204" pitchFamily="34" charset="0"/>
              </a:rPr>
              <a:t>, PhD</a:t>
            </a:r>
          </a:p>
          <a:p>
            <a:pPr algn="ctr" defTabSz="4389510"/>
            <a:endParaRPr lang="en-US" sz="1100" b="1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algn="ctr" defTabSz="4389510"/>
            <a:r>
              <a:rPr lang="en-US" sz="4400" b="1" baseline="30000" dirty="0">
                <a:latin typeface="Arial Narrow" panose="020B0606020202030204" pitchFamily="34" charset="0"/>
                <a:cs typeface="Calibri" panose="020F0502020204030204" pitchFamily="34" charset="0"/>
              </a:rPr>
              <a:t>1</a:t>
            </a:r>
            <a:r>
              <a:rPr lang="en-US" sz="4400" b="1" dirty="0">
                <a:latin typeface="Arial Narrow" panose="020B0606020202030204" pitchFamily="34" charset="0"/>
                <a:cs typeface="Calibri" panose="020F0502020204030204" pitchFamily="34" charset="0"/>
              </a:rPr>
              <a:t>Occupational Therapy Department, University of New Hampshire, Durham, NH, USA</a:t>
            </a:r>
          </a:p>
          <a:p>
            <a:pPr algn="ctr" defTabSz="4389510"/>
            <a:r>
              <a:rPr lang="en-US" sz="4400" b="1" baseline="30000" dirty="0">
                <a:latin typeface="Arial Narrow" panose="020B0606020202030204" pitchFamily="34" charset="0"/>
                <a:cs typeface="Calibri" panose="020F0502020204030204" pitchFamily="34" charset="0"/>
              </a:rPr>
              <a:t>2</a:t>
            </a:r>
            <a:r>
              <a:rPr lang="en-US" sz="4400" b="1" dirty="0">
                <a:latin typeface="Arial Narrow" panose="020B0606020202030204" pitchFamily="34" charset="0"/>
                <a:cs typeface="Calibri" panose="020F0502020204030204" pitchFamily="34" charset="0"/>
              </a:rPr>
              <a:t>Institute on Disability, University of New Hampshire, Durham, NH, USA</a:t>
            </a:r>
          </a:p>
          <a:p>
            <a:pPr defTabSz="4389510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508257" y="8698373"/>
            <a:ext cx="26227582" cy="5600556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Up Ribbon 68"/>
          <p:cNvSpPr/>
          <p:nvPr/>
        </p:nvSpPr>
        <p:spPr>
          <a:xfrm>
            <a:off x="9505844" y="7962550"/>
            <a:ext cx="10970094" cy="1483998"/>
          </a:xfrm>
          <a:prstGeom prst="ribbon2">
            <a:avLst>
              <a:gd name="adj1" fmla="val 16667"/>
              <a:gd name="adj2" fmla="val 72591"/>
            </a:avLst>
          </a:prstGeom>
          <a:solidFill>
            <a:srgbClr val="F8B323"/>
          </a:solid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10783508" y="8097659"/>
            <a:ext cx="8320361" cy="881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389510">
              <a:spcBef>
                <a:spcPct val="50000"/>
              </a:spcBef>
            </a:pPr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Introduction &amp; Purpose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22994" y="9698802"/>
            <a:ext cx="7745750" cy="4573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Career self-management 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involves taking proactive steps and actions to negotiate work related  (King, 2005) with the long-term goal of sustained employment and growth. 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Career self-management behaviors include </a:t>
            </a:r>
          </a:p>
          <a:p>
            <a:pPr marL="685811" lvl="2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setting career goals</a:t>
            </a:r>
          </a:p>
          <a:p>
            <a:pPr marL="685811" lvl="2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information gathering</a:t>
            </a:r>
          </a:p>
          <a:p>
            <a:pPr marL="685811" lvl="2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problem solving</a:t>
            </a:r>
          </a:p>
          <a:p>
            <a:pPr marL="685811" lvl="2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seeking and acting on feedback, and </a:t>
            </a:r>
          </a:p>
          <a:p>
            <a:pPr marL="685811" lvl="2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being aware of oneself and one’s environment</a:t>
            </a: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19" indent="-1143019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19990090" y="9698801"/>
            <a:ext cx="7745750" cy="4671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Job Crafting</a:t>
            </a:r>
          </a:p>
          <a:p>
            <a:pPr marL="296867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Process of redesigning and reimagining one’s job</a:t>
            </a:r>
          </a:p>
          <a:p>
            <a:pPr marL="296867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Can occur through</a:t>
            </a:r>
          </a:p>
          <a:p>
            <a:pPr marL="754076" lvl="1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Task crafting or changing the job tasks</a:t>
            </a:r>
          </a:p>
          <a:p>
            <a:pPr marL="754076" lvl="1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Relational crafting or changing nature of interactions</a:t>
            </a:r>
          </a:p>
          <a:p>
            <a:pPr marL="754076" lvl="1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Cognitive crafting or changing perceptions</a:t>
            </a:r>
          </a:p>
          <a:p>
            <a:pPr marL="296867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Is related to higher levels of daily self-efficacy in the workplace</a:t>
            </a:r>
          </a:p>
          <a:p>
            <a:pPr marL="296867" indent="-296867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Has not been tested with individuals with disabilities</a:t>
            </a: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19" indent="-1143019"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54" name="TextBox 53"/>
          <p:cNvSpPr txBox="1"/>
          <p:nvPr/>
        </p:nvSpPr>
        <p:spPr>
          <a:xfrm>
            <a:off x="10524752" y="9698800"/>
            <a:ext cx="7745750" cy="4544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Individuals with disabilities</a:t>
            </a:r>
          </a:p>
          <a:p>
            <a:pPr marL="522297" lvl="1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Face interpersonal and structural barriers related to employment (Ali,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Schur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&amp;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Blanck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2011;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Burkhauser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&amp; Daly, 2011)</a:t>
            </a:r>
          </a:p>
          <a:p>
            <a:pPr marL="522297" lvl="1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Have higher rates of unemployment and underemployment &amp; experience lower career success</a:t>
            </a:r>
          </a:p>
          <a:p>
            <a:pPr marL="522297" lvl="1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Strive to work (Sundar, et al., 2018) but do not have any opportunity to engage in long-term career planning (Kulkarni &amp;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Gopakumar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2004;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Rrojewski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2002)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19" indent="-1143019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1427023" y="16106815"/>
            <a:ext cx="12801600" cy="109728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/>
          </a:p>
        </p:txBody>
      </p:sp>
      <p:sp>
        <p:nvSpPr>
          <p:cNvPr id="71" name="Up Ribbon 70"/>
          <p:cNvSpPr/>
          <p:nvPr/>
        </p:nvSpPr>
        <p:spPr>
          <a:xfrm>
            <a:off x="2930468" y="15343603"/>
            <a:ext cx="10972800" cy="1554480"/>
          </a:xfrm>
          <a:prstGeom prst="ribbon2">
            <a:avLst>
              <a:gd name="adj1" fmla="val 16667"/>
              <a:gd name="adj2" fmla="val 72591"/>
            </a:avLst>
          </a:prstGeom>
          <a:solidFill>
            <a:srgbClr val="F8B323"/>
          </a:solid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 Box 42"/>
          <p:cNvSpPr txBox="1">
            <a:spLocks noChangeArrowheads="1"/>
          </p:cNvSpPr>
          <p:nvPr/>
        </p:nvSpPr>
        <p:spPr bwMode="auto">
          <a:xfrm>
            <a:off x="4431747" y="15547700"/>
            <a:ext cx="73723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389510">
              <a:spcBef>
                <a:spcPct val="50000"/>
              </a:spcBef>
            </a:pPr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Methods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950518" y="17528723"/>
            <a:ext cx="12882658" cy="599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Single-subject mixed methods study; concurrent nested design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Sample: 12 adults with physical disabilities,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Inclusion criteria: age 18-64, working 10+ hours a week, have 1 + years work experience</a:t>
            </a:r>
          </a:p>
          <a:p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Measures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Occupational Self-Efficacy Scale (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Schyns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&amp; von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Collani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2002)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The modified Utrecht Work Engagement Scale, 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A modified Organizational Citizenship Behavior Scale (Williams &amp; Anderson, 1991), and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The Job Crafting Questionnaire (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Slemp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Vella, &amp; </a:t>
            </a:r>
            <a:r>
              <a:rPr lang="en-US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Brodrick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, 2013)</a:t>
            </a:r>
          </a:p>
          <a:p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Data Analysis</a:t>
            </a:r>
          </a:p>
          <a:p>
            <a:pPr marL="228604" indent="-228604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Qualitative (coding, theme extraction) &amp; quantitative (Wilcoxon-sign rank test)</a:t>
            </a: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92148" indent="-592148">
              <a:buFont typeface="Arial" panose="020B0604020202020204" pitchFamily="34" charset="0"/>
              <a:buChar char="•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19" indent="-1143019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004136" y="21687890"/>
            <a:ext cx="11857833" cy="49564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/>
          <p:cNvGrpSpPr/>
          <p:nvPr/>
        </p:nvGrpSpPr>
        <p:grpSpPr>
          <a:xfrm>
            <a:off x="-1816511" y="21830980"/>
            <a:ext cx="17922023" cy="5972133"/>
            <a:chOff x="9316630" y="21956383"/>
            <a:chExt cx="18391647" cy="5972133"/>
          </a:xfrm>
        </p:grpSpPr>
        <p:graphicFrame>
          <p:nvGraphicFramePr>
            <p:cNvPr id="59" name="Diagram 58"/>
            <p:cNvGraphicFramePr/>
            <p:nvPr>
              <p:extLst>
                <p:ext uri="{D42A27DB-BD31-4B8C-83A1-F6EECF244321}">
                  <p14:modId xmlns:p14="http://schemas.microsoft.com/office/powerpoint/2010/main" val="1210645186"/>
                </p:ext>
              </p:extLst>
            </p:nvPr>
          </p:nvGraphicFramePr>
          <p:xfrm>
            <a:off x="9316630" y="21956383"/>
            <a:ext cx="18391647" cy="597213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60" name="TextBox 59"/>
            <p:cNvSpPr txBox="1"/>
            <p:nvPr/>
          </p:nvSpPr>
          <p:spPr>
            <a:xfrm>
              <a:off x="13676627" y="22121573"/>
              <a:ext cx="108672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            Week 1						 Week 2 			                 Week 3 </a:t>
              </a:r>
            </a:p>
            <a:p>
              <a:r>
                <a:rPr lang="en-US" sz="2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                                                    (5 consecutive work days)</a:t>
              </a:r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813764"/>
              </p:ext>
            </p:extLst>
          </p:nvPr>
        </p:nvGraphicFramePr>
        <p:xfrm>
          <a:off x="1118454" y="36389167"/>
          <a:ext cx="12799325" cy="4310357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4197273">
                  <a:extLst>
                    <a:ext uri="{9D8B030D-6E8A-4147-A177-3AD203B41FA5}">
                      <a16:colId xmlns:a16="http://schemas.microsoft.com/office/drawing/2014/main" val="2072274346"/>
                    </a:ext>
                  </a:extLst>
                </a:gridCol>
                <a:gridCol w="2150513">
                  <a:extLst>
                    <a:ext uri="{9D8B030D-6E8A-4147-A177-3AD203B41FA5}">
                      <a16:colId xmlns:a16="http://schemas.microsoft.com/office/drawing/2014/main" val="2145993082"/>
                    </a:ext>
                  </a:extLst>
                </a:gridCol>
                <a:gridCol w="2150513">
                  <a:extLst>
                    <a:ext uri="{9D8B030D-6E8A-4147-A177-3AD203B41FA5}">
                      <a16:colId xmlns:a16="http://schemas.microsoft.com/office/drawing/2014/main" val="4059762366"/>
                    </a:ext>
                  </a:extLst>
                </a:gridCol>
                <a:gridCol w="2150513">
                  <a:extLst>
                    <a:ext uri="{9D8B030D-6E8A-4147-A177-3AD203B41FA5}">
                      <a16:colId xmlns:a16="http://schemas.microsoft.com/office/drawing/2014/main" val="3296544354"/>
                    </a:ext>
                  </a:extLst>
                </a:gridCol>
                <a:gridCol w="2150513">
                  <a:extLst>
                    <a:ext uri="{9D8B030D-6E8A-4147-A177-3AD203B41FA5}">
                      <a16:colId xmlns:a16="http://schemas.microsoft.com/office/drawing/2014/main" val="4108598369"/>
                    </a:ext>
                  </a:extLst>
                </a:gridCol>
              </a:tblGrid>
              <a:tr h="12013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Baseline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 (SD)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Post-intervention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 (</a:t>
                      </a: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SD)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Sig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Cohen’s 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(effect size)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15137172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Occupational Self Efficacy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5.00(0.44)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5.38(0.33)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.023*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921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.90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964065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Engagement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3.92(0.77)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4.28(0.95)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.109  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921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       -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769306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Organizational Citizenship</a:t>
                      </a:r>
                      <a:endParaRPr lang="en-US" sz="2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3.52(0.21)</a:t>
                      </a:r>
                      <a:endParaRPr lang="en-US" sz="2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3.59(0.3)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.593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921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       -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28338493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Job Crafting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3.61(0.87)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4.23(0.9)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.006**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921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.98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9982336"/>
                  </a:ext>
                </a:extLst>
              </a:tr>
            </a:tbl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1041452" y="35071561"/>
            <a:ext cx="12861816" cy="6195135"/>
            <a:chOff x="14001066" y="28053747"/>
            <a:chExt cx="12861816" cy="6195135"/>
          </a:xfrm>
        </p:grpSpPr>
        <p:sp>
          <p:nvSpPr>
            <p:cNvPr id="14" name="Rectangle 1"/>
            <p:cNvSpPr>
              <a:spLocks noChangeArrowheads="1"/>
            </p:cNvSpPr>
            <p:nvPr/>
          </p:nvSpPr>
          <p:spPr bwMode="auto">
            <a:xfrm>
              <a:off x="14001066" y="28053747"/>
              <a:ext cx="12861816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1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3600" b="1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Results: Wilcoxon Signed Rank Test: Difference in Median Baseline and Post-intervention measures (n=12)</a:t>
              </a:r>
              <a:endParaRPr lang="en-US" altLang="en-US" sz="3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078068" y="33520349"/>
              <a:ext cx="4163294" cy="728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1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altLang="en-US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defTabSz="91441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*p&lt;.05, **p&lt;.01</a:t>
              </a:r>
              <a:endParaRPr lang="en-US" sz="2400" dirty="0"/>
            </a:p>
          </p:txBody>
        </p:sp>
      </p:grp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515358035"/>
              </p:ext>
            </p:extLst>
          </p:nvPr>
        </p:nvGraphicFramePr>
        <p:xfrm>
          <a:off x="962462" y="27251080"/>
          <a:ext cx="13490514" cy="7215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20" name="Group 19"/>
          <p:cNvGrpSpPr/>
          <p:nvPr/>
        </p:nvGrpSpPr>
        <p:grpSpPr>
          <a:xfrm>
            <a:off x="14934239" y="35404169"/>
            <a:ext cx="12801600" cy="5396004"/>
            <a:chOff x="14934239" y="35404169"/>
            <a:chExt cx="12801600" cy="5396004"/>
          </a:xfrm>
        </p:grpSpPr>
        <p:sp>
          <p:nvSpPr>
            <p:cNvPr id="65" name="Rectangle 64"/>
            <p:cNvSpPr/>
            <p:nvPr/>
          </p:nvSpPr>
          <p:spPr>
            <a:xfrm>
              <a:off x="14934239" y="36228173"/>
              <a:ext cx="12801600" cy="4572000"/>
            </a:xfrm>
            <a:prstGeom prst="rect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Up Ribbon 71"/>
            <p:cNvSpPr/>
            <p:nvPr/>
          </p:nvSpPr>
          <p:spPr>
            <a:xfrm>
              <a:off x="16468335" y="35404169"/>
              <a:ext cx="10972800" cy="1554480"/>
            </a:xfrm>
            <a:prstGeom prst="ribbon2">
              <a:avLst>
                <a:gd name="adj1" fmla="val 16667"/>
                <a:gd name="adj2" fmla="val 72591"/>
              </a:avLst>
            </a:prstGeom>
            <a:solidFill>
              <a:srgbClr val="F8B323"/>
            </a:solidFill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Text Box 42"/>
            <p:cNvSpPr txBox="1">
              <a:spLocks noChangeArrowheads="1"/>
            </p:cNvSpPr>
            <p:nvPr/>
          </p:nvSpPr>
          <p:spPr bwMode="auto">
            <a:xfrm>
              <a:off x="17716917" y="35565914"/>
              <a:ext cx="8229600" cy="914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389510">
                <a:spcBef>
                  <a:spcPct val="50000"/>
                </a:spcBef>
              </a:pPr>
              <a:r>
                <a:rPr lang="en-US" sz="5400" b="1" dirty="0">
                  <a:latin typeface="Calibri" panose="020F0502020204030204" pitchFamily="34" charset="0"/>
                  <a:cs typeface="Calibri" panose="020F0502020204030204" pitchFamily="34" charset="0"/>
                </a:rPr>
                <a:t>References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5098338" y="37329067"/>
              <a:ext cx="12112631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61971" indent="-461971"/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Ali, M., </a:t>
              </a:r>
              <a:r>
                <a:rPr lang="en-US" dirty="0" err="1">
                  <a:latin typeface="Calibri" panose="020F0502020204030204" pitchFamily="34" charset="0"/>
                  <a:cs typeface="Calibri" panose="020F0502020204030204" pitchFamily="34" charset="0"/>
                </a:rPr>
                <a:t>Schur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L., &amp; </a:t>
              </a:r>
              <a:r>
                <a:rPr lang="en-US" dirty="0" err="1">
                  <a:latin typeface="Calibri" panose="020F0502020204030204" pitchFamily="34" charset="0"/>
                  <a:cs typeface="Calibri" panose="020F0502020204030204" pitchFamily="34" charset="0"/>
                </a:rPr>
                <a:t>Blanck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P. (2011). What types of jobs do people with disabilities want? 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Journal of Occupational Rehabilitation, 21,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 199-201. doi:10.1007/s1092601092660</a:t>
              </a:r>
            </a:p>
            <a:p>
              <a:pPr marL="461971" indent="-461971"/>
              <a:r>
                <a:rPr lang="en-US" dirty="0" err="1">
                  <a:latin typeface="Calibri" panose="020F0502020204030204" pitchFamily="34" charset="0"/>
                  <a:cs typeface="Calibri" panose="020F0502020204030204" pitchFamily="34" charset="0"/>
                </a:rPr>
                <a:t>Burkhauser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R. V., &amp; Daly, M. (2011). 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The declining work and welfare of people with disabilities: What went wrong and a strategy for change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. Washington, DC: American Enterprise Institute</a:t>
              </a:r>
            </a:p>
            <a:p>
              <a:pPr marL="461971" indent="-461971"/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King, Z. (2004). Career self-management: Its nature, causes and consequences.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Journal of Vocational Behavior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65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(1), 112-133.</a:t>
              </a:r>
            </a:p>
            <a:p>
              <a:pPr marL="461971" indent="-461971"/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Kulkarni, M., &amp; </a:t>
              </a:r>
              <a:r>
                <a:rPr lang="en-US" dirty="0" err="1">
                  <a:latin typeface="Calibri" panose="020F0502020204030204" pitchFamily="34" charset="0"/>
                  <a:cs typeface="Calibri" panose="020F0502020204030204" pitchFamily="34" charset="0"/>
                </a:rPr>
                <a:t>Gopakumar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K. V. (2014). Career management strategies of people with disabilities.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Human Resource Management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53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445-466. </a:t>
              </a:r>
            </a:p>
            <a:p>
              <a:pPr marL="461971" indent="-461971"/>
              <a:r>
                <a:rPr lang="en-US" dirty="0" err="1">
                  <a:latin typeface="Calibri" panose="020F0502020204030204" pitchFamily="34" charset="0"/>
                  <a:cs typeface="Calibri" panose="020F0502020204030204" pitchFamily="34" charset="0"/>
                </a:rPr>
                <a:t>Rrojewski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 J. W. (2002). Career assessment for adolescents with mild disabilities: Critical concerns for transition planning. Career Development for exceptional individuals, 25(1), 73–95.</a:t>
              </a:r>
            </a:p>
            <a:p>
              <a:pPr marL="461971" indent="-461971"/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Sundar, V., O’Neil, J., Houtenville, A.J., Phillips, K., Keirns, T., Smith, A., and Katz, E. (2018) Striving to Work and Overcoming Barriers: Employment Strategies and Successes of People with Disabilities.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Journal of Vocational Rehabilitation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, </a:t>
              </a:r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4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8, 93-109. DOI: 0.3233/JVR-170918 </a:t>
              </a:r>
            </a:p>
          </p:txBody>
        </p:sp>
      </p:grpSp>
      <p:sp>
        <p:nvSpPr>
          <p:cNvPr id="64" name="Rectangle 63"/>
          <p:cNvSpPr/>
          <p:nvPr/>
        </p:nvSpPr>
        <p:spPr>
          <a:xfrm>
            <a:off x="15059793" y="16106815"/>
            <a:ext cx="12705563" cy="109728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/>
          </a:p>
        </p:txBody>
      </p:sp>
      <p:sp>
        <p:nvSpPr>
          <p:cNvPr id="63" name="Up Ribbon 62"/>
          <p:cNvSpPr/>
          <p:nvPr/>
        </p:nvSpPr>
        <p:spPr>
          <a:xfrm>
            <a:off x="16319254" y="15210982"/>
            <a:ext cx="10890482" cy="1554480"/>
          </a:xfrm>
          <a:prstGeom prst="ribbon2">
            <a:avLst>
              <a:gd name="adj1" fmla="val 16667"/>
              <a:gd name="adj2" fmla="val 72591"/>
            </a:avLst>
          </a:prstGeom>
          <a:solidFill>
            <a:srgbClr val="F8B323"/>
          </a:solid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 Box 42"/>
          <p:cNvSpPr txBox="1">
            <a:spLocks noChangeArrowheads="1"/>
          </p:cNvSpPr>
          <p:nvPr/>
        </p:nvSpPr>
        <p:spPr bwMode="auto">
          <a:xfrm>
            <a:off x="17980788" y="15415079"/>
            <a:ext cx="731704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389510">
              <a:spcBef>
                <a:spcPct val="50000"/>
              </a:spcBef>
            </a:pPr>
            <a:r>
              <a:rPr lang="en-US" sz="5400" b="1" dirty="0">
                <a:latin typeface="Calibri" panose="020F0502020204030204" pitchFamily="34" charset="0"/>
                <a:cs typeface="Calibri" panose="020F0502020204030204" pitchFamily="34" charset="0"/>
              </a:rPr>
              <a:t>Results</a:t>
            </a:r>
          </a:p>
        </p:txBody>
      </p:sp>
      <p:pic>
        <p:nvPicPr>
          <p:cNvPr id="66" name="Picture 65" descr="File:Emblem-&lt;strong&gt;person&lt;/strong&gt;-green.svg - Wikimedia Commons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3588" y="24161153"/>
            <a:ext cx="961956" cy="969227"/>
          </a:xfrm>
          <a:prstGeom prst="rect">
            <a:avLst/>
          </a:prstGeom>
        </p:spPr>
      </p:pic>
      <p:pic>
        <p:nvPicPr>
          <p:cNvPr id="67" name="Picture 66" descr="File:Emblem-&lt;strong&gt;person&lt;/strong&gt;-green.svg - Wikimedia Commons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5431" y="18588373"/>
            <a:ext cx="961956" cy="969227"/>
          </a:xfrm>
          <a:prstGeom prst="rect">
            <a:avLst/>
          </a:prstGeom>
        </p:spPr>
      </p:pic>
      <p:pic>
        <p:nvPicPr>
          <p:cNvPr id="68" name="Picture 67" descr="File:Emblem-&lt;strong&gt;person&lt;/strong&gt;-green.svg - Wikimedia Commons"/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5431" y="21280006"/>
            <a:ext cx="961956" cy="969227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45149377"/>
              </p:ext>
            </p:extLst>
          </p:nvPr>
        </p:nvGraphicFramePr>
        <p:xfrm>
          <a:off x="16875181" y="17394681"/>
          <a:ext cx="10890482" cy="429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3353195636"/>
              </p:ext>
            </p:extLst>
          </p:nvPr>
        </p:nvGraphicFramePr>
        <p:xfrm>
          <a:off x="16875181" y="20231466"/>
          <a:ext cx="10890482" cy="429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804195413"/>
              </p:ext>
            </p:extLst>
          </p:nvPr>
        </p:nvGraphicFramePr>
        <p:xfrm>
          <a:off x="16875181" y="23068252"/>
          <a:ext cx="10890482" cy="429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734720" y="21739860"/>
            <a:ext cx="33213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2" indent="-11430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General anxiety &amp;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panic</a:t>
            </a:r>
          </a:p>
          <a:p>
            <a:pPr marL="114302" indent="-11430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Difficulty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initiating &amp; taking ownership of job tasks</a:t>
            </a:r>
          </a:p>
          <a:p>
            <a:pPr marL="114302" indent="-11430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Difficulty assuming </a:t>
            </a:r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 leadership</a:t>
            </a: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67290" y="22166210"/>
            <a:ext cx="1819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Female, 24 years</a:t>
            </a:r>
          </a:p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Job Title: Lead </a:t>
            </a:r>
          </a:p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preschool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teacher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82654" y="21739860"/>
            <a:ext cx="32456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Delegate cleaning tables </a:t>
            </a:r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711212">
              <a:spcBef>
                <a:spcPct val="0"/>
              </a:spcBef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 (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not role of lead teacher)</a:t>
            </a:r>
          </a:p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Take trash out at least once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 (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for a break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&amp; to help with anxiety)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822450" y="22137678"/>
            <a:ext cx="2476508" cy="626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9065" indent="-119065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Be assertive with 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co-worker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681523" y="18820571"/>
            <a:ext cx="2750654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07952" defTabSz="711212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Arthritis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&amp; degenerative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disc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disease</a:t>
            </a:r>
          </a:p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Difficulty pulling,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pushing, grasping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&amp;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manipulating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479528" y="19464855"/>
            <a:ext cx="1795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Female, 49 years </a:t>
            </a:r>
          </a:p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Job title: Lifeguard &amp; Hydro-fitness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63347" y="18820571"/>
            <a:ext cx="26564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Slide pool lane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lines with no pulling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Move lane using a rope (with back upright)</a:t>
            </a:r>
          </a:p>
          <a:p>
            <a:pPr indent="-10795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Squat not bend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300261" y="25026238"/>
            <a:ext cx="1771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Male, 55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years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711212">
              <a:spcBef>
                <a:spcPct val="0"/>
              </a:spcBef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Job Title: IT disaster recovery coordinator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7721093" y="24449382"/>
            <a:ext cx="28671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2" indent="-11430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Shoulder bursitis and generalized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anxiety</a:t>
            </a:r>
          </a:p>
          <a:p>
            <a:pPr marL="114302" indent="-114302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Pain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and difficulty with sustained physical activities and reaching overhead</a:t>
            </a: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1138509" y="24343719"/>
            <a:ext cx="31763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952" indent="-107952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Create additional training documentation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mentor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new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hires</a:t>
            </a:r>
          </a:p>
          <a:p>
            <a:pPr marL="107952" indent="-107952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Avoid bending, reaching, crouching while recovering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hardware 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4720713" y="24454901"/>
            <a:ext cx="2867139" cy="1426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9065" indent="-119065" defTabSz="711212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Engage in a meaningful conversation with at least one customer (to overcome anxiety, build customer  relation)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409358" y="18084556"/>
            <a:ext cx="7326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1212">
              <a:spcBef>
                <a:spcPct val="0"/>
              </a:spcBef>
            </a:pPr>
            <a:r>
              <a:rPr lang="en-US" sz="2400" dirty="0"/>
              <a:t> Task crafting goals	           Relational crafting goals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7970470" y="17375410"/>
            <a:ext cx="7326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1212">
              <a:spcBef>
                <a:spcPct val="0"/>
              </a:spcBef>
            </a:pPr>
            <a:r>
              <a:rPr lang="en-US" sz="2400" dirty="0"/>
              <a:t> </a:t>
            </a: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Examples of job crafting goals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4758619" y="19161553"/>
            <a:ext cx="2476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9065" indent="-119065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Talk to manager about shifts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8" name="Content Placeholder 4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78" y="2422061"/>
            <a:ext cx="2657610" cy="3510716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14934239" y="28507285"/>
            <a:ext cx="12801600" cy="5396004"/>
            <a:chOff x="1508257" y="35404169"/>
            <a:chExt cx="12801600" cy="5396004"/>
          </a:xfrm>
        </p:grpSpPr>
        <p:sp>
          <p:nvSpPr>
            <p:cNvPr id="74" name="Rectangle 73"/>
            <p:cNvSpPr/>
            <p:nvPr/>
          </p:nvSpPr>
          <p:spPr>
            <a:xfrm>
              <a:off x="1508257" y="36228173"/>
              <a:ext cx="12801600" cy="4572000"/>
            </a:xfrm>
            <a:prstGeom prst="rect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Up Ribbon 74"/>
            <p:cNvSpPr/>
            <p:nvPr/>
          </p:nvSpPr>
          <p:spPr>
            <a:xfrm>
              <a:off x="2363384" y="35404169"/>
              <a:ext cx="10972800" cy="1554480"/>
            </a:xfrm>
            <a:prstGeom prst="ribbon2">
              <a:avLst>
                <a:gd name="adj1" fmla="val 16667"/>
                <a:gd name="adj2" fmla="val 72591"/>
              </a:avLst>
            </a:prstGeom>
            <a:solidFill>
              <a:srgbClr val="F8B323"/>
            </a:solidFill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Text Box 42"/>
            <p:cNvSpPr txBox="1">
              <a:spLocks noChangeArrowheads="1"/>
            </p:cNvSpPr>
            <p:nvPr/>
          </p:nvSpPr>
          <p:spPr bwMode="auto">
            <a:xfrm>
              <a:off x="3239197" y="35542952"/>
              <a:ext cx="9221173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389510">
                <a:spcBef>
                  <a:spcPct val="50000"/>
                </a:spcBef>
              </a:pPr>
              <a:r>
                <a:rPr lang="en-US" sz="5400" b="1" dirty="0">
                  <a:latin typeface="Calibri" panose="020F0502020204030204" pitchFamily="34" charset="0"/>
                  <a:cs typeface="Calibri" panose="020F0502020204030204" pitchFamily="34" charset="0"/>
                </a:rPr>
                <a:t>Conclusion &amp; Implications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878327" y="37507349"/>
              <a:ext cx="11969505" cy="3108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7" indent="-457207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Calibri" panose="020F0502020204030204" pitchFamily="34" charset="0"/>
                  <a:cs typeface="Calibri" panose="020F0502020204030204" pitchFamily="34" charset="0"/>
                </a:rPr>
                <a:t>First, job crafting, even when used for a relatively short-time, was effective in increasing occupational self-efficacy</a:t>
              </a:r>
            </a:p>
            <a:p>
              <a:pPr marL="457207" indent="-457207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Calibri" panose="020F0502020204030204" pitchFamily="34" charset="0"/>
                  <a:cs typeface="Calibri" panose="020F0502020204030204" pitchFamily="34" charset="0"/>
                </a:rPr>
                <a:t>Self-efficacy has been shown to be important not only for workplace success but for overall job satisfaction </a:t>
              </a:r>
            </a:p>
            <a:p>
              <a:pPr marL="457207" indent="-457207">
                <a:buFont typeface="Arial" panose="020B0604020202020204" pitchFamily="34" charset="0"/>
                <a:buChar char="•"/>
              </a:pPr>
              <a:r>
                <a:rPr lang="en-US" sz="2800" dirty="0">
                  <a:latin typeface="Calibri" panose="020F0502020204030204" pitchFamily="34" charset="0"/>
                  <a:cs typeface="Calibri" panose="020F0502020204030204" pitchFamily="34" charset="0"/>
                </a:rPr>
                <a:t>These results are promising as job crafting is a low-cost, employee-directed intervention that, to date, had not been studied for employees with disabilities. 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088091" y="29651855"/>
            <a:ext cx="32774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“[</a:t>
            </a:r>
            <a:r>
              <a:rPr lang="en-US" sz="2800" i="1" dirty="0">
                <a:latin typeface="Calibri" panose="020F0502020204030204" pitchFamily="34" charset="0"/>
                <a:cs typeface="Calibri" panose="020F0502020204030204" pitchFamily="34" charset="0"/>
              </a:rPr>
              <a:t>I] had a good productive day and accomplished much. [I] have found a good balance of physical work and </a:t>
            </a:r>
            <a:r>
              <a:rPr lang="en-US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paperwork”</a:t>
            </a:r>
            <a:endParaRPr lang="en-US" sz="28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0583045" y="27638730"/>
            <a:ext cx="38880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2800" i="1" dirty="0">
                <a:latin typeface="Calibri" panose="020F0502020204030204" pitchFamily="34" charset="0"/>
                <a:cs typeface="Calibri" panose="020F0502020204030204" pitchFamily="34" charset="0"/>
              </a:rPr>
              <a:t>Today I felt like my work meant something but not so much on other days</a:t>
            </a:r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1046157" y="31769484"/>
            <a:ext cx="34260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</a:t>
            </a:r>
            <a:r>
              <a:rPr lang="en-US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When </a:t>
            </a:r>
            <a:r>
              <a:rPr lang="en-US" sz="2800" i="1" dirty="0">
                <a:latin typeface="Calibri" panose="020F0502020204030204" pitchFamily="34" charset="0"/>
                <a:cs typeface="Calibri" panose="020F0502020204030204" pitchFamily="34" charset="0"/>
              </a:rPr>
              <a:t>staff aren’t doing what they’re supposed to do and you have to have that difficult conversation with them </a:t>
            </a:r>
            <a:r>
              <a:rPr lang="en-US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...”</a:t>
            </a:r>
            <a:endParaRPr lang="en-US" sz="28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949</TotalTime>
  <Words>855</Words>
  <Application>Microsoft Office PowerPoint</Application>
  <PresentationFormat>Custom</PresentationFormat>
  <Paragraphs>127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Gill Sans MT</vt:lpstr>
      <vt:lpstr>Impact</vt:lpstr>
      <vt:lpstr>Times New Roman</vt:lpstr>
      <vt:lpstr>Badge</vt:lpstr>
      <vt:lpstr>PowerPoint Presentation</vt:lpstr>
    </vt:vector>
  </TitlesOfParts>
  <Company>MegaPrint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A0 Vertical Poster</dc:title>
  <dc:creator>Ethan Shulda;www.postersession.com</dc:creator>
  <cp:keywords>www.postersession.com</cp:keywords>
  <dc:description>©MegaPrint Inc. 2009-2015</dc:description>
  <cp:lastModifiedBy>Sundar, Vidya</cp:lastModifiedBy>
  <cp:revision>97</cp:revision>
  <dcterms:created xsi:type="dcterms:W3CDTF">2008-12-04T00:20:37Z</dcterms:created>
  <dcterms:modified xsi:type="dcterms:W3CDTF">2018-05-18T16:16:26Z</dcterms:modified>
  <cp:category>Research Poster</cp:category>
</cp:coreProperties>
</file>