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2086550" cy="26928763"/>
  <p:notesSz cx="6858000" cy="9144000"/>
  <p:defaultTextStyle>
    <a:defPPr>
      <a:defRPr lang="en-US"/>
    </a:defPPr>
    <a:lvl1pPr marL="0" algn="l" defTabSz="1652593" rtl="0" eaLnBrk="1" latinLnBrk="0" hangingPunct="1">
      <a:defRPr sz="6500" kern="1200">
        <a:solidFill>
          <a:schemeClr val="tx1"/>
        </a:solidFill>
        <a:latin typeface="+mn-lt"/>
        <a:ea typeface="+mn-ea"/>
        <a:cs typeface="+mn-cs"/>
      </a:defRPr>
    </a:lvl1pPr>
    <a:lvl2pPr marL="1652593" algn="l" defTabSz="1652593" rtl="0" eaLnBrk="1" latinLnBrk="0" hangingPunct="1">
      <a:defRPr sz="6500" kern="1200">
        <a:solidFill>
          <a:schemeClr val="tx1"/>
        </a:solidFill>
        <a:latin typeface="+mn-lt"/>
        <a:ea typeface="+mn-ea"/>
        <a:cs typeface="+mn-cs"/>
      </a:defRPr>
    </a:lvl2pPr>
    <a:lvl3pPr marL="3305186" algn="l" defTabSz="1652593" rtl="0" eaLnBrk="1" latinLnBrk="0" hangingPunct="1">
      <a:defRPr sz="6500" kern="1200">
        <a:solidFill>
          <a:schemeClr val="tx1"/>
        </a:solidFill>
        <a:latin typeface="+mn-lt"/>
        <a:ea typeface="+mn-ea"/>
        <a:cs typeface="+mn-cs"/>
      </a:defRPr>
    </a:lvl3pPr>
    <a:lvl4pPr marL="4957780" algn="l" defTabSz="1652593" rtl="0" eaLnBrk="1" latinLnBrk="0" hangingPunct="1">
      <a:defRPr sz="6500" kern="1200">
        <a:solidFill>
          <a:schemeClr val="tx1"/>
        </a:solidFill>
        <a:latin typeface="+mn-lt"/>
        <a:ea typeface="+mn-ea"/>
        <a:cs typeface="+mn-cs"/>
      </a:defRPr>
    </a:lvl4pPr>
    <a:lvl5pPr marL="6610373" algn="l" defTabSz="1652593" rtl="0" eaLnBrk="1" latinLnBrk="0" hangingPunct="1">
      <a:defRPr sz="6500" kern="1200">
        <a:solidFill>
          <a:schemeClr val="tx1"/>
        </a:solidFill>
        <a:latin typeface="+mn-lt"/>
        <a:ea typeface="+mn-ea"/>
        <a:cs typeface="+mn-cs"/>
      </a:defRPr>
    </a:lvl5pPr>
    <a:lvl6pPr marL="8262966" algn="l" defTabSz="1652593" rtl="0" eaLnBrk="1" latinLnBrk="0" hangingPunct="1">
      <a:defRPr sz="6500" kern="1200">
        <a:solidFill>
          <a:schemeClr val="tx1"/>
        </a:solidFill>
        <a:latin typeface="+mn-lt"/>
        <a:ea typeface="+mn-ea"/>
        <a:cs typeface="+mn-cs"/>
      </a:defRPr>
    </a:lvl6pPr>
    <a:lvl7pPr marL="9915559" algn="l" defTabSz="1652593" rtl="0" eaLnBrk="1" latinLnBrk="0" hangingPunct="1">
      <a:defRPr sz="6500" kern="1200">
        <a:solidFill>
          <a:schemeClr val="tx1"/>
        </a:solidFill>
        <a:latin typeface="+mn-lt"/>
        <a:ea typeface="+mn-ea"/>
        <a:cs typeface="+mn-cs"/>
      </a:defRPr>
    </a:lvl7pPr>
    <a:lvl8pPr marL="11568152" algn="l" defTabSz="1652593" rtl="0" eaLnBrk="1" latinLnBrk="0" hangingPunct="1">
      <a:defRPr sz="6500" kern="1200">
        <a:solidFill>
          <a:schemeClr val="tx1"/>
        </a:solidFill>
        <a:latin typeface="+mn-lt"/>
        <a:ea typeface="+mn-ea"/>
        <a:cs typeface="+mn-cs"/>
      </a:defRPr>
    </a:lvl8pPr>
    <a:lvl9pPr marL="13220746" algn="l" defTabSz="1652593" rtl="0" eaLnBrk="1" latinLnBrk="0" hangingPunct="1">
      <a:defRPr sz="6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6" d="100"/>
          <a:sy n="76" d="100"/>
        </p:scale>
        <p:origin x="3456" y="-336"/>
      </p:cViewPr>
      <p:guideLst>
        <p:guide orient="horz" pos="8482"/>
        <p:guide pos="1010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BFE6F7-7DB5-D54C-87E7-0ADE9A6D3862}" type="datetimeFigureOut">
              <a:rPr lang="en-US" smtClean="0"/>
              <a:t>6/6/18</a:t>
            </a:fld>
            <a:endParaRPr lang="en-US"/>
          </a:p>
        </p:txBody>
      </p:sp>
      <p:sp>
        <p:nvSpPr>
          <p:cNvPr id="4" name="Slide Image Placeholder 3"/>
          <p:cNvSpPr>
            <a:spLocks noGrp="1" noRot="1" noChangeAspect="1"/>
          </p:cNvSpPr>
          <p:nvPr>
            <p:ph type="sldImg" idx="2"/>
          </p:nvPr>
        </p:nvSpPr>
        <p:spPr>
          <a:xfrm>
            <a:off x="1385888" y="685800"/>
            <a:ext cx="40862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65070E-5C71-404C-AD94-9E842A29377D}" type="slidenum">
              <a:rPr lang="en-US" smtClean="0"/>
              <a:t>‹#›</a:t>
            </a:fld>
            <a:endParaRPr lang="en-US"/>
          </a:p>
        </p:txBody>
      </p:sp>
    </p:spTree>
    <p:extLst>
      <p:ext uri="{BB962C8B-B14F-4D97-AF65-F5344CB8AC3E}">
        <p14:creationId xmlns:p14="http://schemas.microsoft.com/office/powerpoint/2010/main" val="3402722879"/>
      </p:ext>
    </p:extLst>
  </p:cSld>
  <p:clrMap bg1="lt1" tx1="dk1" bg2="lt2" tx2="dk2" accent1="accent1" accent2="accent2" accent3="accent3" accent4="accent4" accent5="accent5" accent6="accent6" hlink="hlink" folHlink="folHlink"/>
  <p:notesStyle>
    <a:lvl1pPr marL="0" algn="l" defTabSz="286355" rtl="0" eaLnBrk="1" latinLnBrk="0" hangingPunct="1">
      <a:defRPr sz="800" kern="1200">
        <a:solidFill>
          <a:schemeClr val="tx1"/>
        </a:solidFill>
        <a:latin typeface="+mn-lt"/>
        <a:ea typeface="+mn-ea"/>
        <a:cs typeface="+mn-cs"/>
      </a:defRPr>
    </a:lvl1pPr>
    <a:lvl2pPr marL="286355" algn="l" defTabSz="286355" rtl="0" eaLnBrk="1" latinLnBrk="0" hangingPunct="1">
      <a:defRPr sz="800" kern="1200">
        <a:solidFill>
          <a:schemeClr val="tx1"/>
        </a:solidFill>
        <a:latin typeface="+mn-lt"/>
        <a:ea typeface="+mn-ea"/>
        <a:cs typeface="+mn-cs"/>
      </a:defRPr>
    </a:lvl2pPr>
    <a:lvl3pPr marL="572712" algn="l" defTabSz="286355" rtl="0" eaLnBrk="1" latinLnBrk="0" hangingPunct="1">
      <a:defRPr sz="800" kern="1200">
        <a:solidFill>
          <a:schemeClr val="tx1"/>
        </a:solidFill>
        <a:latin typeface="+mn-lt"/>
        <a:ea typeface="+mn-ea"/>
        <a:cs typeface="+mn-cs"/>
      </a:defRPr>
    </a:lvl3pPr>
    <a:lvl4pPr marL="859067" algn="l" defTabSz="286355" rtl="0" eaLnBrk="1" latinLnBrk="0" hangingPunct="1">
      <a:defRPr sz="800" kern="1200">
        <a:solidFill>
          <a:schemeClr val="tx1"/>
        </a:solidFill>
        <a:latin typeface="+mn-lt"/>
        <a:ea typeface="+mn-ea"/>
        <a:cs typeface="+mn-cs"/>
      </a:defRPr>
    </a:lvl4pPr>
    <a:lvl5pPr marL="1145422" algn="l" defTabSz="286355" rtl="0" eaLnBrk="1" latinLnBrk="0" hangingPunct="1">
      <a:defRPr sz="800" kern="1200">
        <a:solidFill>
          <a:schemeClr val="tx1"/>
        </a:solidFill>
        <a:latin typeface="+mn-lt"/>
        <a:ea typeface="+mn-ea"/>
        <a:cs typeface="+mn-cs"/>
      </a:defRPr>
    </a:lvl5pPr>
    <a:lvl6pPr marL="1431778" algn="l" defTabSz="286355" rtl="0" eaLnBrk="1" latinLnBrk="0" hangingPunct="1">
      <a:defRPr sz="800" kern="1200">
        <a:solidFill>
          <a:schemeClr val="tx1"/>
        </a:solidFill>
        <a:latin typeface="+mn-lt"/>
        <a:ea typeface="+mn-ea"/>
        <a:cs typeface="+mn-cs"/>
      </a:defRPr>
    </a:lvl6pPr>
    <a:lvl7pPr marL="1718134" algn="l" defTabSz="286355" rtl="0" eaLnBrk="1" latinLnBrk="0" hangingPunct="1">
      <a:defRPr sz="800" kern="1200">
        <a:solidFill>
          <a:schemeClr val="tx1"/>
        </a:solidFill>
        <a:latin typeface="+mn-lt"/>
        <a:ea typeface="+mn-ea"/>
        <a:cs typeface="+mn-cs"/>
      </a:defRPr>
    </a:lvl7pPr>
    <a:lvl8pPr marL="2004489" algn="l" defTabSz="286355" rtl="0" eaLnBrk="1" latinLnBrk="0" hangingPunct="1">
      <a:defRPr sz="800" kern="1200">
        <a:solidFill>
          <a:schemeClr val="tx1"/>
        </a:solidFill>
        <a:latin typeface="+mn-lt"/>
        <a:ea typeface="+mn-ea"/>
        <a:cs typeface="+mn-cs"/>
      </a:defRPr>
    </a:lvl8pPr>
    <a:lvl9pPr marL="2290845" algn="l" defTabSz="286355" rtl="0" eaLnBrk="1" latinLnBrk="0" hangingPunct="1">
      <a:defRPr sz="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5888" y="685800"/>
            <a:ext cx="4086225"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65070E-5C71-404C-AD94-9E842A29377D}" type="slidenum">
              <a:rPr lang="en-US" smtClean="0"/>
              <a:t>1</a:t>
            </a:fld>
            <a:endParaRPr lang="en-US"/>
          </a:p>
        </p:txBody>
      </p:sp>
    </p:spTree>
    <p:extLst>
      <p:ext uri="{BB962C8B-B14F-4D97-AF65-F5344CB8AC3E}">
        <p14:creationId xmlns:p14="http://schemas.microsoft.com/office/powerpoint/2010/main" val="31427365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06492" y="8365374"/>
            <a:ext cx="27273567" cy="5772230"/>
          </a:xfrm>
        </p:spPr>
        <p:txBody>
          <a:bodyPr/>
          <a:lstStyle/>
          <a:p>
            <a:r>
              <a:rPr lang="en-US" smtClean="0"/>
              <a:t>Click to edit Master title style</a:t>
            </a:r>
            <a:endParaRPr lang="en-US"/>
          </a:p>
        </p:txBody>
      </p:sp>
      <p:sp>
        <p:nvSpPr>
          <p:cNvPr id="3" name="Subtitle 2"/>
          <p:cNvSpPr>
            <a:spLocks noGrp="1"/>
          </p:cNvSpPr>
          <p:nvPr>
            <p:ph type="subTitle" idx="1"/>
          </p:nvPr>
        </p:nvSpPr>
        <p:spPr>
          <a:xfrm>
            <a:off x="4812983" y="15259633"/>
            <a:ext cx="22460585" cy="6881795"/>
          </a:xfrm>
        </p:spPr>
        <p:txBody>
          <a:bodyPr/>
          <a:lstStyle>
            <a:lvl1pPr marL="0" indent="0" algn="ctr">
              <a:buNone/>
              <a:defRPr>
                <a:solidFill>
                  <a:schemeClr val="tx1">
                    <a:tint val="75000"/>
                  </a:schemeClr>
                </a:solidFill>
              </a:defRPr>
            </a:lvl1pPr>
            <a:lvl2pPr marL="1652593" indent="0" algn="ctr">
              <a:buNone/>
              <a:defRPr>
                <a:solidFill>
                  <a:schemeClr val="tx1">
                    <a:tint val="75000"/>
                  </a:schemeClr>
                </a:solidFill>
              </a:defRPr>
            </a:lvl2pPr>
            <a:lvl3pPr marL="3305186" indent="0" algn="ctr">
              <a:buNone/>
              <a:defRPr>
                <a:solidFill>
                  <a:schemeClr val="tx1">
                    <a:tint val="75000"/>
                  </a:schemeClr>
                </a:solidFill>
              </a:defRPr>
            </a:lvl3pPr>
            <a:lvl4pPr marL="4957780" indent="0" algn="ctr">
              <a:buNone/>
              <a:defRPr>
                <a:solidFill>
                  <a:schemeClr val="tx1">
                    <a:tint val="75000"/>
                  </a:schemeClr>
                </a:solidFill>
              </a:defRPr>
            </a:lvl4pPr>
            <a:lvl5pPr marL="6610373" indent="0" algn="ctr">
              <a:buNone/>
              <a:defRPr>
                <a:solidFill>
                  <a:schemeClr val="tx1">
                    <a:tint val="75000"/>
                  </a:schemeClr>
                </a:solidFill>
              </a:defRPr>
            </a:lvl5pPr>
            <a:lvl6pPr marL="8262966" indent="0" algn="ctr">
              <a:buNone/>
              <a:defRPr>
                <a:solidFill>
                  <a:schemeClr val="tx1">
                    <a:tint val="75000"/>
                  </a:schemeClr>
                </a:solidFill>
              </a:defRPr>
            </a:lvl6pPr>
            <a:lvl7pPr marL="9915559" indent="0" algn="ctr">
              <a:buNone/>
              <a:defRPr>
                <a:solidFill>
                  <a:schemeClr val="tx1">
                    <a:tint val="75000"/>
                  </a:schemeClr>
                </a:solidFill>
              </a:defRPr>
            </a:lvl7pPr>
            <a:lvl8pPr marL="11568152" indent="0" algn="ctr">
              <a:buNone/>
              <a:defRPr>
                <a:solidFill>
                  <a:schemeClr val="tx1">
                    <a:tint val="75000"/>
                  </a:schemeClr>
                </a:solidFill>
              </a:defRPr>
            </a:lvl8pPr>
            <a:lvl9pPr marL="1322074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6/6/18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1248152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6/6/18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630541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34617" y="17304225"/>
            <a:ext cx="27273567" cy="5348352"/>
          </a:xfrm>
        </p:spPr>
        <p:txBody>
          <a:bodyPr anchor="t"/>
          <a:lstStyle>
            <a:lvl1pPr algn="l">
              <a:defRPr sz="14400" b="1" cap="all"/>
            </a:lvl1pPr>
          </a:lstStyle>
          <a:p>
            <a:r>
              <a:rPr lang="en-US" smtClean="0"/>
              <a:t>Click to edit Master title style</a:t>
            </a:r>
            <a:endParaRPr lang="en-US"/>
          </a:p>
        </p:txBody>
      </p:sp>
      <p:sp>
        <p:nvSpPr>
          <p:cNvPr id="3" name="Text Placeholder 2"/>
          <p:cNvSpPr>
            <a:spLocks noGrp="1"/>
          </p:cNvSpPr>
          <p:nvPr>
            <p:ph type="body" idx="1"/>
          </p:nvPr>
        </p:nvSpPr>
        <p:spPr>
          <a:xfrm>
            <a:off x="2534617" y="11413564"/>
            <a:ext cx="27273567" cy="5890664"/>
          </a:xfrm>
        </p:spPr>
        <p:txBody>
          <a:bodyPr anchor="b"/>
          <a:lstStyle>
            <a:lvl1pPr marL="0" indent="0">
              <a:buNone/>
              <a:defRPr sz="7200">
                <a:solidFill>
                  <a:schemeClr val="tx1">
                    <a:tint val="75000"/>
                  </a:schemeClr>
                </a:solidFill>
              </a:defRPr>
            </a:lvl1pPr>
            <a:lvl2pPr marL="1652593" indent="0">
              <a:buNone/>
              <a:defRPr sz="6500">
                <a:solidFill>
                  <a:schemeClr val="tx1">
                    <a:tint val="75000"/>
                  </a:schemeClr>
                </a:solidFill>
              </a:defRPr>
            </a:lvl2pPr>
            <a:lvl3pPr marL="3305186" indent="0">
              <a:buNone/>
              <a:defRPr sz="5800">
                <a:solidFill>
                  <a:schemeClr val="tx1">
                    <a:tint val="75000"/>
                  </a:schemeClr>
                </a:solidFill>
              </a:defRPr>
            </a:lvl3pPr>
            <a:lvl4pPr marL="4957780" indent="0">
              <a:buNone/>
              <a:defRPr sz="5100">
                <a:solidFill>
                  <a:schemeClr val="tx1">
                    <a:tint val="75000"/>
                  </a:schemeClr>
                </a:solidFill>
              </a:defRPr>
            </a:lvl4pPr>
            <a:lvl5pPr marL="6610373" indent="0">
              <a:buNone/>
              <a:defRPr sz="5100">
                <a:solidFill>
                  <a:schemeClr val="tx1">
                    <a:tint val="75000"/>
                  </a:schemeClr>
                </a:solidFill>
              </a:defRPr>
            </a:lvl5pPr>
            <a:lvl6pPr marL="8262966" indent="0">
              <a:buNone/>
              <a:defRPr sz="5100">
                <a:solidFill>
                  <a:schemeClr val="tx1">
                    <a:tint val="75000"/>
                  </a:schemeClr>
                </a:solidFill>
              </a:defRPr>
            </a:lvl6pPr>
            <a:lvl7pPr marL="9915559" indent="0">
              <a:buNone/>
              <a:defRPr sz="5100">
                <a:solidFill>
                  <a:schemeClr val="tx1">
                    <a:tint val="75000"/>
                  </a:schemeClr>
                </a:solidFill>
              </a:defRPr>
            </a:lvl7pPr>
            <a:lvl8pPr marL="11568152" indent="0">
              <a:buNone/>
              <a:defRPr sz="5100">
                <a:solidFill>
                  <a:schemeClr val="tx1">
                    <a:tint val="75000"/>
                  </a:schemeClr>
                </a:solidFill>
              </a:defRPr>
            </a:lvl8pPr>
            <a:lvl9pPr marL="13220746" indent="0">
              <a:buNone/>
              <a:defRPr sz="5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1F3E79-D923-894B-A916-5BF6420BCDF2}" type="datetimeFigureOut">
              <a:rPr lang="en-US" smtClean="0"/>
              <a:t>6/6/18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4138578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615147" y="33511352"/>
            <a:ext cx="50268928" cy="94780520"/>
          </a:xfrm>
        </p:spPr>
        <p:txBody>
          <a:bodyPr/>
          <a:lstStyle>
            <a:lvl1pPr>
              <a:defRPr sz="10100"/>
            </a:lvl1pPr>
            <a:lvl2pPr>
              <a:defRPr sz="87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6418850" y="33511352"/>
            <a:ext cx="50268928" cy="94780520"/>
          </a:xfrm>
        </p:spPr>
        <p:txBody>
          <a:bodyPr/>
          <a:lstStyle>
            <a:lvl1pPr>
              <a:defRPr sz="10100"/>
            </a:lvl1pPr>
            <a:lvl2pPr>
              <a:defRPr sz="87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01F3E79-D923-894B-A916-5BF6420BCDF2}" type="datetimeFigureOut">
              <a:rPr lang="en-US" smtClean="0"/>
              <a:t>6/6/18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1691820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04328" y="1078400"/>
            <a:ext cx="28877895" cy="4488128"/>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04330" y="6027807"/>
            <a:ext cx="14177132" cy="2512102"/>
          </a:xfrm>
        </p:spPr>
        <p:txBody>
          <a:bodyPr anchor="b"/>
          <a:lstStyle>
            <a:lvl1pPr marL="0" indent="0">
              <a:buNone/>
              <a:defRPr sz="8700" b="1"/>
            </a:lvl1pPr>
            <a:lvl2pPr marL="1652593" indent="0">
              <a:buNone/>
              <a:defRPr sz="7200" b="1"/>
            </a:lvl2pPr>
            <a:lvl3pPr marL="3305186" indent="0">
              <a:buNone/>
              <a:defRPr sz="6500" b="1"/>
            </a:lvl3pPr>
            <a:lvl4pPr marL="4957780" indent="0">
              <a:buNone/>
              <a:defRPr sz="5800" b="1"/>
            </a:lvl4pPr>
            <a:lvl5pPr marL="6610373" indent="0">
              <a:buNone/>
              <a:defRPr sz="5800" b="1"/>
            </a:lvl5pPr>
            <a:lvl6pPr marL="8262966" indent="0">
              <a:buNone/>
              <a:defRPr sz="5800" b="1"/>
            </a:lvl6pPr>
            <a:lvl7pPr marL="9915559" indent="0">
              <a:buNone/>
              <a:defRPr sz="5800" b="1"/>
            </a:lvl7pPr>
            <a:lvl8pPr marL="11568152" indent="0">
              <a:buNone/>
              <a:defRPr sz="5800" b="1"/>
            </a:lvl8pPr>
            <a:lvl9pPr marL="13220746" indent="0">
              <a:buNone/>
              <a:defRPr sz="5800" b="1"/>
            </a:lvl9pPr>
          </a:lstStyle>
          <a:p>
            <a:pPr lvl="0"/>
            <a:r>
              <a:rPr lang="en-US" smtClean="0"/>
              <a:t>Click to edit Master text styles</a:t>
            </a:r>
          </a:p>
        </p:txBody>
      </p:sp>
      <p:sp>
        <p:nvSpPr>
          <p:cNvPr id="4" name="Content Placeholder 3"/>
          <p:cNvSpPr>
            <a:spLocks noGrp="1"/>
          </p:cNvSpPr>
          <p:nvPr>
            <p:ph sz="half" idx="2"/>
          </p:nvPr>
        </p:nvSpPr>
        <p:spPr>
          <a:xfrm>
            <a:off x="1604330" y="8539909"/>
            <a:ext cx="14177132" cy="15515208"/>
          </a:xfrm>
        </p:spPr>
        <p:txBody>
          <a:bodyPr/>
          <a:lstStyle>
            <a:lvl1pPr>
              <a:defRPr sz="8700"/>
            </a:lvl1pPr>
            <a:lvl2pPr>
              <a:defRPr sz="7200"/>
            </a:lvl2pPr>
            <a:lvl3pPr>
              <a:defRPr sz="6500"/>
            </a:lvl3pPr>
            <a:lvl4pPr>
              <a:defRPr sz="5800"/>
            </a:lvl4pPr>
            <a:lvl5pPr>
              <a:defRPr sz="5800"/>
            </a:lvl5pPr>
            <a:lvl6pPr>
              <a:defRPr sz="5800"/>
            </a:lvl6pPr>
            <a:lvl7pPr>
              <a:defRPr sz="5800"/>
            </a:lvl7pPr>
            <a:lvl8pPr>
              <a:defRPr sz="5800"/>
            </a:lvl8pPr>
            <a:lvl9pPr>
              <a:defRPr sz="5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299528" y="6027807"/>
            <a:ext cx="14182701" cy="2512102"/>
          </a:xfrm>
        </p:spPr>
        <p:txBody>
          <a:bodyPr anchor="b"/>
          <a:lstStyle>
            <a:lvl1pPr marL="0" indent="0">
              <a:buNone/>
              <a:defRPr sz="8700" b="1"/>
            </a:lvl1pPr>
            <a:lvl2pPr marL="1652593" indent="0">
              <a:buNone/>
              <a:defRPr sz="7200" b="1"/>
            </a:lvl2pPr>
            <a:lvl3pPr marL="3305186" indent="0">
              <a:buNone/>
              <a:defRPr sz="6500" b="1"/>
            </a:lvl3pPr>
            <a:lvl4pPr marL="4957780" indent="0">
              <a:buNone/>
              <a:defRPr sz="5800" b="1"/>
            </a:lvl4pPr>
            <a:lvl5pPr marL="6610373" indent="0">
              <a:buNone/>
              <a:defRPr sz="5800" b="1"/>
            </a:lvl5pPr>
            <a:lvl6pPr marL="8262966" indent="0">
              <a:buNone/>
              <a:defRPr sz="5800" b="1"/>
            </a:lvl6pPr>
            <a:lvl7pPr marL="9915559" indent="0">
              <a:buNone/>
              <a:defRPr sz="5800" b="1"/>
            </a:lvl7pPr>
            <a:lvl8pPr marL="11568152" indent="0">
              <a:buNone/>
              <a:defRPr sz="5800" b="1"/>
            </a:lvl8pPr>
            <a:lvl9pPr marL="13220746" indent="0">
              <a:buNone/>
              <a:defRPr sz="5800" b="1"/>
            </a:lvl9pPr>
          </a:lstStyle>
          <a:p>
            <a:pPr lvl="0"/>
            <a:r>
              <a:rPr lang="en-US" smtClean="0"/>
              <a:t>Click to edit Master text styles</a:t>
            </a:r>
          </a:p>
        </p:txBody>
      </p:sp>
      <p:sp>
        <p:nvSpPr>
          <p:cNvPr id="6" name="Content Placeholder 5"/>
          <p:cNvSpPr>
            <a:spLocks noGrp="1"/>
          </p:cNvSpPr>
          <p:nvPr>
            <p:ph sz="quarter" idx="4"/>
          </p:nvPr>
        </p:nvSpPr>
        <p:spPr>
          <a:xfrm>
            <a:off x="16299528" y="8539909"/>
            <a:ext cx="14182701" cy="15515208"/>
          </a:xfrm>
        </p:spPr>
        <p:txBody>
          <a:bodyPr/>
          <a:lstStyle>
            <a:lvl1pPr>
              <a:defRPr sz="8700"/>
            </a:lvl1pPr>
            <a:lvl2pPr>
              <a:defRPr sz="7200"/>
            </a:lvl2pPr>
            <a:lvl3pPr>
              <a:defRPr sz="6500"/>
            </a:lvl3pPr>
            <a:lvl4pPr>
              <a:defRPr sz="5800"/>
            </a:lvl4pPr>
            <a:lvl5pPr>
              <a:defRPr sz="5800"/>
            </a:lvl5pPr>
            <a:lvl6pPr>
              <a:defRPr sz="5800"/>
            </a:lvl6pPr>
            <a:lvl7pPr>
              <a:defRPr sz="5800"/>
            </a:lvl7pPr>
            <a:lvl8pPr>
              <a:defRPr sz="5800"/>
            </a:lvl8pPr>
            <a:lvl9pPr>
              <a:defRPr sz="5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1F3E79-D923-894B-A916-5BF6420BCDF2}" type="datetimeFigureOut">
              <a:rPr lang="en-US" smtClean="0"/>
              <a:t>6/6/18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3911499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1F3E79-D923-894B-A916-5BF6420BCDF2}" type="datetimeFigureOut">
              <a:rPr lang="en-US" smtClean="0"/>
              <a:t>6/6/18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4285709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F3E79-D923-894B-A916-5BF6420BCDF2}" type="datetimeFigureOut">
              <a:rPr lang="en-US" smtClean="0"/>
              <a:t>6/6/18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2004467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04332" y="1072164"/>
            <a:ext cx="10556254" cy="4562929"/>
          </a:xfrm>
        </p:spPr>
        <p:txBody>
          <a:bodyPr anchor="b"/>
          <a:lstStyle>
            <a:lvl1pPr algn="l">
              <a:defRPr sz="7200" b="1"/>
            </a:lvl1pPr>
          </a:lstStyle>
          <a:p>
            <a:r>
              <a:rPr lang="en-US" smtClean="0"/>
              <a:t>Click to edit Master title style</a:t>
            </a:r>
            <a:endParaRPr lang="en-US"/>
          </a:p>
        </p:txBody>
      </p:sp>
      <p:sp>
        <p:nvSpPr>
          <p:cNvPr id="3" name="Content Placeholder 2"/>
          <p:cNvSpPr>
            <a:spLocks noGrp="1"/>
          </p:cNvSpPr>
          <p:nvPr>
            <p:ph idx="1"/>
          </p:nvPr>
        </p:nvSpPr>
        <p:spPr>
          <a:xfrm>
            <a:off x="12544951" y="1072168"/>
            <a:ext cx="17937273" cy="22982954"/>
          </a:xfrm>
        </p:spPr>
        <p:txBody>
          <a:bodyPr/>
          <a:lstStyle>
            <a:lvl1pPr>
              <a:defRPr sz="11500"/>
            </a:lvl1pPr>
            <a:lvl2pPr>
              <a:defRPr sz="10100"/>
            </a:lvl2pPr>
            <a:lvl3pPr>
              <a:defRPr sz="87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04332" y="5635098"/>
            <a:ext cx="10556254" cy="18420025"/>
          </a:xfrm>
        </p:spPr>
        <p:txBody>
          <a:bodyPr/>
          <a:lstStyle>
            <a:lvl1pPr marL="0" indent="0">
              <a:buNone/>
              <a:defRPr sz="5100"/>
            </a:lvl1pPr>
            <a:lvl2pPr marL="1652593" indent="0">
              <a:buNone/>
              <a:defRPr sz="4300"/>
            </a:lvl2pPr>
            <a:lvl3pPr marL="3305186" indent="0">
              <a:buNone/>
              <a:defRPr sz="3700"/>
            </a:lvl3pPr>
            <a:lvl4pPr marL="4957780" indent="0">
              <a:buNone/>
              <a:defRPr sz="3400"/>
            </a:lvl4pPr>
            <a:lvl5pPr marL="6610373" indent="0">
              <a:buNone/>
              <a:defRPr sz="3400"/>
            </a:lvl5pPr>
            <a:lvl6pPr marL="8262966" indent="0">
              <a:buNone/>
              <a:defRPr sz="3400"/>
            </a:lvl6pPr>
            <a:lvl7pPr marL="9915559" indent="0">
              <a:buNone/>
              <a:defRPr sz="3400"/>
            </a:lvl7pPr>
            <a:lvl8pPr marL="11568152" indent="0">
              <a:buNone/>
              <a:defRPr sz="3400"/>
            </a:lvl8pPr>
            <a:lvl9pPr marL="13220746" indent="0">
              <a:buNone/>
              <a:defRPr sz="3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F3E79-D923-894B-A916-5BF6420BCDF2}" type="datetimeFigureOut">
              <a:rPr lang="en-US" smtClean="0"/>
              <a:t>6/6/18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1101600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9189" y="18850137"/>
            <a:ext cx="19251930" cy="2225366"/>
          </a:xfrm>
        </p:spPr>
        <p:txBody>
          <a:bodyPr anchor="b"/>
          <a:lstStyle>
            <a:lvl1pPr algn="l">
              <a:defRPr sz="7200" b="1"/>
            </a:lvl1pPr>
          </a:lstStyle>
          <a:p>
            <a:r>
              <a:rPr lang="en-US" smtClean="0"/>
              <a:t>Click to edit Master title style</a:t>
            </a:r>
            <a:endParaRPr lang="en-US"/>
          </a:p>
        </p:txBody>
      </p:sp>
      <p:sp>
        <p:nvSpPr>
          <p:cNvPr id="3" name="Picture Placeholder 2"/>
          <p:cNvSpPr>
            <a:spLocks noGrp="1"/>
          </p:cNvSpPr>
          <p:nvPr>
            <p:ph type="pic" idx="1"/>
          </p:nvPr>
        </p:nvSpPr>
        <p:spPr>
          <a:xfrm>
            <a:off x="6289189" y="2406135"/>
            <a:ext cx="19251930" cy="16157258"/>
          </a:xfrm>
        </p:spPr>
        <p:txBody>
          <a:bodyPr/>
          <a:lstStyle>
            <a:lvl1pPr marL="0" indent="0">
              <a:buNone/>
              <a:defRPr sz="11500"/>
            </a:lvl1pPr>
            <a:lvl2pPr marL="1652593" indent="0">
              <a:buNone/>
              <a:defRPr sz="10100"/>
            </a:lvl2pPr>
            <a:lvl3pPr marL="3305186" indent="0">
              <a:buNone/>
              <a:defRPr sz="8700"/>
            </a:lvl3pPr>
            <a:lvl4pPr marL="4957780" indent="0">
              <a:buNone/>
              <a:defRPr sz="7200"/>
            </a:lvl4pPr>
            <a:lvl5pPr marL="6610373" indent="0">
              <a:buNone/>
              <a:defRPr sz="7200"/>
            </a:lvl5pPr>
            <a:lvl6pPr marL="8262966" indent="0">
              <a:buNone/>
              <a:defRPr sz="7200"/>
            </a:lvl6pPr>
            <a:lvl7pPr marL="9915559" indent="0">
              <a:buNone/>
              <a:defRPr sz="7200"/>
            </a:lvl7pPr>
            <a:lvl8pPr marL="11568152" indent="0">
              <a:buNone/>
              <a:defRPr sz="7200"/>
            </a:lvl8pPr>
            <a:lvl9pPr marL="13220746" indent="0">
              <a:buNone/>
              <a:defRPr sz="7200"/>
            </a:lvl9pPr>
          </a:lstStyle>
          <a:p>
            <a:endParaRPr lang="en-US"/>
          </a:p>
        </p:txBody>
      </p:sp>
      <p:sp>
        <p:nvSpPr>
          <p:cNvPr id="4" name="Text Placeholder 3"/>
          <p:cNvSpPr>
            <a:spLocks noGrp="1"/>
          </p:cNvSpPr>
          <p:nvPr>
            <p:ph type="body" sz="half" idx="2"/>
          </p:nvPr>
        </p:nvSpPr>
        <p:spPr>
          <a:xfrm>
            <a:off x="6289189" y="21075502"/>
            <a:ext cx="19251930" cy="3160387"/>
          </a:xfrm>
        </p:spPr>
        <p:txBody>
          <a:bodyPr/>
          <a:lstStyle>
            <a:lvl1pPr marL="0" indent="0">
              <a:buNone/>
              <a:defRPr sz="5100"/>
            </a:lvl1pPr>
            <a:lvl2pPr marL="1652593" indent="0">
              <a:buNone/>
              <a:defRPr sz="4300"/>
            </a:lvl2pPr>
            <a:lvl3pPr marL="3305186" indent="0">
              <a:buNone/>
              <a:defRPr sz="3700"/>
            </a:lvl3pPr>
            <a:lvl4pPr marL="4957780" indent="0">
              <a:buNone/>
              <a:defRPr sz="3400"/>
            </a:lvl4pPr>
            <a:lvl5pPr marL="6610373" indent="0">
              <a:buNone/>
              <a:defRPr sz="3400"/>
            </a:lvl5pPr>
            <a:lvl6pPr marL="8262966" indent="0">
              <a:buNone/>
              <a:defRPr sz="3400"/>
            </a:lvl6pPr>
            <a:lvl7pPr marL="9915559" indent="0">
              <a:buNone/>
              <a:defRPr sz="3400"/>
            </a:lvl7pPr>
            <a:lvl8pPr marL="11568152" indent="0">
              <a:buNone/>
              <a:defRPr sz="3400"/>
            </a:lvl8pPr>
            <a:lvl9pPr marL="13220746" indent="0">
              <a:buNone/>
              <a:defRPr sz="3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F3E79-D923-894B-A916-5BF6420BCDF2}" type="datetimeFigureOut">
              <a:rPr lang="en-US" smtClean="0"/>
              <a:t>6/6/18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599223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6/6/18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3587281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419621" y="5753535"/>
            <a:ext cx="25268158" cy="1225383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615146" y="5753535"/>
            <a:ext cx="75269699" cy="1225383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6/6/18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38834917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4328" y="1078400"/>
            <a:ext cx="28877895" cy="4488128"/>
          </a:xfrm>
          <a:prstGeom prst="rect">
            <a:avLst/>
          </a:prstGeom>
        </p:spPr>
        <p:txBody>
          <a:bodyPr vert="horz" lIns="330519" tIns="165258" rIns="330519" bIns="165258"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04328" y="6283382"/>
            <a:ext cx="28877895" cy="17771738"/>
          </a:xfrm>
          <a:prstGeom prst="rect">
            <a:avLst/>
          </a:prstGeom>
        </p:spPr>
        <p:txBody>
          <a:bodyPr vert="horz" lIns="330519" tIns="165258" rIns="330519" bIns="16525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04328" y="24958978"/>
            <a:ext cx="7486861" cy="1433706"/>
          </a:xfrm>
          <a:prstGeom prst="rect">
            <a:avLst/>
          </a:prstGeom>
        </p:spPr>
        <p:txBody>
          <a:bodyPr vert="horz" lIns="330519" tIns="165258" rIns="330519" bIns="165258" rtlCol="0" anchor="ctr"/>
          <a:lstStyle>
            <a:lvl1pPr algn="l">
              <a:defRPr sz="4300">
                <a:solidFill>
                  <a:schemeClr val="tx1">
                    <a:tint val="75000"/>
                  </a:schemeClr>
                </a:solidFill>
              </a:defRPr>
            </a:lvl1pPr>
          </a:lstStyle>
          <a:p>
            <a:fld id="{301F3E79-D923-894B-A916-5BF6420BCDF2}" type="datetimeFigureOut">
              <a:rPr lang="en-US" smtClean="0"/>
              <a:t>6/6/18</a:t>
            </a:fld>
            <a:endParaRPr lang="en-US"/>
          </a:p>
        </p:txBody>
      </p:sp>
      <p:sp>
        <p:nvSpPr>
          <p:cNvPr id="5" name="Footer Placeholder 4"/>
          <p:cNvSpPr>
            <a:spLocks noGrp="1"/>
          </p:cNvSpPr>
          <p:nvPr>
            <p:ph type="ftr" sz="quarter" idx="3"/>
          </p:nvPr>
        </p:nvSpPr>
        <p:spPr>
          <a:xfrm>
            <a:off x="10962905" y="24958978"/>
            <a:ext cx="10160741" cy="1433706"/>
          </a:xfrm>
          <a:prstGeom prst="rect">
            <a:avLst/>
          </a:prstGeom>
        </p:spPr>
        <p:txBody>
          <a:bodyPr vert="horz" lIns="330519" tIns="165258" rIns="330519" bIns="165258" rtlCol="0" anchor="ctr"/>
          <a:lstStyle>
            <a:lvl1pPr algn="ctr">
              <a:defRPr sz="4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995361" y="24958978"/>
            <a:ext cx="7486861" cy="1433706"/>
          </a:xfrm>
          <a:prstGeom prst="rect">
            <a:avLst/>
          </a:prstGeom>
        </p:spPr>
        <p:txBody>
          <a:bodyPr vert="horz" lIns="330519" tIns="165258" rIns="330519" bIns="165258" rtlCol="0" anchor="ctr"/>
          <a:lstStyle>
            <a:lvl1pPr algn="r">
              <a:defRPr sz="4300">
                <a:solidFill>
                  <a:schemeClr val="tx1">
                    <a:tint val="75000"/>
                  </a:schemeClr>
                </a:solidFill>
              </a:defRPr>
            </a:lvl1pPr>
          </a:lstStyle>
          <a:p>
            <a:fld id="{A61A7E28-EF4D-C543-B711-2B7691E9E084}" type="slidenum">
              <a:rPr lang="en-US" smtClean="0"/>
              <a:t>‹#›</a:t>
            </a:fld>
            <a:endParaRPr lang="en-US"/>
          </a:p>
        </p:txBody>
      </p:sp>
    </p:spTree>
    <p:extLst>
      <p:ext uri="{BB962C8B-B14F-4D97-AF65-F5344CB8AC3E}">
        <p14:creationId xmlns:p14="http://schemas.microsoft.com/office/powerpoint/2010/main" val="3052368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652593" rtl="0" eaLnBrk="1" latinLnBrk="0" hangingPunct="1">
        <a:spcBef>
          <a:spcPct val="0"/>
        </a:spcBef>
        <a:buNone/>
        <a:defRPr sz="16000" kern="1200">
          <a:solidFill>
            <a:schemeClr val="tx1"/>
          </a:solidFill>
          <a:latin typeface="+mj-lt"/>
          <a:ea typeface="+mj-ea"/>
          <a:cs typeface="+mj-cs"/>
        </a:defRPr>
      </a:lvl1pPr>
    </p:titleStyle>
    <p:bodyStyle>
      <a:lvl1pPr marL="1239446" indent="-1239446" algn="l" defTabSz="1652593" rtl="0" eaLnBrk="1" latinLnBrk="0" hangingPunct="1">
        <a:spcBef>
          <a:spcPct val="20000"/>
        </a:spcBef>
        <a:buFont typeface="Arial"/>
        <a:buChar char="•"/>
        <a:defRPr sz="11500" kern="1200">
          <a:solidFill>
            <a:schemeClr val="tx1"/>
          </a:solidFill>
          <a:latin typeface="+mn-lt"/>
          <a:ea typeface="+mn-ea"/>
          <a:cs typeface="+mn-cs"/>
        </a:defRPr>
      </a:lvl1pPr>
      <a:lvl2pPr marL="2685464" indent="-1032871" algn="l" defTabSz="1652593" rtl="0" eaLnBrk="1" latinLnBrk="0" hangingPunct="1">
        <a:spcBef>
          <a:spcPct val="20000"/>
        </a:spcBef>
        <a:buFont typeface="Arial"/>
        <a:buChar char="–"/>
        <a:defRPr sz="10100" kern="1200">
          <a:solidFill>
            <a:schemeClr val="tx1"/>
          </a:solidFill>
          <a:latin typeface="+mn-lt"/>
          <a:ea typeface="+mn-ea"/>
          <a:cs typeface="+mn-cs"/>
        </a:defRPr>
      </a:lvl2pPr>
      <a:lvl3pPr marL="4131483" indent="-826297" algn="l" defTabSz="1652593" rtl="0" eaLnBrk="1" latinLnBrk="0" hangingPunct="1">
        <a:spcBef>
          <a:spcPct val="20000"/>
        </a:spcBef>
        <a:buFont typeface="Arial"/>
        <a:buChar char="•"/>
        <a:defRPr sz="8700" kern="1200">
          <a:solidFill>
            <a:schemeClr val="tx1"/>
          </a:solidFill>
          <a:latin typeface="+mn-lt"/>
          <a:ea typeface="+mn-ea"/>
          <a:cs typeface="+mn-cs"/>
        </a:defRPr>
      </a:lvl3pPr>
      <a:lvl4pPr marL="5784075" indent="-826297" algn="l" defTabSz="1652593" rtl="0" eaLnBrk="1" latinLnBrk="0" hangingPunct="1">
        <a:spcBef>
          <a:spcPct val="20000"/>
        </a:spcBef>
        <a:buFont typeface="Arial"/>
        <a:buChar char="–"/>
        <a:defRPr sz="7200" kern="1200">
          <a:solidFill>
            <a:schemeClr val="tx1"/>
          </a:solidFill>
          <a:latin typeface="+mn-lt"/>
          <a:ea typeface="+mn-ea"/>
          <a:cs typeface="+mn-cs"/>
        </a:defRPr>
      </a:lvl4pPr>
      <a:lvl5pPr marL="7436669" indent="-826297" algn="l" defTabSz="1652593" rtl="0" eaLnBrk="1" latinLnBrk="0" hangingPunct="1">
        <a:spcBef>
          <a:spcPct val="20000"/>
        </a:spcBef>
        <a:buFont typeface="Arial"/>
        <a:buChar char="»"/>
        <a:defRPr sz="7200" kern="1200">
          <a:solidFill>
            <a:schemeClr val="tx1"/>
          </a:solidFill>
          <a:latin typeface="+mn-lt"/>
          <a:ea typeface="+mn-ea"/>
          <a:cs typeface="+mn-cs"/>
        </a:defRPr>
      </a:lvl5pPr>
      <a:lvl6pPr marL="9089263" indent="-826297" algn="l" defTabSz="1652593" rtl="0" eaLnBrk="1" latinLnBrk="0" hangingPunct="1">
        <a:spcBef>
          <a:spcPct val="20000"/>
        </a:spcBef>
        <a:buFont typeface="Arial"/>
        <a:buChar char="•"/>
        <a:defRPr sz="7200" kern="1200">
          <a:solidFill>
            <a:schemeClr val="tx1"/>
          </a:solidFill>
          <a:latin typeface="+mn-lt"/>
          <a:ea typeface="+mn-ea"/>
          <a:cs typeface="+mn-cs"/>
        </a:defRPr>
      </a:lvl6pPr>
      <a:lvl7pPr marL="10741857" indent="-826297" algn="l" defTabSz="1652593" rtl="0" eaLnBrk="1" latinLnBrk="0" hangingPunct="1">
        <a:spcBef>
          <a:spcPct val="20000"/>
        </a:spcBef>
        <a:buFont typeface="Arial"/>
        <a:buChar char="•"/>
        <a:defRPr sz="7200" kern="1200">
          <a:solidFill>
            <a:schemeClr val="tx1"/>
          </a:solidFill>
          <a:latin typeface="+mn-lt"/>
          <a:ea typeface="+mn-ea"/>
          <a:cs typeface="+mn-cs"/>
        </a:defRPr>
      </a:lvl7pPr>
      <a:lvl8pPr marL="12394449" indent="-826297" algn="l" defTabSz="1652593" rtl="0" eaLnBrk="1" latinLnBrk="0" hangingPunct="1">
        <a:spcBef>
          <a:spcPct val="20000"/>
        </a:spcBef>
        <a:buFont typeface="Arial"/>
        <a:buChar char="•"/>
        <a:defRPr sz="7200" kern="1200">
          <a:solidFill>
            <a:schemeClr val="tx1"/>
          </a:solidFill>
          <a:latin typeface="+mn-lt"/>
          <a:ea typeface="+mn-ea"/>
          <a:cs typeface="+mn-cs"/>
        </a:defRPr>
      </a:lvl8pPr>
      <a:lvl9pPr marL="14047042" indent="-826297" algn="l" defTabSz="1652593" rtl="0" eaLnBrk="1" latinLnBrk="0" hangingPunct="1">
        <a:spcBef>
          <a:spcPct val="20000"/>
        </a:spcBef>
        <a:buFont typeface="Arial"/>
        <a:buChar char="•"/>
        <a:defRPr sz="7200" kern="1200">
          <a:solidFill>
            <a:schemeClr val="tx1"/>
          </a:solidFill>
          <a:latin typeface="+mn-lt"/>
          <a:ea typeface="+mn-ea"/>
          <a:cs typeface="+mn-cs"/>
        </a:defRPr>
      </a:lvl9pPr>
    </p:bodyStyle>
    <p:otherStyle>
      <a:defPPr>
        <a:defRPr lang="en-US"/>
      </a:defPPr>
      <a:lvl1pPr marL="0" algn="l" defTabSz="1652593" rtl="0" eaLnBrk="1" latinLnBrk="0" hangingPunct="1">
        <a:defRPr sz="6500" kern="1200">
          <a:solidFill>
            <a:schemeClr val="tx1"/>
          </a:solidFill>
          <a:latin typeface="+mn-lt"/>
          <a:ea typeface="+mn-ea"/>
          <a:cs typeface="+mn-cs"/>
        </a:defRPr>
      </a:lvl1pPr>
      <a:lvl2pPr marL="1652593" algn="l" defTabSz="1652593" rtl="0" eaLnBrk="1" latinLnBrk="0" hangingPunct="1">
        <a:defRPr sz="6500" kern="1200">
          <a:solidFill>
            <a:schemeClr val="tx1"/>
          </a:solidFill>
          <a:latin typeface="+mn-lt"/>
          <a:ea typeface="+mn-ea"/>
          <a:cs typeface="+mn-cs"/>
        </a:defRPr>
      </a:lvl2pPr>
      <a:lvl3pPr marL="3305186" algn="l" defTabSz="1652593" rtl="0" eaLnBrk="1" latinLnBrk="0" hangingPunct="1">
        <a:defRPr sz="6500" kern="1200">
          <a:solidFill>
            <a:schemeClr val="tx1"/>
          </a:solidFill>
          <a:latin typeface="+mn-lt"/>
          <a:ea typeface="+mn-ea"/>
          <a:cs typeface="+mn-cs"/>
        </a:defRPr>
      </a:lvl3pPr>
      <a:lvl4pPr marL="4957780" algn="l" defTabSz="1652593" rtl="0" eaLnBrk="1" latinLnBrk="0" hangingPunct="1">
        <a:defRPr sz="6500" kern="1200">
          <a:solidFill>
            <a:schemeClr val="tx1"/>
          </a:solidFill>
          <a:latin typeface="+mn-lt"/>
          <a:ea typeface="+mn-ea"/>
          <a:cs typeface="+mn-cs"/>
        </a:defRPr>
      </a:lvl4pPr>
      <a:lvl5pPr marL="6610373" algn="l" defTabSz="1652593" rtl="0" eaLnBrk="1" latinLnBrk="0" hangingPunct="1">
        <a:defRPr sz="6500" kern="1200">
          <a:solidFill>
            <a:schemeClr val="tx1"/>
          </a:solidFill>
          <a:latin typeface="+mn-lt"/>
          <a:ea typeface="+mn-ea"/>
          <a:cs typeface="+mn-cs"/>
        </a:defRPr>
      </a:lvl5pPr>
      <a:lvl6pPr marL="8262966" algn="l" defTabSz="1652593" rtl="0" eaLnBrk="1" latinLnBrk="0" hangingPunct="1">
        <a:defRPr sz="6500" kern="1200">
          <a:solidFill>
            <a:schemeClr val="tx1"/>
          </a:solidFill>
          <a:latin typeface="+mn-lt"/>
          <a:ea typeface="+mn-ea"/>
          <a:cs typeface="+mn-cs"/>
        </a:defRPr>
      </a:lvl6pPr>
      <a:lvl7pPr marL="9915559" algn="l" defTabSz="1652593" rtl="0" eaLnBrk="1" latinLnBrk="0" hangingPunct="1">
        <a:defRPr sz="6500" kern="1200">
          <a:solidFill>
            <a:schemeClr val="tx1"/>
          </a:solidFill>
          <a:latin typeface="+mn-lt"/>
          <a:ea typeface="+mn-ea"/>
          <a:cs typeface="+mn-cs"/>
        </a:defRPr>
      </a:lvl7pPr>
      <a:lvl8pPr marL="11568152" algn="l" defTabSz="1652593" rtl="0" eaLnBrk="1" latinLnBrk="0" hangingPunct="1">
        <a:defRPr sz="6500" kern="1200">
          <a:solidFill>
            <a:schemeClr val="tx1"/>
          </a:solidFill>
          <a:latin typeface="+mn-lt"/>
          <a:ea typeface="+mn-ea"/>
          <a:cs typeface="+mn-cs"/>
        </a:defRPr>
      </a:lvl8pPr>
      <a:lvl9pPr marL="13220746" algn="l" defTabSz="1652593" rtl="0" eaLnBrk="1" latinLnBrk="0" hangingPunct="1">
        <a:defRPr sz="6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6.png"/><Relationship Id="rId20" Type="http://schemas.openxmlformats.org/officeDocument/2006/relationships/image" Target="../media/image17.png"/><Relationship Id="rId21" Type="http://schemas.openxmlformats.org/officeDocument/2006/relationships/image" Target="../media/image18.png"/><Relationship Id="rId22" Type="http://schemas.openxmlformats.org/officeDocument/2006/relationships/image" Target="../media/image19.png"/><Relationship Id="rId23" Type="http://schemas.openxmlformats.org/officeDocument/2006/relationships/image" Target="../media/image20.png"/><Relationship Id="rId24" Type="http://schemas.openxmlformats.org/officeDocument/2006/relationships/image" Target="../media/image21.png"/><Relationship Id="rId10" Type="http://schemas.openxmlformats.org/officeDocument/2006/relationships/image" Target="../media/image7.png"/><Relationship Id="rId11" Type="http://schemas.openxmlformats.org/officeDocument/2006/relationships/image" Target="../media/image8.png"/><Relationship Id="rId12" Type="http://schemas.openxmlformats.org/officeDocument/2006/relationships/image" Target="../media/image9.png"/><Relationship Id="rId13" Type="http://schemas.openxmlformats.org/officeDocument/2006/relationships/image" Target="../media/image10.png"/><Relationship Id="rId14" Type="http://schemas.openxmlformats.org/officeDocument/2006/relationships/image" Target="../media/image11.png"/><Relationship Id="rId15" Type="http://schemas.openxmlformats.org/officeDocument/2006/relationships/image" Target="../media/image12.png"/><Relationship Id="rId16" Type="http://schemas.openxmlformats.org/officeDocument/2006/relationships/image" Target="../media/image13.png"/><Relationship Id="rId17" Type="http://schemas.openxmlformats.org/officeDocument/2006/relationships/image" Target="../media/image14.png"/><Relationship Id="rId18" Type="http://schemas.openxmlformats.org/officeDocument/2006/relationships/image" Target="../media/image15.png"/><Relationship Id="rId19" Type="http://schemas.openxmlformats.org/officeDocument/2006/relationships/image" Target="../media/image16.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microsoft.com/office/2007/relationships/hdphoto" Target="../media/hdphoto1.wdp"/><Relationship Id="rId5" Type="http://schemas.openxmlformats.org/officeDocument/2006/relationships/image" Target="../media/image2.png"/><Relationship Id="rId6" Type="http://schemas.openxmlformats.org/officeDocument/2006/relationships/image" Target="../media/image3.png"/><Relationship Id="rId7" Type="http://schemas.openxmlformats.org/officeDocument/2006/relationships/image" Target="../media/image4.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 y="1"/>
            <a:ext cx="32105942" cy="3528805"/>
          </a:xfrm>
          <a:solidFill>
            <a:schemeClr val="tx2">
              <a:lumMod val="60000"/>
              <a:lumOff val="40000"/>
            </a:schemeClr>
          </a:solidFill>
          <a:ln>
            <a:solidFill>
              <a:schemeClr val="tx2">
                <a:lumMod val="60000"/>
                <a:lumOff val="40000"/>
              </a:schemeClr>
            </a:solidFill>
          </a:ln>
        </p:spPr>
        <p:txBody>
          <a:bodyPr>
            <a:normAutofit/>
          </a:bodyPr>
          <a:lstStyle/>
          <a:p>
            <a:r>
              <a:rPr lang="en-US" sz="6100" dirty="0"/>
              <a:t> </a:t>
            </a:r>
          </a:p>
        </p:txBody>
      </p:sp>
      <p:pic>
        <p:nvPicPr>
          <p:cNvPr id="4" name="Picture 3" descr="mms_logo.jpg"/>
          <p:cNvPicPr>
            <a:picLocks noChangeAspect="1"/>
          </p:cNvPicPr>
          <p:nvPr/>
        </p:nvPicPr>
        <p:blipFill>
          <a:blip r:embed="rId3">
            <a:extLst>
              <a:ext uri="{BEBA8EAE-BF5A-486C-A8C5-ECC9F3942E4B}">
                <a14:imgProps xmlns:a14="http://schemas.microsoft.com/office/drawing/2010/main">
                  <a14:imgLayer r:embed="rId4">
                    <a14:imgEffect>
                      <a14:backgroundRemoval t="233" b="99225" l="0" r="99651">
                        <a14:foregroundMark x1="36512" y1="10775" x2="36512" y2="10775"/>
                        <a14:foregroundMark x1="45233" y1="9147" x2="45233" y2="9147"/>
                        <a14:foregroundMark x1="68547" y1="18992" x2="68547" y2="18992"/>
                        <a14:foregroundMark x1="65756" y1="14186" x2="65756" y2="14186"/>
                      </a14:backgroundRemoval>
                    </a14:imgEffect>
                  </a14:imgLayer>
                </a14:imgProps>
              </a:ext>
              <a:ext uri="{28A0092B-C50C-407E-A947-70E740481C1C}">
                <a14:useLocalDpi xmlns:a14="http://schemas.microsoft.com/office/drawing/2010/main" val="0"/>
              </a:ext>
            </a:extLst>
          </a:blip>
          <a:stretch>
            <a:fillRect/>
          </a:stretch>
        </p:blipFill>
        <p:spPr>
          <a:xfrm>
            <a:off x="576385" y="3"/>
            <a:ext cx="4236601" cy="3187492"/>
          </a:xfrm>
          <a:prstGeom prst="rect">
            <a:avLst/>
          </a:prstGeom>
        </p:spPr>
      </p:pic>
      <p:pic>
        <p:nvPicPr>
          <p:cNvPr id="5" name="Picture 4" descr="UNH_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460469" y="350875"/>
            <a:ext cx="2138152" cy="2836619"/>
          </a:xfrm>
          <a:prstGeom prst="rect">
            <a:avLst/>
          </a:prstGeom>
        </p:spPr>
      </p:pic>
      <p:sp>
        <p:nvSpPr>
          <p:cNvPr id="7" name="TextBox 6"/>
          <p:cNvSpPr txBox="1"/>
          <p:nvPr/>
        </p:nvSpPr>
        <p:spPr>
          <a:xfrm>
            <a:off x="6080355" y="-7661"/>
            <a:ext cx="19471976" cy="2083523"/>
          </a:xfrm>
          <a:prstGeom prst="rect">
            <a:avLst/>
          </a:prstGeom>
          <a:noFill/>
        </p:spPr>
        <p:txBody>
          <a:bodyPr wrap="square" lIns="77121" tIns="38562" rIns="77121" bIns="38562" rtlCol="0">
            <a:spAutoFit/>
          </a:bodyPr>
          <a:lstStyle/>
          <a:p>
            <a:pPr algn="ctr"/>
            <a:r>
              <a:rPr lang="en-US" dirty="0">
                <a:latin typeface="Times"/>
                <a:cs typeface="Times"/>
              </a:rPr>
              <a:t>Poynting’s Theorem During a Magnetotail </a:t>
            </a:r>
            <a:r>
              <a:rPr lang="en-US" dirty="0" smtClean="0">
                <a:latin typeface="Times"/>
                <a:cs typeface="Times"/>
              </a:rPr>
              <a:t>Electron Diffusion Region </a:t>
            </a:r>
            <a:r>
              <a:rPr lang="en-US" dirty="0">
                <a:latin typeface="Times"/>
                <a:cs typeface="Times"/>
              </a:rPr>
              <a:t>Encounter by MMS</a:t>
            </a:r>
            <a:endParaRPr lang="en-US" dirty="0" smtClean="0">
              <a:latin typeface="Times"/>
              <a:cs typeface="Times"/>
            </a:endParaRPr>
          </a:p>
        </p:txBody>
      </p:sp>
      <p:sp>
        <p:nvSpPr>
          <p:cNvPr id="8" name="TextBox 7"/>
          <p:cNvSpPr txBox="1"/>
          <p:nvPr/>
        </p:nvSpPr>
        <p:spPr>
          <a:xfrm>
            <a:off x="6265491" y="1883735"/>
            <a:ext cx="19471976" cy="646796"/>
          </a:xfrm>
          <a:prstGeom prst="rect">
            <a:avLst/>
          </a:prstGeom>
          <a:noFill/>
        </p:spPr>
        <p:txBody>
          <a:bodyPr wrap="square" lIns="77121" tIns="38562" rIns="77121" bIns="38562" rtlCol="0">
            <a:spAutoFit/>
          </a:bodyPr>
          <a:lstStyle/>
          <a:p>
            <a:pPr algn="ctr"/>
            <a:r>
              <a:rPr lang="en-US" sz="3700" dirty="0">
                <a:latin typeface="Times New Roman"/>
                <a:cs typeface="Times New Roman"/>
              </a:rPr>
              <a:t>D.S. Payne</a:t>
            </a:r>
            <a:r>
              <a:rPr lang="en-US" sz="3700" baseline="30000" dirty="0">
                <a:latin typeface="Times New Roman"/>
                <a:cs typeface="Times New Roman"/>
              </a:rPr>
              <a:t>1</a:t>
            </a:r>
            <a:r>
              <a:rPr lang="en-US" sz="3700" dirty="0">
                <a:latin typeface="Times New Roman"/>
                <a:cs typeface="Times New Roman"/>
              </a:rPr>
              <a:t>, M. Argall</a:t>
            </a:r>
            <a:r>
              <a:rPr lang="en-US" sz="3700" baseline="30000" dirty="0">
                <a:latin typeface="Times New Roman"/>
                <a:cs typeface="Times New Roman"/>
              </a:rPr>
              <a:t>1</a:t>
            </a:r>
            <a:r>
              <a:rPr lang="en-US" sz="3700" dirty="0">
                <a:latin typeface="Times New Roman"/>
                <a:cs typeface="Times New Roman"/>
              </a:rPr>
              <a:t>, R. </a:t>
            </a:r>
            <a:r>
              <a:rPr lang="en-US" sz="3700" dirty="0">
                <a:latin typeface="Times New Roman"/>
                <a:cs typeface="Times New Roman"/>
              </a:rPr>
              <a:t>Torbert</a:t>
            </a:r>
            <a:r>
              <a:rPr lang="en-US" sz="3700" baseline="30000" dirty="0">
                <a:latin typeface="Times New Roman"/>
                <a:cs typeface="Times New Roman"/>
              </a:rPr>
              <a:t>1</a:t>
            </a:r>
            <a:r>
              <a:rPr lang="en-US" sz="3700" dirty="0">
                <a:latin typeface="Times New Roman"/>
                <a:cs typeface="Times New Roman"/>
              </a:rPr>
              <a:t>  </a:t>
            </a:r>
            <a:endParaRPr lang="en-US" sz="3700" dirty="0">
              <a:latin typeface="Times New Roman"/>
              <a:cs typeface="Times New Roman"/>
            </a:endParaRPr>
          </a:p>
        </p:txBody>
      </p:sp>
      <p:sp>
        <p:nvSpPr>
          <p:cNvPr id="9" name="TextBox 8"/>
          <p:cNvSpPr txBox="1"/>
          <p:nvPr/>
        </p:nvSpPr>
        <p:spPr>
          <a:xfrm>
            <a:off x="9728953" y="2530532"/>
            <a:ext cx="10900617" cy="492517"/>
          </a:xfrm>
          <a:prstGeom prst="rect">
            <a:avLst/>
          </a:prstGeom>
          <a:noFill/>
        </p:spPr>
        <p:txBody>
          <a:bodyPr wrap="square" lIns="77121" tIns="38562" rIns="77121" bIns="38562" rtlCol="0">
            <a:spAutoFit/>
          </a:bodyPr>
          <a:lstStyle/>
          <a:p>
            <a:pPr algn="ctr"/>
            <a:r>
              <a:rPr lang="en-US" sz="2700" dirty="0">
                <a:latin typeface="Times New Roman"/>
                <a:cs typeface="Times New Roman"/>
              </a:rPr>
              <a:t>1) University of New Hampshire</a:t>
            </a:r>
          </a:p>
        </p:txBody>
      </p:sp>
      <p:sp>
        <p:nvSpPr>
          <p:cNvPr id="10" name="TextBox 9"/>
          <p:cNvSpPr txBox="1"/>
          <p:nvPr/>
        </p:nvSpPr>
        <p:spPr>
          <a:xfrm>
            <a:off x="238740" y="13693211"/>
            <a:ext cx="13311092"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Frame Dependence of Poynting’s Theorem </a:t>
            </a:r>
            <a:endParaRPr lang="en-US" sz="5100" dirty="0">
              <a:latin typeface="Times New Roman"/>
              <a:cs typeface="Times New Roman"/>
            </a:endParaRPr>
          </a:p>
        </p:txBody>
      </p:sp>
      <p:sp>
        <p:nvSpPr>
          <p:cNvPr id="11" name="Rectangle 10"/>
          <p:cNvSpPr/>
          <p:nvPr/>
        </p:nvSpPr>
        <p:spPr>
          <a:xfrm>
            <a:off x="238742" y="14552142"/>
            <a:ext cx="13311089" cy="9050737"/>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12" name="TextBox 11"/>
          <p:cNvSpPr txBox="1"/>
          <p:nvPr/>
        </p:nvSpPr>
        <p:spPr>
          <a:xfrm>
            <a:off x="13647982" y="11385248"/>
            <a:ext cx="18246296"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Energy Transfer in the EDR</a:t>
            </a:r>
            <a:endParaRPr lang="en-US" sz="5100" dirty="0">
              <a:latin typeface="Times New Roman"/>
              <a:cs typeface="Times New Roman"/>
            </a:endParaRPr>
          </a:p>
        </p:txBody>
      </p:sp>
      <p:sp>
        <p:nvSpPr>
          <p:cNvPr id="13" name="Rectangle 12"/>
          <p:cNvSpPr/>
          <p:nvPr/>
        </p:nvSpPr>
        <p:spPr>
          <a:xfrm>
            <a:off x="13647982" y="12244178"/>
            <a:ext cx="18246296" cy="8732594"/>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14" name="TextBox 13"/>
          <p:cNvSpPr txBox="1"/>
          <p:nvPr/>
        </p:nvSpPr>
        <p:spPr>
          <a:xfrm>
            <a:off x="249172" y="4694050"/>
            <a:ext cx="13300660" cy="3340309"/>
          </a:xfrm>
          <a:prstGeom prst="rect">
            <a:avLst/>
          </a:prstGeom>
          <a:noFill/>
        </p:spPr>
        <p:txBody>
          <a:bodyPr wrap="square" lIns="77121" tIns="38562" rIns="77121" bIns="38562" rtlCol="0">
            <a:spAutoFit/>
          </a:bodyPr>
          <a:lstStyle/>
          <a:p>
            <a:r>
              <a:rPr lang="en-US" sz="2700" dirty="0"/>
              <a:t>Poynting’s theorem is a statement of the conservation of energy in the field of electrodynamics.  Each of the three terms in Poynting’s theorem are evaluated and compared in multiple reference frames using high resolution MMS data from the EDR encounter on July 11</a:t>
            </a:r>
            <a:r>
              <a:rPr lang="en-US" sz="2700" baseline="30000" dirty="0"/>
              <a:t>th</a:t>
            </a:r>
            <a:r>
              <a:rPr lang="en-US" sz="2700" dirty="0"/>
              <a:t>, 2017.  These terms are also compared with Poynting flux and electron kinetic energy flux  to identify three distinct regions of energy transfer between particles and fields in both the MMS data and a 2D PIC simulation.  For this event, the terms in Poynting’s theorem do not balance perfectly, but the imbalance between them is well below an order of magnitude.  </a:t>
            </a:r>
          </a:p>
          <a:p>
            <a:r>
              <a:rPr lang="en-US" sz="2300" dirty="0">
                <a:latin typeface="Times New Roman"/>
                <a:cs typeface="Times New Roman"/>
              </a:rPr>
              <a:t> </a:t>
            </a:r>
          </a:p>
        </p:txBody>
      </p:sp>
      <p:sp>
        <p:nvSpPr>
          <p:cNvPr id="15" name="TextBox 14"/>
          <p:cNvSpPr txBox="1"/>
          <p:nvPr/>
        </p:nvSpPr>
        <p:spPr>
          <a:xfrm>
            <a:off x="249172" y="3835102"/>
            <a:ext cx="13300659" cy="858931"/>
          </a:xfrm>
          <a:prstGeom prst="rect">
            <a:avLst/>
          </a:prstGeom>
          <a:solidFill>
            <a:schemeClr val="accent1">
              <a:alpha val="65000"/>
            </a:schemeClr>
          </a:solidFill>
          <a:ln>
            <a:solidFill>
              <a:schemeClr val="accent1"/>
            </a:solidFill>
          </a:ln>
        </p:spPr>
        <p:txBody>
          <a:bodyPr wrap="square" lIns="77121" tIns="38562" rIns="77121" bIns="38562" rtlCol="0">
            <a:spAutoFit/>
          </a:bodyPr>
          <a:lstStyle/>
          <a:p>
            <a:pPr algn="ctr"/>
            <a:r>
              <a:rPr lang="en-US" sz="5100" dirty="0">
                <a:latin typeface="Times New Roman"/>
                <a:cs typeface="Times New Roman"/>
              </a:rPr>
              <a:t>Abstract</a:t>
            </a:r>
          </a:p>
        </p:txBody>
      </p:sp>
      <p:sp>
        <p:nvSpPr>
          <p:cNvPr id="16" name="Rectangle 15"/>
          <p:cNvSpPr/>
          <p:nvPr/>
        </p:nvSpPr>
        <p:spPr>
          <a:xfrm>
            <a:off x="249172" y="4682601"/>
            <a:ext cx="13300659" cy="3029294"/>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33" name="Rectangle 32"/>
          <p:cNvSpPr/>
          <p:nvPr/>
        </p:nvSpPr>
        <p:spPr>
          <a:xfrm>
            <a:off x="249172" y="8818008"/>
            <a:ext cx="13300659" cy="4793525"/>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36" name="TextBox 35"/>
          <p:cNvSpPr txBox="1"/>
          <p:nvPr/>
        </p:nvSpPr>
        <p:spPr>
          <a:xfrm>
            <a:off x="249172" y="7970508"/>
            <a:ext cx="13300659"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Event Overview</a:t>
            </a:r>
            <a:endParaRPr lang="en-US" sz="5100" dirty="0">
              <a:latin typeface="Times New Roman"/>
              <a:cs typeface="Times New Roman"/>
            </a:endParaRPr>
          </a:p>
        </p:txBody>
      </p:sp>
      <p:sp>
        <p:nvSpPr>
          <p:cNvPr id="37" name="Rectangle 36"/>
          <p:cNvSpPr/>
          <p:nvPr/>
        </p:nvSpPr>
        <p:spPr>
          <a:xfrm>
            <a:off x="13647981" y="4694050"/>
            <a:ext cx="18246297" cy="6524937"/>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38" name="TextBox 37"/>
          <p:cNvSpPr txBox="1"/>
          <p:nvPr/>
        </p:nvSpPr>
        <p:spPr>
          <a:xfrm>
            <a:off x="13647982" y="3823671"/>
            <a:ext cx="18246296"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Poynting’s Theorem</a:t>
            </a:r>
          </a:p>
        </p:txBody>
      </p:sp>
      <p:pic>
        <p:nvPicPr>
          <p:cNvPr id="39" name="Picture 38" descr="Screen Shot 2017-12-07 at 8.29.28 P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802727" y="4881360"/>
            <a:ext cx="3222980" cy="3389969"/>
          </a:xfrm>
          <a:prstGeom prst="rect">
            <a:avLst/>
          </a:prstGeom>
        </p:spPr>
      </p:pic>
      <p:sp>
        <p:nvSpPr>
          <p:cNvPr id="62" name="TextBox 61"/>
          <p:cNvSpPr txBox="1"/>
          <p:nvPr/>
        </p:nvSpPr>
        <p:spPr>
          <a:xfrm>
            <a:off x="17718369" y="9353431"/>
            <a:ext cx="8482543" cy="1588014"/>
          </a:xfrm>
          <a:prstGeom prst="rect">
            <a:avLst/>
          </a:prstGeom>
          <a:noFill/>
        </p:spPr>
        <p:txBody>
          <a:bodyPr wrap="square" lIns="57271" tIns="28635" rIns="57271" bIns="28635" rtlCol="0">
            <a:spAutoFit/>
          </a:bodyPr>
          <a:lstStyle/>
          <a:p>
            <a:pPr marL="357944" indent="-357944">
              <a:buFont typeface="Arial"/>
              <a:buChar char="•"/>
            </a:pPr>
            <a:r>
              <a:rPr lang="en-US" sz="2500" dirty="0"/>
              <a:t>Conservation of energy within a </a:t>
            </a:r>
            <a:r>
              <a:rPr lang="en-US" sz="2500" dirty="0"/>
              <a:t>volume</a:t>
            </a:r>
            <a:endParaRPr lang="en-US" sz="2500" dirty="0"/>
          </a:p>
          <a:p>
            <a:pPr marL="357944" indent="-357944">
              <a:buFont typeface="Arial"/>
              <a:buChar char="•"/>
            </a:pPr>
            <a:r>
              <a:rPr lang="en-US" sz="2500" dirty="0"/>
              <a:t>All quantities taken as an average over the four spacecraft</a:t>
            </a:r>
          </a:p>
          <a:p>
            <a:pPr marL="357944" indent="-357944">
              <a:buFont typeface="Arial"/>
              <a:buChar char="•"/>
            </a:pPr>
            <a:r>
              <a:rPr lang="en-US" sz="2500" dirty="0"/>
              <a:t>Steady state </a:t>
            </a:r>
            <a:r>
              <a:rPr lang="en-US" sz="2500" dirty="0">
                <a:sym typeface="Wingdings"/>
              </a:rPr>
              <a:t> </a:t>
            </a:r>
            <a:r>
              <a:rPr lang="en-US" sz="2500" i="1" dirty="0">
                <a:latin typeface="Times New Roman"/>
                <a:cs typeface="Times New Roman"/>
                <a:sym typeface="Wingdings"/>
              </a:rPr>
              <a:t>du/dt = </a:t>
            </a:r>
            <a:r>
              <a:rPr lang="en-US" sz="2500" dirty="0">
                <a:latin typeface="Times New Roman"/>
                <a:cs typeface="Times New Roman"/>
                <a:sym typeface="Wingdings"/>
              </a:rPr>
              <a:t>0</a:t>
            </a:r>
          </a:p>
          <a:p>
            <a:pPr marL="357944" indent="-357944">
              <a:buFont typeface="Arial"/>
              <a:buChar char="•"/>
            </a:pPr>
            <a:r>
              <a:rPr lang="en-US" sz="2500" dirty="0"/>
              <a:t>Ideally, all contributions should balance </a:t>
            </a:r>
            <a:r>
              <a:rPr lang="en-US" sz="2500" dirty="0"/>
              <a:t>out</a:t>
            </a:r>
            <a:endParaRPr lang="en-US" sz="2500" dirty="0"/>
          </a:p>
        </p:txBody>
      </p:sp>
      <p:sp>
        <p:nvSpPr>
          <p:cNvPr id="63" name="TextBox 62"/>
          <p:cNvSpPr txBox="1"/>
          <p:nvPr/>
        </p:nvSpPr>
        <p:spPr>
          <a:xfrm>
            <a:off x="13647982" y="21090011"/>
            <a:ext cx="18246298"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Conclusions</a:t>
            </a:r>
          </a:p>
        </p:txBody>
      </p:sp>
      <p:sp>
        <p:nvSpPr>
          <p:cNvPr id="67" name="Rectangle 66"/>
          <p:cNvSpPr/>
          <p:nvPr/>
        </p:nvSpPr>
        <p:spPr>
          <a:xfrm>
            <a:off x="13647981" y="21948942"/>
            <a:ext cx="18246297" cy="4385903"/>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92" name="TextBox 91"/>
          <p:cNvSpPr txBox="1"/>
          <p:nvPr/>
        </p:nvSpPr>
        <p:spPr>
          <a:xfrm>
            <a:off x="19987929" y="5437699"/>
            <a:ext cx="924642" cy="260333"/>
          </a:xfrm>
          <a:prstGeom prst="rect">
            <a:avLst/>
          </a:prstGeom>
          <a:noFill/>
        </p:spPr>
        <p:txBody>
          <a:bodyPr wrap="square" lIns="57271" tIns="28635" rIns="57271" bIns="28635" rtlCol="0">
            <a:spAutoFit/>
          </a:bodyPr>
          <a:lstStyle/>
          <a:p>
            <a:pPr algn="ctr"/>
            <a:r>
              <a:rPr lang="en-US" sz="1300" b="1" dirty="0"/>
              <a:t>MMS 4</a:t>
            </a:r>
          </a:p>
        </p:txBody>
      </p:sp>
      <p:sp>
        <p:nvSpPr>
          <p:cNvPr id="93" name="TextBox 92"/>
          <p:cNvSpPr txBox="1"/>
          <p:nvPr/>
        </p:nvSpPr>
        <p:spPr>
          <a:xfrm>
            <a:off x="21846489" y="7772195"/>
            <a:ext cx="924642" cy="260333"/>
          </a:xfrm>
          <a:prstGeom prst="rect">
            <a:avLst/>
          </a:prstGeom>
          <a:noFill/>
        </p:spPr>
        <p:txBody>
          <a:bodyPr wrap="square" lIns="57271" tIns="28635" rIns="57271" bIns="28635" rtlCol="0">
            <a:spAutoFit/>
          </a:bodyPr>
          <a:lstStyle/>
          <a:p>
            <a:pPr algn="ctr"/>
            <a:r>
              <a:rPr lang="en-US" sz="1300" b="1" dirty="0"/>
              <a:t>MMS 3</a:t>
            </a:r>
          </a:p>
        </p:txBody>
      </p:sp>
      <p:sp>
        <p:nvSpPr>
          <p:cNvPr id="94" name="TextBox 93"/>
          <p:cNvSpPr txBox="1"/>
          <p:nvPr/>
        </p:nvSpPr>
        <p:spPr>
          <a:xfrm>
            <a:off x="22945237" y="5005059"/>
            <a:ext cx="924642" cy="260333"/>
          </a:xfrm>
          <a:prstGeom prst="rect">
            <a:avLst/>
          </a:prstGeom>
          <a:noFill/>
        </p:spPr>
        <p:txBody>
          <a:bodyPr wrap="square" lIns="57271" tIns="28635" rIns="57271" bIns="28635" rtlCol="0">
            <a:spAutoFit/>
          </a:bodyPr>
          <a:lstStyle/>
          <a:p>
            <a:pPr algn="ctr"/>
            <a:r>
              <a:rPr lang="en-US" sz="1300" b="1" dirty="0"/>
              <a:t>MMS 2</a:t>
            </a:r>
          </a:p>
        </p:txBody>
      </p:sp>
      <p:sp>
        <p:nvSpPr>
          <p:cNvPr id="95" name="TextBox 94"/>
          <p:cNvSpPr txBox="1"/>
          <p:nvPr/>
        </p:nvSpPr>
        <p:spPr>
          <a:xfrm>
            <a:off x="22404306" y="6114423"/>
            <a:ext cx="924642" cy="260333"/>
          </a:xfrm>
          <a:prstGeom prst="rect">
            <a:avLst/>
          </a:prstGeom>
          <a:noFill/>
        </p:spPr>
        <p:txBody>
          <a:bodyPr wrap="square" lIns="57271" tIns="28635" rIns="57271" bIns="28635" rtlCol="0">
            <a:spAutoFit/>
          </a:bodyPr>
          <a:lstStyle/>
          <a:p>
            <a:pPr algn="ctr"/>
            <a:r>
              <a:rPr lang="en-US" sz="1300" b="1" dirty="0"/>
              <a:t>MMS 1</a:t>
            </a:r>
          </a:p>
        </p:txBody>
      </p:sp>
      <p:sp>
        <p:nvSpPr>
          <p:cNvPr id="96" name="TextBox 95"/>
          <p:cNvSpPr txBox="1"/>
          <p:nvPr/>
        </p:nvSpPr>
        <p:spPr>
          <a:xfrm>
            <a:off x="238740" y="23739909"/>
            <a:ext cx="13311091"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Acknowledgements</a:t>
            </a:r>
          </a:p>
        </p:txBody>
      </p:sp>
      <p:sp>
        <p:nvSpPr>
          <p:cNvPr id="97" name="Rectangle 96"/>
          <p:cNvSpPr/>
          <p:nvPr/>
        </p:nvSpPr>
        <p:spPr>
          <a:xfrm>
            <a:off x="238740" y="24598858"/>
            <a:ext cx="13311092" cy="1735988"/>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124" name="TextBox 123"/>
          <p:cNvSpPr txBox="1"/>
          <p:nvPr/>
        </p:nvSpPr>
        <p:spPr>
          <a:xfrm>
            <a:off x="932052" y="24900355"/>
            <a:ext cx="12461110" cy="1801787"/>
          </a:xfrm>
          <a:prstGeom prst="rect">
            <a:avLst/>
          </a:prstGeom>
          <a:noFill/>
        </p:spPr>
        <p:txBody>
          <a:bodyPr wrap="square" lIns="57271" tIns="28635" rIns="57271" bIns="28635" rtlCol="0">
            <a:spAutoFit/>
          </a:bodyPr>
          <a:lstStyle/>
          <a:p>
            <a:pPr marL="357944" indent="-357944">
              <a:buFont typeface="Arial"/>
              <a:buChar char="•"/>
            </a:pPr>
            <a:r>
              <a:rPr lang="en-US" sz="2200" dirty="0"/>
              <a:t>FPI, EDP, and FGM teams for use of their </a:t>
            </a:r>
            <a:r>
              <a:rPr lang="en-US" sz="2200" dirty="0"/>
              <a:t>data</a:t>
            </a:r>
            <a:endParaRPr lang="en-US" sz="2200" dirty="0"/>
          </a:p>
          <a:p>
            <a:pPr marL="357990" indent="-357990">
              <a:buFont typeface="Arial"/>
              <a:buChar char="•"/>
            </a:pPr>
            <a:r>
              <a:rPr lang="en-US" sz="2200" dirty="0"/>
              <a:t>We thank the successful MMS team for such wonderful data and NASA support via contract NNG04EB99C</a:t>
            </a:r>
          </a:p>
          <a:p>
            <a:pPr marL="357944" indent="-357944">
              <a:buFont typeface="Arial"/>
              <a:buChar char="•"/>
            </a:pPr>
            <a:endParaRPr lang="en-US" sz="2200" dirty="0"/>
          </a:p>
          <a:p>
            <a:pPr marL="357944" indent="-357944">
              <a:buFont typeface="Arial"/>
              <a:buChar char="•"/>
            </a:pPr>
            <a:endParaRPr lang="en-US" sz="2200" dirty="0"/>
          </a:p>
        </p:txBody>
      </p:sp>
      <p:sp>
        <p:nvSpPr>
          <p:cNvPr id="125" name="TextBox 124"/>
          <p:cNvSpPr txBox="1"/>
          <p:nvPr/>
        </p:nvSpPr>
        <p:spPr>
          <a:xfrm>
            <a:off x="621888" y="26255618"/>
            <a:ext cx="13368207" cy="520688"/>
          </a:xfrm>
          <a:prstGeom prst="rect">
            <a:avLst/>
          </a:prstGeom>
          <a:noFill/>
        </p:spPr>
        <p:txBody>
          <a:bodyPr wrap="square" lIns="57279" tIns="28640" rIns="57279" bIns="28640" rtlCol="0">
            <a:spAutoFit/>
          </a:bodyPr>
          <a:lstStyle/>
          <a:p>
            <a:pPr algn="ctr"/>
            <a:r>
              <a:rPr lang="en-US" sz="3000" b="1" dirty="0"/>
              <a:t>Email:  dsp1007@wildcats.unh.edu</a:t>
            </a:r>
          </a:p>
        </p:txBody>
      </p:sp>
      <p:sp>
        <p:nvSpPr>
          <p:cNvPr id="25" name="TextBox 24"/>
          <p:cNvSpPr txBox="1"/>
          <p:nvPr/>
        </p:nvSpPr>
        <p:spPr>
          <a:xfrm>
            <a:off x="34303840" y="7282007"/>
            <a:ext cx="134999" cy="1068871"/>
          </a:xfrm>
          <a:prstGeom prst="rect">
            <a:avLst/>
          </a:prstGeom>
          <a:noFill/>
        </p:spPr>
        <p:txBody>
          <a:bodyPr wrap="none" lIns="66843" tIns="33421" rIns="66843" bIns="33421" rtlCol="0">
            <a:spAutoFit/>
          </a:bodyPr>
          <a:lstStyle/>
          <a:p>
            <a:endParaRPr lang="en-US" dirty="0"/>
          </a:p>
        </p:txBody>
      </p:sp>
      <p:pic>
        <p:nvPicPr>
          <p:cNvPr id="102" name="Picture 101" descr="Screen Shot 2018-06-04 at 10.58.24 A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56858" y="12983108"/>
            <a:ext cx="5572736" cy="1669465"/>
          </a:xfrm>
          <a:prstGeom prst="rect">
            <a:avLst/>
          </a:prstGeom>
        </p:spPr>
      </p:pic>
      <p:pic>
        <p:nvPicPr>
          <p:cNvPr id="106" name="Picture 105" descr="Screen Shot 2018-06-04 at 10.59.05 AM.png"/>
          <p:cNvPicPr>
            <a:picLocks noChangeAspect="1"/>
          </p:cNvPicPr>
          <p:nvPr/>
        </p:nvPicPr>
        <p:blipFill rotWithShape="1">
          <a:blip r:embed="rId8">
            <a:extLst>
              <a:ext uri="{28A0092B-C50C-407E-A947-70E740481C1C}">
                <a14:useLocalDpi xmlns:a14="http://schemas.microsoft.com/office/drawing/2010/main" val="0"/>
              </a:ext>
            </a:extLst>
          </a:blip>
          <a:srcRect r="1287"/>
          <a:stretch/>
        </p:blipFill>
        <p:spPr>
          <a:xfrm>
            <a:off x="19656860" y="14652573"/>
            <a:ext cx="5548146" cy="1707155"/>
          </a:xfrm>
          <a:prstGeom prst="rect">
            <a:avLst/>
          </a:prstGeom>
        </p:spPr>
      </p:pic>
      <p:pic>
        <p:nvPicPr>
          <p:cNvPr id="107" name="Picture 106" descr="Screen Shot 2018-06-04 at 10.59.35 AM.png"/>
          <p:cNvPicPr>
            <a:picLocks noChangeAspect="1"/>
          </p:cNvPicPr>
          <p:nvPr/>
        </p:nvPicPr>
        <p:blipFill rotWithShape="1">
          <a:blip r:embed="rId9">
            <a:extLst>
              <a:ext uri="{28A0092B-C50C-407E-A947-70E740481C1C}">
                <a14:useLocalDpi xmlns:a14="http://schemas.microsoft.com/office/drawing/2010/main" val="0"/>
              </a:ext>
            </a:extLst>
          </a:blip>
          <a:srcRect l="1" r="1049"/>
          <a:stretch/>
        </p:blipFill>
        <p:spPr>
          <a:xfrm>
            <a:off x="19656857" y="16359727"/>
            <a:ext cx="5592995" cy="1690321"/>
          </a:xfrm>
          <a:prstGeom prst="rect">
            <a:avLst/>
          </a:prstGeom>
        </p:spPr>
      </p:pic>
      <p:pic>
        <p:nvPicPr>
          <p:cNvPr id="108" name="Picture 107" descr="Pynt.png"/>
          <p:cNvPicPr>
            <a:picLocks noChangeAspect="1"/>
          </p:cNvPicPr>
          <p:nvPr/>
        </p:nvPicPr>
        <p:blipFill rotWithShape="1">
          <a:blip r:embed="rId10">
            <a:extLst>
              <a:ext uri="{28A0092B-C50C-407E-A947-70E740481C1C}">
                <a14:useLocalDpi xmlns:a14="http://schemas.microsoft.com/office/drawing/2010/main" val="0"/>
              </a:ext>
            </a:extLst>
          </a:blip>
          <a:srcRect t="2277" r="9712" b="3342"/>
          <a:stretch/>
        </p:blipFill>
        <p:spPr>
          <a:xfrm>
            <a:off x="13990096" y="12860610"/>
            <a:ext cx="5638260" cy="7212588"/>
          </a:xfrm>
          <a:prstGeom prst="rect">
            <a:avLst/>
          </a:prstGeom>
        </p:spPr>
      </p:pic>
      <p:sp>
        <p:nvSpPr>
          <p:cNvPr id="109" name="Rectangle 108"/>
          <p:cNvSpPr/>
          <p:nvPr/>
        </p:nvSpPr>
        <p:spPr>
          <a:xfrm>
            <a:off x="16173257" y="12919849"/>
            <a:ext cx="547011" cy="6792666"/>
          </a:xfrm>
          <a:prstGeom prst="rect">
            <a:avLst/>
          </a:prstGeom>
          <a:solidFill>
            <a:srgbClr val="3366FF">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11" name="Rectangle 110"/>
          <p:cNvSpPr/>
          <p:nvPr/>
        </p:nvSpPr>
        <p:spPr>
          <a:xfrm>
            <a:off x="16720269" y="12919849"/>
            <a:ext cx="293303" cy="6828701"/>
          </a:xfrm>
          <a:prstGeom prst="rect">
            <a:avLst/>
          </a:prstGeom>
          <a:solidFill>
            <a:srgbClr val="FF0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16" name="Rectangle 115"/>
          <p:cNvSpPr/>
          <p:nvPr/>
        </p:nvSpPr>
        <p:spPr>
          <a:xfrm>
            <a:off x="17013571" y="12919850"/>
            <a:ext cx="704798" cy="6828701"/>
          </a:xfrm>
          <a:prstGeom prst="rect">
            <a:avLst/>
          </a:prstGeom>
          <a:solidFill>
            <a:srgbClr val="008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17" name="Rectangle 116"/>
          <p:cNvSpPr/>
          <p:nvPr/>
        </p:nvSpPr>
        <p:spPr>
          <a:xfrm>
            <a:off x="20404577" y="13026437"/>
            <a:ext cx="786571" cy="4788728"/>
          </a:xfrm>
          <a:prstGeom prst="rect">
            <a:avLst/>
          </a:prstGeom>
          <a:solidFill>
            <a:srgbClr val="FF0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18" name="Rectangle 117"/>
          <p:cNvSpPr/>
          <p:nvPr/>
        </p:nvSpPr>
        <p:spPr>
          <a:xfrm>
            <a:off x="21191148" y="13026436"/>
            <a:ext cx="387350" cy="4788728"/>
          </a:xfrm>
          <a:prstGeom prst="rect">
            <a:avLst/>
          </a:prstGeom>
          <a:solidFill>
            <a:srgbClr val="008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19" name="Rectangle 118"/>
          <p:cNvSpPr/>
          <p:nvPr/>
        </p:nvSpPr>
        <p:spPr>
          <a:xfrm>
            <a:off x="19970535" y="13026437"/>
            <a:ext cx="434042" cy="4788728"/>
          </a:xfrm>
          <a:prstGeom prst="rect">
            <a:avLst/>
          </a:prstGeom>
          <a:solidFill>
            <a:srgbClr val="3366FF">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20" name="Rectangle 119"/>
          <p:cNvSpPr/>
          <p:nvPr/>
        </p:nvSpPr>
        <p:spPr>
          <a:xfrm>
            <a:off x="20873864" y="13026436"/>
            <a:ext cx="317283" cy="4788728"/>
          </a:xfrm>
          <a:prstGeom prst="rect">
            <a:avLst/>
          </a:prstGeom>
          <a:solidFill>
            <a:srgbClr val="FF0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pic>
        <p:nvPicPr>
          <p:cNvPr id="121" name="Picture 120" descr="Pynt5_MMS.png"/>
          <p:cNvPicPr>
            <a:picLocks noChangeAspect="1"/>
          </p:cNvPicPr>
          <p:nvPr/>
        </p:nvPicPr>
        <p:blipFill rotWithShape="1">
          <a:blip r:embed="rId11">
            <a:extLst>
              <a:ext uri="{28A0092B-C50C-407E-A947-70E740481C1C}">
                <a14:useLocalDpi xmlns:a14="http://schemas.microsoft.com/office/drawing/2010/main" val="0"/>
              </a:ext>
            </a:extLst>
          </a:blip>
          <a:srcRect t="6008" r="5247" b="7680"/>
          <a:stretch/>
        </p:blipFill>
        <p:spPr>
          <a:xfrm>
            <a:off x="4887363" y="15383727"/>
            <a:ext cx="4115291" cy="2404949"/>
          </a:xfrm>
          <a:prstGeom prst="rect">
            <a:avLst/>
          </a:prstGeom>
        </p:spPr>
      </p:pic>
      <p:pic>
        <p:nvPicPr>
          <p:cNvPr id="122" name="Content Placeholder 12" descr="Pynt5_X.png"/>
          <p:cNvPicPr>
            <a:picLocks noChangeAspect="1"/>
          </p:cNvPicPr>
          <p:nvPr/>
        </p:nvPicPr>
        <p:blipFill rotWithShape="1">
          <a:blip r:embed="rId12">
            <a:extLst>
              <a:ext uri="{28A0092B-C50C-407E-A947-70E740481C1C}">
                <a14:useLocalDpi xmlns:a14="http://schemas.microsoft.com/office/drawing/2010/main" val="0"/>
              </a:ext>
            </a:extLst>
          </a:blip>
          <a:srcRect l="260" t="6423" r="5649" b="7214"/>
          <a:stretch/>
        </p:blipFill>
        <p:spPr>
          <a:xfrm>
            <a:off x="512201" y="15383728"/>
            <a:ext cx="4185576" cy="2404948"/>
          </a:xfrm>
          <a:prstGeom prst="rect">
            <a:avLst/>
          </a:prstGeom>
        </p:spPr>
      </p:pic>
      <p:pic>
        <p:nvPicPr>
          <p:cNvPr id="123" name="Picture 122" descr="Pynt5_e.png"/>
          <p:cNvPicPr>
            <a:picLocks noChangeAspect="1"/>
          </p:cNvPicPr>
          <p:nvPr/>
        </p:nvPicPr>
        <p:blipFill rotWithShape="1">
          <a:blip r:embed="rId13">
            <a:extLst>
              <a:ext uri="{28A0092B-C50C-407E-A947-70E740481C1C}">
                <a14:useLocalDpi xmlns:a14="http://schemas.microsoft.com/office/drawing/2010/main" val="0"/>
              </a:ext>
            </a:extLst>
          </a:blip>
          <a:srcRect t="5184" r="5000" b="7297"/>
          <a:stretch/>
        </p:blipFill>
        <p:spPr>
          <a:xfrm>
            <a:off x="9002654" y="15383729"/>
            <a:ext cx="4275301" cy="2483837"/>
          </a:xfrm>
          <a:prstGeom prst="rect">
            <a:avLst/>
          </a:prstGeom>
        </p:spPr>
      </p:pic>
      <p:pic>
        <p:nvPicPr>
          <p:cNvPr id="129" name="Picture 128" descr="Pynt6_MMS.png"/>
          <p:cNvPicPr>
            <a:picLocks noChangeAspect="1"/>
          </p:cNvPicPr>
          <p:nvPr/>
        </p:nvPicPr>
        <p:blipFill rotWithShape="1">
          <a:blip r:embed="rId14">
            <a:extLst>
              <a:ext uri="{28A0092B-C50C-407E-A947-70E740481C1C}">
                <a14:useLocalDpi xmlns:a14="http://schemas.microsoft.com/office/drawing/2010/main" val="0"/>
              </a:ext>
            </a:extLst>
          </a:blip>
          <a:srcRect t="4506" r="1423" b="7101"/>
          <a:stretch/>
        </p:blipFill>
        <p:spPr>
          <a:xfrm>
            <a:off x="4845903" y="20976772"/>
            <a:ext cx="4448821" cy="2626106"/>
          </a:xfrm>
          <a:prstGeom prst="rect">
            <a:avLst/>
          </a:prstGeom>
        </p:spPr>
      </p:pic>
      <p:pic>
        <p:nvPicPr>
          <p:cNvPr id="130" name="Content Placeholder 10" descr="Pynt6_X.png"/>
          <p:cNvPicPr>
            <a:picLocks noChangeAspect="1"/>
          </p:cNvPicPr>
          <p:nvPr/>
        </p:nvPicPr>
        <p:blipFill rotWithShape="1">
          <a:blip r:embed="rId15">
            <a:extLst>
              <a:ext uri="{28A0092B-C50C-407E-A947-70E740481C1C}">
                <a14:useLocalDpi xmlns:a14="http://schemas.microsoft.com/office/drawing/2010/main" val="0"/>
              </a:ext>
            </a:extLst>
          </a:blip>
          <a:srcRect l="259" t="6423" r="1555" b="7526"/>
          <a:stretch/>
        </p:blipFill>
        <p:spPr>
          <a:xfrm>
            <a:off x="439299" y="20976772"/>
            <a:ext cx="4448065" cy="2496843"/>
          </a:xfrm>
          <a:prstGeom prst="rect">
            <a:avLst/>
          </a:prstGeom>
        </p:spPr>
      </p:pic>
      <p:pic>
        <p:nvPicPr>
          <p:cNvPr id="131" name="Picture 130" descr="Pynt6_e.png"/>
          <p:cNvPicPr>
            <a:picLocks noChangeAspect="1"/>
          </p:cNvPicPr>
          <p:nvPr/>
        </p:nvPicPr>
        <p:blipFill rotWithShape="1">
          <a:blip r:embed="rId16">
            <a:extLst>
              <a:ext uri="{28A0092B-C50C-407E-A947-70E740481C1C}">
                <a14:useLocalDpi xmlns:a14="http://schemas.microsoft.com/office/drawing/2010/main" val="0"/>
              </a:ext>
            </a:extLst>
          </a:blip>
          <a:srcRect t="5686" r="1658" b="7800"/>
          <a:stretch/>
        </p:blipFill>
        <p:spPr>
          <a:xfrm>
            <a:off x="8862540" y="20976772"/>
            <a:ext cx="4530623" cy="2626106"/>
          </a:xfrm>
          <a:prstGeom prst="rect">
            <a:avLst/>
          </a:prstGeom>
        </p:spPr>
      </p:pic>
      <p:pic>
        <p:nvPicPr>
          <p:cNvPr id="132" name="Content Placeholder 3" descr="Screen Shot 2018-02-28 at 9.55.18 AM.png"/>
          <p:cNvPicPr>
            <a:picLocks noChangeAspect="1"/>
          </p:cNvPicPr>
          <p:nvPr/>
        </p:nvPicPr>
        <p:blipFill rotWithShape="1">
          <a:blip r:embed="rId17">
            <a:extLst>
              <a:ext uri="{28A0092B-C50C-407E-A947-70E740481C1C}">
                <a14:useLocalDpi xmlns:a14="http://schemas.microsoft.com/office/drawing/2010/main" val="0"/>
              </a:ext>
            </a:extLst>
          </a:blip>
          <a:srcRect l="8184" t="2090" r="7391" b="46"/>
          <a:stretch/>
        </p:blipFill>
        <p:spPr>
          <a:xfrm>
            <a:off x="4535658" y="9334281"/>
            <a:ext cx="2994903" cy="3585568"/>
          </a:xfrm>
          <a:prstGeom prst="rect">
            <a:avLst/>
          </a:prstGeom>
        </p:spPr>
      </p:pic>
      <p:pic>
        <p:nvPicPr>
          <p:cNvPr id="133" name="Picture 132" descr="Pynt.png"/>
          <p:cNvPicPr>
            <a:picLocks noChangeAspect="1"/>
          </p:cNvPicPr>
          <p:nvPr/>
        </p:nvPicPr>
        <p:blipFill rotWithShape="1">
          <a:blip r:embed="rId18">
            <a:extLst>
              <a:ext uri="{28A0092B-C50C-407E-A947-70E740481C1C}">
                <a14:useLocalDpi xmlns:a14="http://schemas.microsoft.com/office/drawing/2010/main" val="0"/>
              </a:ext>
            </a:extLst>
          </a:blip>
          <a:srcRect t="1544" b="3128"/>
          <a:stretch/>
        </p:blipFill>
        <p:spPr>
          <a:xfrm>
            <a:off x="396006" y="8954097"/>
            <a:ext cx="3841969" cy="4481984"/>
          </a:xfrm>
          <a:prstGeom prst="rect">
            <a:avLst/>
          </a:prstGeom>
        </p:spPr>
      </p:pic>
      <p:pic>
        <p:nvPicPr>
          <p:cNvPr id="134" name="Content Placeholder 3" descr="Screen Shot 2018-05-08 at 3.47.48 PM.png"/>
          <p:cNvPicPr>
            <a:picLocks noChangeAspect="1"/>
          </p:cNvPicPr>
          <p:nvPr/>
        </p:nvPicPr>
        <p:blipFill rotWithShape="1">
          <a:blip r:embed="rId19">
            <a:extLst>
              <a:ext uri="{28A0092B-C50C-407E-A947-70E740481C1C}">
                <a14:useLocalDpi xmlns:a14="http://schemas.microsoft.com/office/drawing/2010/main" val="0"/>
              </a:ext>
            </a:extLst>
          </a:blip>
          <a:srcRect l="-508" t="14625" r="-83"/>
          <a:stretch/>
        </p:blipFill>
        <p:spPr>
          <a:xfrm>
            <a:off x="15030860" y="5068574"/>
            <a:ext cx="4268987" cy="1182827"/>
          </a:xfrm>
          <a:prstGeom prst="rect">
            <a:avLst/>
          </a:prstGeom>
          <a:ln>
            <a:solidFill>
              <a:schemeClr val="accent1"/>
            </a:solidFill>
          </a:ln>
        </p:spPr>
      </p:pic>
      <p:pic>
        <p:nvPicPr>
          <p:cNvPr id="135" name="Picture 134" descr="Screen Shot 2018-05-08 at 3.45.29 PM.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5030860" y="6348925"/>
            <a:ext cx="4268987" cy="1362970"/>
          </a:xfrm>
          <a:prstGeom prst="rect">
            <a:avLst/>
          </a:prstGeom>
          <a:ln>
            <a:solidFill>
              <a:schemeClr val="accent1"/>
            </a:solidFill>
          </a:ln>
        </p:spPr>
      </p:pic>
      <p:cxnSp>
        <p:nvCxnSpPr>
          <p:cNvPr id="136" name="Straight Arrow Connector 135"/>
          <p:cNvCxnSpPr/>
          <p:nvPr/>
        </p:nvCxnSpPr>
        <p:spPr>
          <a:xfrm flipV="1">
            <a:off x="14536329" y="7546646"/>
            <a:ext cx="647207" cy="641562"/>
          </a:xfrm>
          <a:prstGeom prst="straightConnector1">
            <a:avLst/>
          </a:prstGeom>
          <a:ln w="63500">
            <a:solidFill>
              <a:srgbClr val="FF0000"/>
            </a:solidFill>
            <a:tailEnd type="triangle"/>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7" name="Straight Arrow Connector 136"/>
          <p:cNvCxnSpPr/>
          <p:nvPr/>
        </p:nvCxnSpPr>
        <p:spPr>
          <a:xfrm flipV="1">
            <a:off x="17172288" y="7542202"/>
            <a:ext cx="0" cy="802503"/>
          </a:xfrm>
          <a:prstGeom prst="straightConnector1">
            <a:avLst/>
          </a:prstGeom>
          <a:ln w="63500">
            <a:solidFill>
              <a:srgbClr val="FF0000"/>
            </a:solidFill>
            <a:tailEnd type="triangle"/>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8" name="Straight Arrow Connector 137"/>
          <p:cNvCxnSpPr/>
          <p:nvPr/>
        </p:nvCxnSpPr>
        <p:spPr>
          <a:xfrm flipH="1" flipV="1">
            <a:off x="18999651" y="7542203"/>
            <a:ext cx="600394" cy="646005"/>
          </a:xfrm>
          <a:prstGeom prst="straightConnector1">
            <a:avLst/>
          </a:prstGeom>
          <a:ln w="63500">
            <a:solidFill>
              <a:srgbClr val="FF0000"/>
            </a:solidFill>
            <a:tailEnd type="triangle"/>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sp>
        <p:nvSpPr>
          <p:cNvPr id="139" name="TextBox 138"/>
          <p:cNvSpPr txBox="1"/>
          <p:nvPr/>
        </p:nvSpPr>
        <p:spPr>
          <a:xfrm>
            <a:off x="13840542" y="8132768"/>
            <a:ext cx="1975802" cy="713826"/>
          </a:xfrm>
          <a:prstGeom prst="rect">
            <a:avLst/>
          </a:prstGeom>
          <a:noFill/>
        </p:spPr>
        <p:txBody>
          <a:bodyPr wrap="square" lIns="66843" tIns="33421" rIns="66843" bIns="33421" rtlCol="0">
            <a:spAutoFit/>
          </a:bodyPr>
          <a:lstStyle/>
          <a:p>
            <a:pPr algn="ctr"/>
            <a:r>
              <a:rPr lang="en-US" sz="2100" dirty="0">
                <a:cs typeface="Times"/>
              </a:rPr>
              <a:t>Rate of change of u</a:t>
            </a:r>
            <a:endParaRPr lang="en-US" sz="2100" dirty="0">
              <a:cs typeface="Times"/>
            </a:endParaRPr>
          </a:p>
        </p:txBody>
      </p:sp>
      <p:sp>
        <p:nvSpPr>
          <p:cNvPr id="140" name="TextBox 139"/>
          <p:cNvSpPr txBox="1"/>
          <p:nvPr/>
        </p:nvSpPr>
        <p:spPr>
          <a:xfrm>
            <a:off x="16035947" y="8289264"/>
            <a:ext cx="1975802" cy="1360156"/>
          </a:xfrm>
          <a:prstGeom prst="rect">
            <a:avLst/>
          </a:prstGeom>
          <a:noFill/>
        </p:spPr>
        <p:txBody>
          <a:bodyPr wrap="square" lIns="66843" tIns="33421" rIns="66843" bIns="33421" rtlCol="0">
            <a:spAutoFit/>
          </a:bodyPr>
          <a:lstStyle/>
          <a:p>
            <a:pPr algn="ctr"/>
            <a:r>
              <a:rPr lang="en-US" sz="2100" dirty="0">
                <a:cs typeface="Times"/>
              </a:rPr>
              <a:t>Energy exchange between particles and fields  </a:t>
            </a:r>
            <a:endParaRPr lang="en-US" sz="2100" dirty="0">
              <a:cs typeface="Times"/>
            </a:endParaRPr>
          </a:p>
        </p:txBody>
      </p:sp>
      <p:sp>
        <p:nvSpPr>
          <p:cNvPr id="141" name="TextBox 140"/>
          <p:cNvSpPr txBox="1"/>
          <p:nvPr/>
        </p:nvSpPr>
        <p:spPr>
          <a:xfrm>
            <a:off x="18612143" y="8188208"/>
            <a:ext cx="1975802" cy="1036991"/>
          </a:xfrm>
          <a:prstGeom prst="rect">
            <a:avLst/>
          </a:prstGeom>
          <a:noFill/>
        </p:spPr>
        <p:txBody>
          <a:bodyPr wrap="square" lIns="66843" tIns="33421" rIns="66843" bIns="33421" rtlCol="0">
            <a:spAutoFit/>
          </a:bodyPr>
          <a:lstStyle/>
          <a:p>
            <a:pPr algn="ctr"/>
            <a:r>
              <a:rPr lang="en-US" sz="2100" dirty="0">
                <a:cs typeface="Times"/>
              </a:rPr>
              <a:t>EM Energy flowing in/out of volume</a:t>
            </a:r>
            <a:endParaRPr lang="en-US" sz="2100" dirty="0">
              <a:cs typeface="Times"/>
            </a:endParaRPr>
          </a:p>
        </p:txBody>
      </p:sp>
      <p:sp>
        <p:nvSpPr>
          <p:cNvPr id="34" name="TextBox 33"/>
          <p:cNvSpPr txBox="1"/>
          <p:nvPr/>
        </p:nvSpPr>
        <p:spPr>
          <a:xfrm>
            <a:off x="24828169" y="4894609"/>
            <a:ext cx="6799965" cy="5018065"/>
          </a:xfrm>
          <a:prstGeom prst="rect">
            <a:avLst/>
          </a:prstGeom>
          <a:noFill/>
        </p:spPr>
        <p:txBody>
          <a:bodyPr wrap="square" lIns="66843" tIns="33421" rIns="66843" bIns="33421" rtlCol="0">
            <a:spAutoFit/>
          </a:bodyPr>
          <a:lstStyle/>
          <a:p>
            <a:pPr algn="ctr"/>
            <a:r>
              <a:rPr lang="en-US" sz="3200" u="sng" dirty="0"/>
              <a:t>Three Considered Reference Frames</a:t>
            </a:r>
          </a:p>
          <a:p>
            <a:pPr algn="ctr"/>
            <a:endParaRPr lang="en-US" sz="3200" u="sng" dirty="0"/>
          </a:p>
          <a:p>
            <a:pPr marL="543097" indent="-543097">
              <a:buFont typeface="+mj-lt"/>
              <a:buAutoNum type="arabicPeriod"/>
            </a:pPr>
            <a:r>
              <a:rPr lang="en-US" sz="3200" dirty="0"/>
              <a:t>MMS frame</a:t>
            </a:r>
          </a:p>
          <a:p>
            <a:pPr marL="543097" indent="-543097">
              <a:buFont typeface="+mj-lt"/>
              <a:buAutoNum type="arabicPeriod"/>
            </a:pPr>
            <a:r>
              <a:rPr lang="en-US" sz="3200" dirty="0"/>
              <a:t>X-Line frame (s frame):</a:t>
            </a:r>
          </a:p>
          <a:p>
            <a:endParaRPr lang="en-US" sz="3200" dirty="0"/>
          </a:p>
          <a:p>
            <a:pPr marL="543097" indent="-543097">
              <a:buFont typeface="+mj-lt"/>
              <a:buAutoNum type="arabicPeriod"/>
            </a:pPr>
            <a:endParaRPr lang="en-US" sz="3200" dirty="0"/>
          </a:p>
          <a:p>
            <a:endParaRPr lang="en-US" sz="3200" dirty="0"/>
          </a:p>
          <a:p>
            <a:r>
              <a:rPr lang="en-US" sz="3200" dirty="0"/>
              <a:t>3.  Electron frame:</a:t>
            </a:r>
          </a:p>
          <a:p>
            <a:pPr marL="543097" indent="-543097">
              <a:buFont typeface="+mj-lt"/>
              <a:buAutoNum type="arabicPeriod"/>
            </a:pPr>
            <a:endParaRPr lang="en-US" sz="3200" dirty="0"/>
          </a:p>
          <a:p>
            <a:endParaRPr lang="en-US" sz="3200" dirty="0"/>
          </a:p>
        </p:txBody>
      </p:sp>
      <p:pic>
        <p:nvPicPr>
          <p:cNvPr id="41" name="Picture 40" descr="Screen Shot 2018-06-06 at 12.52.20 PM.pn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6268795" y="7358600"/>
            <a:ext cx="2383347" cy="774168"/>
          </a:xfrm>
          <a:prstGeom prst="rect">
            <a:avLst/>
          </a:prstGeom>
        </p:spPr>
      </p:pic>
      <p:pic>
        <p:nvPicPr>
          <p:cNvPr id="42" name="Picture 41" descr="Screen Shot 2018-06-06 at 12.53.26 PM.pn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6268794" y="9216271"/>
            <a:ext cx="2144674" cy="696403"/>
          </a:xfrm>
          <a:prstGeom prst="rect">
            <a:avLst/>
          </a:prstGeom>
        </p:spPr>
      </p:pic>
      <p:pic>
        <p:nvPicPr>
          <p:cNvPr id="59" name="Picture 58" descr="Screen Shot 2018-06-06 at 1.00.46 PM.pn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6381193" y="6910592"/>
            <a:ext cx="1661890" cy="371415"/>
          </a:xfrm>
          <a:prstGeom prst="rect">
            <a:avLst/>
          </a:prstGeom>
        </p:spPr>
      </p:pic>
      <p:pic>
        <p:nvPicPr>
          <p:cNvPr id="61" name="Picture 60" descr="Screen Shot 2018-06-06 at 1.00.58 PM.pn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6371908" y="8818007"/>
            <a:ext cx="1671175" cy="343559"/>
          </a:xfrm>
          <a:prstGeom prst="rect">
            <a:avLst/>
          </a:prstGeom>
        </p:spPr>
      </p:pic>
      <p:sp>
        <p:nvSpPr>
          <p:cNvPr id="73" name="TextBox 72"/>
          <p:cNvSpPr txBox="1"/>
          <p:nvPr/>
        </p:nvSpPr>
        <p:spPr>
          <a:xfrm>
            <a:off x="439299" y="14621079"/>
            <a:ext cx="10242170" cy="683048"/>
          </a:xfrm>
          <a:prstGeom prst="rect">
            <a:avLst/>
          </a:prstGeom>
          <a:noFill/>
        </p:spPr>
        <p:txBody>
          <a:bodyPr wrap="square" lIns="66843" tIns="33421" rIns="66843" bIns="33421" rtlCol="0">
            <a:spAutoFit/>
          </a:bodyPr>
          <a:lstStyle/>
          <a:p>
            <a:r>
              <a:rPr lang="en-US" sz="4000" u="sng" dirty="0"/>
              <a:t>Comparison of Poynting’s Theorem Terms</a:t>
            </a:r>
          </a:p>
        </p:txBody>
      </p:sp>
      <p:sp>
        <p:nvSpPr>
          <p:cNvPr id="142" name="TextBox 141"/>
          <p:cNvSpPr txBox="1"/>
          <p:nvPr/>
        </p:nvSpPr>
        <p:spPr>
          <a:xfrm>
            <a:off x="616025" y="18430531"/>
            <a:ext cx="12273946" cy="2160244"/>
          </a:xfrm>
          <a:prstGeom prst="rect">
            <a:avLst/>
          </a:prstGeom>
          <a:noFill/>
        </p:spPr>
        <p:txBody>
          <a:bodyPr wrap="square" lIns="66843" tIns="33421" rIns="66843" bIns="33421" rtlCol="0">
            <a:spAutoFit/>
          </a:bodyPr>
          <a:lstStyle/>
          <a:p>
            <a:r>
              <a:rPr lang="en-US" sz="4000" u="sng" dirty="0"/>
              <a:t>Comparison of Div(S) </a:t>
            </a:r>
            <a:endParaRPr lang="en-US" sz="3200" u="sng" dirty="0"/>
          </a:p>
          <a:p>
            <a:pPr marL="668426" indent="-668426">
              <a:buFont typeface="+mj-lt"/>
              <a:buAutoNum type="arabicPeriod"/>
            </a:pPr>
            <a:r>
              <a:rPr lang="en-US" sz="3200" dirty="0"/>
              <a:t>Use Poynting’s Theorem to calculate Div(S) at each spacecraft and average the results (orange)</a:t>
            </a:r>
          </a:p>
          <a:p>
            <a:pPr marL="668426" indent="-668426">
              <a:buFont typeface="+mj-lt"/>
              <a:buAutoNum type="arabicPeriod"/>
            </a:pPr>
            <a:r>
              <a:rPr lang="en-US" sz="3200" dirty="0"/>
              <a:t>Use the reciprocal vector method for divergence  (green)</a:t>
            </a:r>
          </a:p>
        </p:txBody>
      </p:sp>
      <p:sp>
        <p:nvSpPr>
          <p:cNvPr id="145" name="Content Placeholder 2"/>
          <p:cNvSpPr txBox="1">
            <a:spLocks/>
          </p:cNvSpPr>
          <p:nvPr/>
        </p:nvSpPr>
        <p:spPr>
          <a:xfrm>
            <a:off x="14461669" y="23875391"/>
            <a:ext cx="6016228" cy="1024964"/>
          </a:xfrm>
          <a:prstGeom prst="rect">
            <a:avLst/>
          </a:prstGeom>
        </p:spPr>
        <p:txBody>
          <a:bodyPr vert="horz" lIns="66843" tIns="33421" rIns="66843" bIns="33421"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668426" lvl="2" indent="0">
              <a:buNone/>
            </a:pPr>
            <a:endParaRPr lang="en-US" sz="900" dirty="0">
              <a:sym typeface="Wingdings"/>
            </a:endParaRPr>
          </a:p>
          <a:p>
            <a:pPr marL="668426" lvl="2" indent="0">
              <a:buNone/>
            </a:pPr>
            <a:endParaRPr lang="en-US" sz="900" dirty="0"/>
          </a:p>
        </p:txBody>
      </p:sp>
      <p:sp>
        <p:nvSpPr>
          <p:cNvPr id="74" name="TextBox 73"/>
          <p:cNvSpPr txBox="1"/>
          <p:nvPr/>
        </p:nvSpPr>
        <p:spPr>
          <a:xfrm>
            <a:off x="13914127" y="21948941"/>
            <a:ext cx="17714006" cy="3307873"/>
          </a:xfrm>
          <a:prstGeom prst="rect">
            <a:avLst/>
          </a:prstGeom>
          <a:noFill/>
        </p:spPr>
        <p:txBody>
          <a:bodyPr wrap="square" lIns="66843" tIns="33421" rIns="66843" bIns="33421" rtlCol="0">
            <a:spAutoFit/>
          </a:bodyPr>
          <a:lstStyle/>
          <a:p>
            <a:pPr marL="501320" indent="-501320">
              <a:buFont typeface="Arial"/>
              <a:buChar char="•"/>
            </a:pPr>
            <a:r>
              <a:rPr lang="en-US" sz="3500" dirty="0"/>
              <a:t>Poynting’s Theorem does not balance perfectly, but the imbalance is within a factor of 2</a:t>
            </a:r>
          </a:p>
          <a:p>
            <a:pPr marL="501320" indent="-501320">
              <a:buFont typeface="Arial"/>
              <a:buChar char="•"/>
            </a:pPr>
            <a:r>
              <a:rPr lang="en-US" sz="3500" dirty="0"/>
              <a:t>MMS and X-Line frames are nearly identical</a:t>
            </a:r>
          </a:p>
          <a:p>
            <a:pPr marL="501320" indent="-501320">
              <a:buFont typeface="Arial"/>
              <a:buChar char="•"/>
            </a:pPr>
            <a:r>
              <a:rPr lang="en-US" sz="3500" dirty="0"/>
              <a:t>Electron frame shows du/</a:t>
            </a:r>
            <a:r>
              <a:rPr lang="en-US" sz="3500" dirty="0" err="1"/>
              <a:t>dt</a:t>
            </a:r>
            <a:r>
              <a:rPr lang="en-US" sz="3500" dirty="0"/>
              <a:t> ~ -J.E, Div(S) very noisy</a:t>
            </a:r>
          </a:p>
          <a:p>
            <a:pPr marL="501320" indent="-501320">
              <a:buFont typeface="Arial"/>
              <a:buChar char="•"/>
            </a:pPr>
            <a:r>
              <a:rPr lang="en-US" sz="3500" dirty="0"/>
              <a:t>Comparison of Div(S) methods:</a:t>
            </a:r>
          </a:p>
          <a:p>
            <a:pPr marL="2153913" lvl="1" indent="-501320">
              <a:buFont typeface="Arial"/>
              <a:buChar char="•"/>
            </a:pPr>
            <a:r>
              <a:rPr lang="en-US" sz="3500" dirty="0"/>
              <a:t>Similar features from 22:34:02 – 04</a:t>
            </a:r>
          </a:p>
          <a:p>
            <a:pPr marL="2153913" lvl="1" indent="-501320">
              <a:buFont typeface="Arial"/>
              <a:buChar char="•"/>
            </a:pPr>
            <a:r>
              <a:rPr lang="en-US" sz="3500" dirty="0"/>
              <a:t>Features approximately equal in magnitude, but opposite sign from 22:34:00 - 02</a:t>
            </a:r>
          </a:p>
        </p:txBody>
      </p:sp>
      <p:sp>
        <p:nvSpPr>
          <p:cNvPr id="147" name="TextBox 146"/>
          <p:cNvSpPr txBox="1"/>
          <p:nvPr/>
        </p:nvSpPr>
        <p:spPr>
          <a:xfrm>
            <a:off x="13969966" y="25354018"/>
            <a:ext cx="17714006" cy="607569"/>
          </a:xfrm>
          <a:prstGeom prst="rect">
            <a:avLst/>
          </a:prstGeom>
          <a:noFill/>
        </p:spPr>
        <p:txBody>
          <a:bodyPr wrap="square" lIns="66843" tIns="33421" rIns="66843" bIns="33421" rtlCol="0">
            <a:spAutoFit/>
          </a:bodyPr>
          <a:lstStyle/>
          <a:p>
            <a:pPr marL="501320" indent="-501320">
              <a:buFont typeface="Arial"/>
              <a:buChar char="•"/>
            </a:pPr>
            <a:r>
              <a:rPr lang="en-US" sz="3500" dirty="0"/>
              <a:t>Features in EDR broken into three regions with PIC simulation comparison</a:t>
            </a:r>
          </a:p>
        </p:txBody>
      </p:sp>
      <p:sp>
        <p:nvSpPr>
          <p:cNvPr id="77" name="TextBox 76"/>
          <p:cNvSpPr txBox="1"/>
          <p:nvPr/>
        </p:nvSpPr>
        <p:spPr>
          <a:xfrm>
            <a:off x="25592831" y="12920669"/>
            <a:ext cx="6301446" cy="7020792"/>
          </a:xfrm>
          <a:prstGeom prst="rect">
            <a:avLst/>
          </a:prstGeom>
          <a:noFill/>
        </p:spPr>
        <p:txBody>
          <a:bodyPr wrap="square" lIns="66843" tIns="33421" rIns="66843" bIns="33421" rtlCol="0">
            <a:spAutoFit/>
          </a:bodyPr>
          <a:lstStyle/>
          <a:p>
            <a:r>
              <a:rPr lang="en-US" sz="4000" u="sng" dirty="0"/>
              <a:t>Three Regions</a:t>
            </a:r>
            <a:endParaRPr lang="en-US" sz="4000" dirty="0"/>
          </a:p>
          <a:p>
            <a:endParaRPr lang="en-US" sz="2300" u="sng" dirty="0"/>
          </a:p>
          <a:p>
            <a:pPr marL="543097" indent="-543097">
              <a:buFont typeface="+mj-lt"/>
              <a:buAutoNum type="arabicPeriod"/>
            </a:pPr>
            <a:r>
              <a:rPr lang="en-US" sz="3200" dirty="0"/>
              <a:t>Energy  Buildup (blue)</a:t>
            </a:r>
          </a:p>
          <a:p>
            <a:pPr marL="2195689" lvl="1" indent="-543097">
              <a:buFont typeface="Arial"/>
              <a:buChar char="•"/>
            </a:pPr>
            <a:r>
              <a:rPr lang="en-US" sz="2900" dirty="0"/>
              <a:t>Increase in du/</a:t>
            </a:r>
            <a:r>
              <a:rPr lang="en-US" sz="2900" dirty="0" err="1"/>
              <a:t>dt</a:t>
            </a:r>
            <a:endParaRPr lang="en-US" sz="2900" dirty="0"/>
          </a:p>
          <a:p>
            <a:pPr marL="2195689" lvl="1" indent="-543097">
              <a:buFont typeface="Arial"/>
              <a:buChar char="•"/>
            </a:pPr>
            <a:r>
              <a:rPr lang="en-US" sz="2900" dirty="0"/>
              <a:t>Decrease in J.E</a:t>
            </a:r>
          </a:p>
          <a:p>
            <a:pPr marL="2195689" lvl="1" indent="-543097">
              <a:buFont typeface="Arial"/>
              <a:buChar char="•"/>
            </a:pPr>
            <a:r>
              <a:rPr lang="en-US" sz="2900" dirty="0"/>
              <a:t>Increase in |S| </a:t>
            </a:r>
          </a:p>
          <a:p>
            <a:pPr marL="543097" indent="-543097">
              <a:buFont typeface="+mj-lt"/>
              <a:buAutoNum type="arabicPeriod"/>
            </a:pPr>
            <a:r>
              <a:rPr lang="en-US" sz="3200" dirty="0"/>
              <a:t>Energy Loss (red)</a:t>
            </a:r>
          </a:p>
          <a:p>
            <a:pPr marL="2195689" lvl="1" indent="-543097">
              <a:buFont typeface="Arial"/>
              <a:buChar char="•"/>
            </a:pPr>
            <a:r>
              <a:rPr lang="en-US" sz="2900" dirty="0"/>
              <a:t>Decrease in du/</a:t>
            </a:r>
            <a:r>
              <a:rPr lang="en-US" sz="2900" dirty="0" err="1"/>
              <a:t>dt</a:t>
            </a:r>
            <a:endParaRPr lang="en-US" sz="2900" dirty="0"/>
          </a:p>
          <a:p>
            <a:pPr marL="2195689" lvl="1" indent="-543097">
              <a:buFont typeface="Arial"/>
              <a:buChar char="•"/>
            </a:pPr>
            <a:r>
              <a:rPr lang="en-US" sz="2900" dirty="0"/>
              <a:t>Increase in J.E</a:t>
            </a:r>
          </a:p>
          <a:p>
            <a:pPr marL="2195689" lvl="1" indent="-543097">
              <a:buFont typeface="Arial"/>
              <a:buChar char="•"/>
            </a:pPr>
            <a:r>
              <a:rPr lang="en-US" sz="2900" dirty="0"/>
              <a:t>Decrease in |S|</a:t>
            </a:r>
          </a:p>
          <a:p>
            <a:pPr marL="2195689" lvl="1" indent="-543097">
              <a:buFont typeface="Arial"/>
              <a:buChar char="•"/>
            </a:pPr>
            <a:r>
              <a:rPr lang="en-US" sz="2900" dirty="0"/>
              <a:t>Increase in |</a:t>
            </a:r>
            <a:r>
              <a:rPr lang="en-US" sz="2900" dirty="0" err="1"/>
              <a:t>K</a:t>
            </a:r>
            <a:r>
              <a:rPr lang="en-US" sz="2900" baseline="-25000" dirty="0" err="1"/>
              <a:t>e</a:t>
            </a:r>
            <a:r>
              <a:rPr lang="en-US" sz="2900" dirty="0"/>
              <a:t>|</a:t>
            </a:r>
          </a:p>
          <a:p>
            <a:pPr marL="543097" indent="-543097">
              <a:buFont typeface="+mj-lt"/>
              <a:buAutoNum type="arabicPeriod"/>
            </a:pPr>
            <a:r>
              <a:rPr lang="en-US" sz="3200" dirty="0"/>
              <a:t>Relaxation (green)</a:t>
            </a:r>
          </a:p>
          <a:p>
            <a:pPr marL="2195689" lvl="1" indent="-543097">
              <a:buFont typeface="Arial"/>
              <a:buChar char="•"/>
            </a:pPr>
            <a:r>
              <a:rPr lang="en-US" sz="2900" dirty="0"/>
              <a:t>Increase in du/</a:t>
            </a:r>
            <a:r>
              <a:rPr lang="en-US" sz="2900" dirty="0" err="1"/>
              <a:t>dt</a:t>
            </a:r>
            <a:r>
              <a:rPr lang="en-US" sz="2900" dirty="0"/>
              <a:t> to zero</a:t>
            </a:r>
          </a:p>
          <a:p>
            <a:pPr marL="2195689" lvl="1" indent="-543097">
              <a:buFont typeface="Arial"/>
              <a:buChar char="•"/>
            </a:pPr>
            <a:r>
              <a:rPr lang="en-US" sz="2900" dirty="0"/>
              <a:t>Decrease in J.E to zero</a:t>
            </a:r>
          </a:p>
          <a:p>
            <a:pPr marL="2195689" lvl="1" indent="-543097">
              <a:buFont typeface="Arial"/>
              <a:buChar char="•"/>
            </a:pPr>
            <a:r>
              <a:rPr lang="en-US" sz="2900" dirty="0"/>
              <a:t>Decrease in |</a:t>
            </a:r>
            <a:r>
              <a:rPr lang="en-US" sz="2900" dirty="0" err="1"/>
              <a:t>K</a:t>
            </a:r>
            <a:r>
              <a:rPr lang="en-US" sz="2900" baseline="-25000" dirty="0" err="1"/>
              <a:t>e</a:t>
            </a:r>
            <a:r>
              <a:rPr lang="en-US" sz="2900" dirty="0"/>
              <a:t>|</a:t>
            </a:r>
          </a:p>
        </p:txBody>
      </p:sp>
      <p:sp>
        <p:nvSpPr>
          <p:cNvPr id="83" name="TextBox 82"/>
          <p:cNvSpPr txBox="1"/>
          <p:nvPr/>
        </p:nvSpPr>
        <p:spPr>
          <a:xfrm>
            <a:off x="7530561" y="9675707"/>
            <a:ext cx="6019270" cy="2947833"/>
          </a:xfrm>
          <a:prstGeom prst="rect">
            <a:avLst/>
          </a:prstGeom>
          <a:noFill/>
        </p:spPr>
        <p:txBody>
          <a:bodyPr wrap="square" lIns="66843" tIns="33421" rIns="66843" bIns="33421" rtlCol="0">
            <a:spAutoFit/>
          </a:bodyPr>
          <a:lstStyle/>
          <a:p>
            <a:pPr marL="334213" indent="-334213">
              <a:buFont typeface="Arial"/>
              <a:buChar char="•"/>
            </a:pPr>
            <a:r>
              <a:rPr lang="en-US" sz="2300" dirty="0"/>
              <a:t>Spacecraft Separation ~ 15 km</a:t>
            </a:r>
          </a:p>
          <a:p>
            <a:pPr marL="334213" indent="-334213">
              <a:buFont typeface="Arial"/>
              <a:buChar char="•"/>
            </a:pPr>
            <a:r>
              <a:rPr lang="en-US" sz="2300" dirty="0"/>
              <a:t>Small |B| indicates proximity to current sheet</a:t>
            </a:r>
          </a:p>
          <a:p>
            <a:pPr marL="334213" indent="-334213">
              <a:buFont typeface="Arial"/>
              <a:buChar char="•"/>
            </a:pPr>
            <a:endParaRPr lang="en-US" sz="2300" dirty="0"/>
          </a:p>
          <a:p>
            <a:pPr marL="334213" indent="-334213">
              <a:buFont typeface="Arial"/>
              <a:buChar char="•"/>
            </a:pPr>
            <a:r>
              <a:rPr lang="en-US" sz="2300" dirty="0"/>
              <a:t>Signatures of the EDR</a:t>
            </a:r>
          </a:p>
          <a:p>
            <a:pPr marL="1986806" lvl="1" indent="-334213">
              <a:buFont typeface="Arial"/>
              <a:buChar char="•"/>
            </a:pPr>
            <a:r>
              <a:rPr lang="en-US" sz="2300" dirty="0"/>
              <a:t>Reversals in B</a:t>
            </a:r>
            <a:r>
              <a:rPr lang="en-US" sz="2300" baseline="-25000" dirty="0"/>
              <a:t>x</a:t>
            </a:r>
            <a:r>
              <a:rPr lang="en-US" sz="2300" dirty="0"/>
              <a:t> and B</a:t>
            </a:r>
            <a:r>
              <a:rPr lang="en-US" sz="2300" baseline="-25000" dirty="0"/>
              <a:t>z</a:t>
            </a:r>
            <a:endParaRPr lang="en-US" sz="2300" dirty="0"/>
          </a:p>
          <a:p>
            <a:pPr marL="1986806" lvl="1" indent="-334213">
              <a:buFont typeface="Arial"/>
              <a:buChar char="•"/>
            </a:pPr>
            <a:r>
              <a:rPr lang="en-US" sz="2300" dirty="0"/>
              <a:t>Large reversal in V</a:t>
            </a:r>
            <a:r>
              <a:rPr lang="en-US" sz="2300" baseline="-25000" dirty="0"/>
              <a:t>ex</a:t>
            </a:r>
          </a:p>
          <a:p>
            <a:pPr marL="1986806" lvl="1" indent="-334213">
              <a:buFont typeface="Arial"/>
              <a:buChar char="•"/>
            </a:pPr>
            <a:r>
              <a:rPr lang="en-US" sz="2300" dirty="0"/>
              <a:t>Large V</a:t>
            </a:r>
            <a:r>
              <a:rPr lang="en-US" sz="2300" baseline="-25000" dirty="0"/>
              <a:t>ey</a:t>
            </a:r>
            <a:r>
              <a:rPr lang="en-US" sz="2300" dirty="0"/>
              <a:t> (out of plane)</a:t>
            </a:r>
          </a:p>
          <a:p>
            <a:pPr marL="1986806" lvl="1" indent="-334213">
              <a:buFont typeface="Arial"/>
              <a:buChar char="•"/>
            </a:pPr>
            <a:endParaRPr lang="en-US" sz="2300" dirty="0"/>
          </a:p>
        </p:txBody>
      </p:sp>
      <p:sp>
        <p:nvSpPr>
          <p:cNvPr id="84" name="TextBox 83"/>
          <p:cNvSpPr txBox="1"/>
          <p:nvPr/>
        </p:nvSpPr>
        <p:spPr>
          <a:xfrm>
            <a:off x="20869479" y="18105866"/>
            <a:ext cx="3273671" cy="1683322"/>
          </a:xfrm>
          <a:prstGeom prst="rect">
            <a:avLst/>
          </a:prstGeom>
          <a:noFill/>
          <a:ln>
            <a:solidFill>
              <a:srgbClr val="FF0000"/>
            </a:solidFill>
          </a:ln>
        </p:spPr>
        <p:txBody>
          <a:bodyPr wrap="square" lIns="66843" tIns="33421" rIns="66843" bIns="33421" rtlCol="0">
            <a:spAutoFit/>
          </a:bodyPr>
          <a:lstStyle/>
          <a:p>
            <a:pPr algn="ctr"/>
            <a:r>
              <a:rPr lang="en-US" sz="1500" u="sng" dirty="0"/>
              <a:t>Simulation Parameters</a:t>
            </a:r>
          </a:p>
          <a:p>
            <a:endParaRPr lang="en-US" sz="1500" dirty="0"/>
          </a:p>
          <a:p>
            <a:r>
              <a:rPr lang="en-US" sz="1500" dirty="0"/>
              <a:t>L</a:t>
            </a:r>
            <a:r>
              <a:rPr lang="en-US" sz="1500" baseline="-25000" dirty="0"/>
              <a:t>x</a:t>
            </a:r>
            <a:r>
              <a:rPr lang="en-US" sz="1500" dirty="0"/>
              <a:t> × L</a:t>
            </a:r>
            <a:r>
              <a:rPr lang="en-US" sz="1500" baseline="-25000" dirty="0"/>
              <a:t>z</a:t>
            </a:r>
            <a:r>
              <a:rPr lang="en-US" sz="1500" dirty="0"/>
              <a:t> = 80 × 20 d</a:t>
            </a:r>
            <a:r>
              <a:rPr lang="en-US" sz="1500" baseline="-25000" dirty="0"/>
              <a:t>i</a:t>
            </a:r>
            <a:r>
              <a:rPr lang="en-US" sz="1500" dirty="0"/>
              <a:t>	      m</a:t>
            </a:r>
            <a:r>
              <a:rPr lang="en-US" sz="1500" baseline="-25000" dirty="0"/>
              <a:t>i</a:t>
            </a:r>
            <a:r>
              <a:rPr lang="en-US" sz="1500" dirty="0"/>
              <a:t>/m</a:t>
            </a:r>
            <a:r>
              <a:rPr lang="en-US" sz="1500" baseline="-25000" dirty="0"/>
              <a:t>e</a:t>
            </a:r>
            <a:r>
              <a:rPr lang="en-US" sz="1500" dirty="0"/>
              <a:t> = 400</a:t>
            </a:r>
          </a:p>
          <a:p>
            <a:endParaRPr lang="en-US" sz="1500" dirty="0"/>
          </a:p>
          <a:p>
            <a:r>
              <a:rPr lang="en-US" sz="1500" dirty="0"/>
              <a:t>T</a:t>
            </a:r>
            <a:r>
              <a:rPr lang="en-US" sz="1500" baseline="-25000" dirty="0"/>
              <a:t>i</a:t>
            </a:r>
            <a:r>
              <a:rPr lang="en-US" sz="1500" dirty="0"/>
              <a:t>/T</a:t>
            </a:r>
            <a:r>
              <a:rPr lang="en-US" sz="1500" baseline="-25000" dirty="0"/>
              <a:t>e</a:t>
            </a:r>
            <a:r>
              <a:rPr lang="en-US" sz="1500" dirty="0"/>
              <a:t> = 5                               ω</a:t>
            </a:r>
            <a:r>
              <a:rPr lang="en-US" sz="1500" baseline="-25000" dirty="0"/>
              <a:t>pe</a:t>
            </a:r>
            <a:r>
              <a:rPr lang="en-US" sz="1500" dirty="0"/>
              <a:t>/Ω</a:t>
            </a:r>
            <a:r>
              <a:rPr lang="en-US" sz="1500" baseline="-25000" dirty="0"/>
              <a:t>ce</a:t>
            </a:r>
            <a:r>
              <a:rPr lang="en-US" sz="1500" dirty="0"/>
              <a:t> = 2</a:t>
            </a:r>
          </a:p>
          <a:p>
            <a:endParaRPr lang="en-US" sz="1500" dirty="0"/>
          </a:p>
          <a:p>
            <a:r>
              <a:rPr lang="en-US" sz="1500" dirty="0"/>
              <a:t>n</a:t>
            </a:r>
            <a:r>
              <a:rPr lang="en-US" sz="1500" baseline="-25000" dirty="0"/>
              <a:t>b</a:t>
            </a:r>
            <a:r>
              <a:rPr lang="en-US" sz="1500" dirty="0"/>
              <a:t>/n</a:t>
            </a:r>
            <a:r>
              <a:rPr lang="en-US" sz="1500" baseline="-25000" dirty="0"/>
              <a:t>0</a:t>
            </a:r>
            <a:r>
              <a:rPr lang="en-US" sz="1500" dirty="0"/>
              <a:t> = 0.05                        N</a:t>
            </a:r>
            <a:r>
              <a:rPr lang="en-US" sz="1500" baseline="-25000" dirty="0"/>
              <a:t>total</a:t>
            </a:r>
            <a:r>
              <a:rPr lang="en-US" sz="1500" dirty="0"/>
              <a:t>  =1.57e10 </a:t>
            </a:r>
          </a:p>
        </p:txBody>
      </p:sp>
      <p:sp>
        <p:nvSpPr>
          <p:cNvPr id="86" name="TextBox 85"/>
          <p:cNvSpPr txBox="1"/>
          <p:nvPr/>
        </p:nvSpPr>
        <p:spPr>
          <a:xfrm>
            <a:off x="25025264" y="13611533"/>
            <a:ext cx="359482" cy="298327"/>
          </a:xfrm>
          <a:prstGeom prst="rect">
            <a:avLst/>
          </a:prstGeom>
          <a:solidFill>
            <a:schemeClr val="bg1"/>
          </a:solidFill>
        </p:spPr>
        <p:txBody>
          <a:bodyPr wrap="square" lIns="66843" tIns="33421" rIns="66843" bIns="33421" rtlCol="0">
            <a:spAutoFit/>
          </a:bodyPr>
          <a:lstStyle/>
          <a:p>
            <a:pPr algn="ctr"/>
            <a:r>
              <a:rPr lang="en-US" sz="1500" dirty="0"/>
              <a:t>K</a:t>
            </a:r>
            <a:r>
              <a:rPr lang="en-US" sz="1500" baseline="-25000" dirty="0"/>
              <a:t>ey</a:t>
            </a:r>
            <a:endParaRPr lang="en-US" sz="1500" dirty="0"/>
          </a:p>
        </p:txBody>
      </p:sp>
      <p:sp>
        <p:nvSpPr>
          <p:cNvPr id="148" name="TextBox 147"/>
          <p:cNvSpPr txBox="1"/>
          <p:nvPr/>
        </p:nvSpPr>
        <p:spPr>
          <a:xfrm>
            <a:off x="25025264" y="15284485"/>
            <a:ext cx="359482" cy="298327"/>
          </a:xfrm>
          <a:prstGeom prst="rect">
            <a:avLst/>
          </a:prstGeom>
          <a:solidFill>
            <a:schemeClr val="bg1"/>
          </a:solidFill>
        </p:spPr>
        <p:txBody>
          <a:bodyPr wrap="square" lIns="66843" tIns="33421" rIns="66843" bIns="33421" rtlCol="0">
            <a:spAutoFit/>
          </a:bodyPr>
          <a:lstStyle/>
          <a:p>
            <a:pPr algn="ctr"/>
            <a:r>
              <a:rPr lang="en-US" sz="1500" dirty="0"/>
              <a:t>S</a:t>
            </a:r>
            <a:r>
              <a:rPr lang="en-US" sz="1500" baseline="-25000" dirty="0"/>
              <a:t>y</a:t>
            </a:r>
            <a:endParaRPr lang="en-US" sz="1500" dirty="0"/>
          </a:p>
        </p:txBody>
      </p:sp>
      <p:sp>
        <p:nvSpPr>
          <p:cNvPr id="149" name="TextBox 148"/>
          <p:cNvSpPr txBox="1"/>
          <p:nvPr/>
        </p:nvSpPr>
        <p:spPr>
          <a:xfrm>
            <a:off x="25000624" y="16910945"/>
            <a:ext cx="359482" cy="298327"/>
          </a:xfrm>
          <a:prstGeom prst="rect">
            <a:avLst/>
          </a:prstGeom>
          <a:solidFill>
            <a:schemeClr val="bg1"/>
          </a:solidFill>
        </p:spPr>
        <p:txBody>
          <a:bodyPr wrap="square" lIns="66843" tIns="33421" rIns="66843" bIns="33421" rtlCol="0">
            <a:spAutoFit/>
          </a:bodyPr>
          <a:lstStyle/>
          <a:p>
            <a:pPr algn="ctr"/>
            <a:r>
              <a:rPr lang="en-US" sz="1500" dirty="0"/>
              <a:t>J</a:t>
            </a:r>
            <a:r>
              <a:rPr lang="en-US" sz="1000" dirty="0">
                <a:latin typeface="Wingdings"/>
                <a:ea typeface="Wingdings"/>
                <a:cs typeface="Wingdings"/>
                <a:sym typeface="Wingdings"/>
              </a:rPr>
              <a:t></a:t>
            </a:r>
            <a:r>
              <a:rPr lang="en-US" sz="1500" dirty="0"/>
              <a:t>E</a:t>
            </a:r>
          </a:p>
        </p:txBody>
      </p:sp>
      <p:sp>
        <p:nvSpPr>
          <p:cNvPr id="87" name="TextBox 86"/>
          <p:cNvSpPr txBox="1"/>
          <p:nvPr/>
        </p:nvSpPr>
        <p:spPr>
          <a:xfrm>
            <a:off x="1264252" y="15518396"/>
            <a:ext cx="1669206" cy="390660"/>
          </a:xfrm>
          <a:prstGeom prst="rect">
            <a:avLst/>
          </a:prstGeom>
          <a:noFill/>
        </p:spPr>
        <p:txBody>
          <a:bodyPr wrap="square" lIns="66843" tIns="33421" rIns="66843" bIns="33421" rtlCol="0">
            <a:spAutoFit/>
          </a:bodyPr>
          <a:lstStyle/>
          <a:p>
            <a:r>
              <a:rPr lang="en-US" sz="2100" dirty="0"/>
              <a:t>MMS</a:t>
            </a:r>
          </a:p>
        </p:txBody>
      </p:sp>
      <p:sp>
        <p:nvSpPr>
          <p:cNvPr id="150" name="TextBox 149"/>
          <p:cNvSpPr txBox="1"/>
          <p:nvPr/>
        </p:nvSpPr>
        <p:spPr>
          <a:xfrm>
            <a:off x="5711651" y="15514077"/>
            <a:ext cx="1669206" cy="390660"/>
          </a:xfrm>
          <a:prstGeom prst="rect">
            <a:avLst/>
          </a:prstGeom>
          <a:noFill/>
        </p:spPr>
        <p:txBody>
          <a:bodyPr wrap="square" lIns="66843" tIns="33421" rIns="66843" bIns="33421" rtlCol="0">
            <a:spAutoFit/>
          </a:bodyPr>
          <a:lstStyle/>
          <a:p>
            <a:r>
              <a:rPr lang="en-US" sz="2100" dirty="0"/>
              <a:t>X-Line</a:t>
            </a:r>
          </a:p>
        </p:txBody>
      </p:sp>
      <p:sp>
        <p:nvSpPr>
          <p:cNvPr id="151" name="TextBox 150"/>
          <p:cNvSpPr txBox="1"/>
          <p:nvPr/>
        </p:nvSpPr>
        <p:spPr>
          <a:xfrm>
            <a:off x="10018007" y="15509758"/>
            <a:ext cx="1669206" cy="390660"/>
          </a:xfrm>
          <a:prstGeom prst="rect">
            <a:avLst/>
          </a:prstGeom>
          <a:noFill/>
        </p:spPr>
        <p:txBody>
          <a:bodyPr wrap="square" lIns="66843" tIns="33421" rIns="66843" bIns="33421" rtlCol="0">
            <a:spAutoFit/>
          </a:bodyPr>
          <a:lstStyle/>
          <a:p>
            <a:r>
              <a:rPr lang="en-US" sz="2100" dirty="0"/>
              <a:t>Electron</a:t>
            </a:r>
          </a:p>
        </p:txBody>
      </p:sp>
      <p:sp>
        <p:nvSpPr>
          <p:cNvPr id="152" name="TextBox 151"/>
          <p:cNvSpPr txBox="1"/>
          <p:nvPr/>
        </p:nvSpPr>
        <p:spPr>
          <a:xfrm>
            <a:off x="1264252" y="22671367"/>
            <a:ext cx="1669206" cy="390660"/>
          </a:xfrm>
          <a:prstGeom prst="rect">
            <a:avLst/>
          </a:prstGeom>
          <a:noFill/>
        </p:spPr>
        <p:txBody>
          <a:bodyPr wrap="square" lIns="66843" tIns="33421" rIns="66843" bIns="33421" rtlCol="0">
            <a:spAutoFit/>
          </a:bodyPr>
          <a:lstStyle/>
          <a:p>
            <a:r>
              <a:rPr lang="en-US" sz="2100" dirty="0"/>
              <a:t>MMS</a:t>
            </a:r>
          </a:p>
        </p:txBody>
      </p:sp>
      <p:sp>
        <p:nvSpPr>
          <p:cNvPr id="153" name="TextBox 152"/>
          <p:cNvSpPr txBox="1"/>
          <p:nvPr/>
        </p:nvSpPr>
        <p:spPr>
          <a:xfrm>
            <a:off x="5711651" y="22671367"/>
            <a:ext cx="1669206" cy="390660"/>
          </a:xfrm>
          <a:prstGeom prst="rect">
            <a:avLst/>
          </a:prstGeom>
          <a:noFill/>
        </p:spPr>
        <p:txBody>
          <a:bodyPr wrap="square" lIns="66843" tIns="33421" rIns="66843" bIns="33421" rtlCol="0">
            <a:spAutoFit/>
          </a:bodyPr>
          <a:lstStyle/>
          <a:p>
            <a:r>
              <a:rPr lang="en-US" sz="2100" dirty="0"/>
              <a:t>X-Line</a:t>
            </a:r>
          </a:p>
        </p:txBody>
      </p:sp>
      <p:sp>
        <p:nvSpPr>
          <p:cNvPr id="154" name="TextBox 153"/>
          <p:cNvSpPr txBox="1"/>
          <p:nvPr/>
        </p:nvSpPr>
        <p:spPr>
          <a:xfrm>
            <a:off x="9664205" y="22862639"/>
            <a:ext cx="3728957" cy="390660"/>
          </a:xfrm>
          <a:prstGeom prst="rect">
            <a:avLst/>
          </a:prstGeom>
          <a:noFill/>
        </p:spPr>
        <p:txBody>
          <a:bodyPr wrap="square" lIns="66843" tIns="33421" rIns="66843" bIns="33421" rtlCol="0">
            <a:spAutoFit/>
          </a:bodyPr>
          <a:lstStyle/>
          <a:p>
            <a:r>
              <a:rPr lang="en-US" sz="2100" dirty="0"/>
              <a:t>Electron (smoothed 0.1s)</a:t>
            </a:r>
          </a:p>
        </p:txBody>
      </p:sp>
    </p:spTree>
    <p:extLst>
      <p:ext uri="{BB962C8B-B14F-4D97-AF65-F5344CB8AC3E}">
        <p14:creationId xmlns:p14="http://schemas.microsoft.com/office/powerpoint/2010/main" val="1939807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6147</TotalTime>
  <Words>522</Words>
  <Application>Microsoft Macintosh PowerPoint</Application>
  <PresentationFormat>Custom</PresentationFormat>
  <Paragraphs>85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Dominic Payne</dc:creator>
  <cp:lastModifiedBy>Dominic Payne</cp:lastModifiedBy>
  <cp:revision>111</cp:revision>
  <cp:lastPrinted>2018-06-07T15:04:32Z</cp:lastPrinted>
  <dcterms:created xsi:type="dcterms:W3CDTF">2017-12-01T19:59:09Z</dcterms:created>
  <dcterms:modified xsi:type="dcterms:W3CDTF">2018-06-07T17:49:47Z</dcterms:modified>
</cp:coreProperties>
</file>