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3"/>
  </p:handoutMasterIdLst>
  <p:sldIdLst>
    <p:sldId id="258"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2844"/>
    <a:srgbClr val="9DD164"/>
    <a:srgbClr val="D36122"/>
    <a:srgbClr val="003594"/>
    <a:srgbClr val="003591"/>
    <a:srgbClr val="A2AAAD"/>
    <a:srgbClr val="D6D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431"/>
    <p:restoredTop sz="94643"/>
  </p:normalViewPr>
  <p:slideViewPr>
    <p:cSldViewPr snapToGrid="0" snapToObjects="1">
      <p:cViewPr>
        <p:scale>
          <a:sx n="10" d="100"/>
          <a:sy n="10" d="100"/>
        </p:scale>
        <p:origin x="-2796" y="-642"/>
      </p:cViewPr>
      <p:guideLst>
        <p:guide orient="horz" pos="9216"/>
        <p:guide pos="11520"/>
      </p:guideLst>
    </p:cSldViewPr>
  </p:slideViewPr>
  <p:notesTextViewPr>
    <p:cViewPr>
      <p:scale>
        <a:sx n="1" d="1"/>
        <a:sy n="1" d="1"/>
      </p:scale>
      <p:origin x="0" y="0"/>
    </p:cViewPr>
  </p:notesTextViewPr>
  <p:notesViewPr>
    <p:cSldViewPr snapToGrid="0" snapToObjects="1">
      <p:cViewPr varScale="1">
        <p:scale>
          <a:sx n="53" d="100"/>
          <a:sy n="53" d="100"/>
        </p:scale>
        <p:origin x="-286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0"/>
    </mc:Choice>
    <mc:Fallback>
      <c:style val="10"/>
    </mc:Fallback>
  </mc:AlternateContent>
  <c:chart>
    <c:autoTitleDeleted val="0"/>
    <c:plotArea>
      <c:layout/>
      <c:lineChart>
        <c:grouping val="standard"/>
        <c:varyColors val="0"/>
        <c:ser>
          <c:idx val="0"/>
          <c:order val="0"/>
          <c:tx>
            <c:strRef>
              <c:f>Sheet1!$B$1</c:f>
              <c:strCache>
                <c:ptCount val="1"/>
                <c:pt idx="0">
                  <c:v>Water</c:v>
                </c:pt>
              </c:strCache>
            </c:strRef>
          </c:tx>
          <c:spPr>
            <a:ln w="63500">
              <a:solidFill>
                <a:srgbClr val="9DD164"/>
              </a:solidFill>
            </a:ln>
          </c:spPr>
          <c:marker>
            <c:spPr>
              <a:solidFill>
                <a:srgbClr val="9DD164"/>
              </a:solidFill>
              <a:ln>
                <a:solidFill>
                  <a:srgbClr val="9DD164"/>
                </a:solidFill>
              </a:ln>
            </c:spPr>
          </c:marker>
          <c:cat>
            <c:strRef>
              <c:f>Sheet1!$A$2:$A$13</c:f>
              <c:strCache>
                <c:ptCount val="12"/>
                <c:pt idx="0">
                  <c:v>January</c:v>
                </c:pt>
                <c:pt idx="1">
                  <c:v>February</c:v>
                </c:pt>
                <c:pt idx="2">
                  <c:v>March</c:v>
                </c:pt>
                <c:pt idx="3">
                  <c:v>April</c:v>
                </c:pt>
                <c:pt idx="4">
                  <c:v>May</c:v>
                </c:pt>
                <c:pt idx="5">
                  <c:v>June</c:v>
                </c:pt>
                <c:pt idx="6">
                  <c:v>July</c:v>
                </c:pt>
                <c:pt idx="7">
                  <c:v>August</c:v>
                </c:pt>
                <c:pt idx="8">
                  <c:v>September</c:v>
                </c:pt>
                <c:pt idx="9">
                  <c:v>October</c:v>
                </c:pt>
                <c:pt idx="10">
                  <c:v>November</c:v>
                </c:pt>
                <c:pt idx="11">
                  <c:v>December</c:v>
                </c:pt>
              </c:strCache>
            </c:strRef>
          </c:cat>
          <c:val>
            <c:numRef>
              <c:f>Sheet1!$B$2:$B$13</c:f>
              <c:numCache>
                <c:formatCode>General</c:formatCode>
                <c:ptCount val="12"/>
                <c:pt idx="0">
                  <c:v>56</c:v>
                </c:pt>
                <c:pt idx="1">
                  <c:v>60</c:v>
                </c:pt>
                <c:pt idx="2">
                  <c:v>50</c:v>
                </c:pt>
                <c:pt idx="3">
                  <c:v>55</c:v>
                </c:pt>
                <c:pt idx="4">
                  <c:v>50</c:v>
                </c:pt>
                <c:pt idx="5">
                  <c:v>45</c:v>
                </c:pt>
                <c:pt idx="6">
                  <c:v>50</c:v>
                </c:pt>
                <c:pt idx="7">
                  <c:v>40</c:v>
                </c:pt>
                <c:pt idx="8">
                  <c:v>50</c:v>
                </c:pt>
                <c:pt idx="9">
                  <c:v>30</c:v>
                </c:pt>
                <c:pt idx="10">
                  <c:v>30</c:v>
                </c:pt>
                <c:pt idx="11">
                  <c:v>25</c:v>
                </c:pt>
              </c:numCache>
            </c:numRef>
          </c:val>
          <c:smooth val="0"/>
        </c:ser>
        <c:ser>
          <c:idx val="1"/>
          <c:order val="1"/>
          <c:tx>
            <c:strRef>
              <c:f>Sheet1!$C$1</c:f>
              <c:strCache>
                <c:ptCount val="1"/>
                <c:pt idx="0">
                  <c:v>Energy</c:v>
                </c:pt>
              </c:strCache>
            </c:strRef>
          </c:tx>
          <c:spPr>
            <a:ln w="63500">
              <a:solidFill>
                <a:srgbClr val="D36122"/>
              </a:solidFill>
            </a:ln>
          </c:spPr>
          <c:marker>
            <c:spPr>
              <a:ln w="12700">
                <a:solidFill>
                  <a:srgbClr val="D36122"/>
                </a:solidFill>
              </a:ln>
            </c:spPr>
          </c:marker>
          <c:cat>
            <c:strRef>
              <c:f>Sheet1!$A$2:$A$13</c:f>
              <c:strCache>
                <c:ptCount val="12"/>
                <c:pt idx="0">
                  <c:v>January</c:v>
                </c:pt>
                <c:pt idx="1">
                  <c:v>February</c:v>
                </c:pt>
                <c:pt idx="2">
                  <c:v>March</c:v>
                </c:pt>
                <c:pt idx="3">
                  <c:v>April</c:v>
                </c:pt>
                <c:pt idx="4">
                  <c:v>May</c:v>
                </c:pt>
                <c:pt idx="5">
                  <c:v>June</c:v>
                </c:pt>
                <c:pt idx="6">
                  <c:v>July</c:v>
                </c:pt>
                <c:pt idx="7">
                  <c:v>August</c:v>
                </c:pt>
                <c:pt idx="8">
                  <c:v>September</c:v>
                </c:pt>
                <c:pt idx="9">
                  <c:v>October</c:v>
                </c:pt>
                <c:pt idx="10">
                  <c:v>November</c:v>
                </c:pt>
                <c:pt idx="11">
                  <c:v>December</c:v>
                </c:pt>
              </c:strCache>
            </c:strRef>
          </c:cat>
          <c:val>
            <c:numRef>
              <c:f>Sheet1!$C$2:$C$13</c:f>
              <c:numCache>
                <c:formatCode>General</c:formatCode>
                <c:ptCount val="12"/>
                <c:pt idx="0">
                  <c:v>80</c:v>
                </c:pt>
                <c:pt idx="1">
                  <c:v>80</c:v>
                </c:pt>
                <c:pt idx="2">
                  <c:v>55</c:v>
                </c:pt>
                <c:pt idx="3">
                  <c:v>50</c:v>
                </c:pt>
                <c:pt idx="4">
                  <c:v>50</c:v>
                </c:pt>
                <c:pt idx="5">
                  <c:v>40</c:v>
                </c:pt>
                <c:pt idx="6">
                  <c:v>20</c:v>
                </c:pt>
                <c:pt idx="7">
                  <c:v>20</c:v>
                </c:pt>
                <c:pt idx="8">
                  <c:v>30</c:v>
                </c:pt>
                <c:pt idx="9">
                  <c:v>40</c:v>
                </c:pt>
                <c:pt idx="10">
                  <c:v>50</c:v>
                </c:pt>
                <c:pt idx="11">
                  <c:v>70</c:v>
                </c:pt>
              </c:numCache>
            </c:numRef>
          </c:val>
          <c:smooth val="0"/>
        </c:ser>
        <c:dLbls>
          <c:showLegendKey val="0"/>
          <c:showVal val="0"/>
          <c:showCatName val="0"/>
          <c:showSerName val="0"/>
          <c:showPercent val="0"/>
          <c:showBubbleSize val="0"/>
        </c:dLbls>
        <c:marker val="1"/>
        <c:smooth val="0"/>
        <c:axId val="85307776"/>
        <c:axId val="104655488"/>
      </c:lineChart>
      <c:catAx>
        <c:axId val="85307776"/>
        <c:scaling>
          <c:orientation val="minMax"/>
        </c:scaling>
        <c:delete val="0"/>
        <c:axPos val="b"/>
        <c:majorTickMark val="none"/>
        <c:minorTickMark val="none"/>
        <c:tickLblPos val="nextTo"/>
        <c:txPr>
          <a:bodyPr/>
          <a:lstStyle/>
          <a:p>
            <a:pPr>
              <a:defRPr>
                <a:latin typeface="Minion Pro"/>
              </a:defRPr>
            </a:pPr>
            <a:endParaRPr lang="en-US"/>
          </a:p>
        </c:txPr>
        <c:crossAx val="104655488"/>
        <c:crosses val="autoZero"/>
        <c:auto val="1"/>
        <c:lblAlgn val="ctr"/>
        <c:lblOffset val="100"/>
        <c:noMultiLvlLbl val="0"/>
      </c:catAx>
      <c:valAx>
        <c:axId val="104655488"/>
        <c:scaling>
          <c:orientation val="minMax"/>
        </c:scaling>
        <c:delete val="1"/>
        <c:axPos val="l"/>
        <c:title>
          <c:tx>
            <c:rich>
              <a:bodyPr rot="-5400000" vert="horz"/>
              <a:lstStyle/>
              <a:p>
                <a:pPr>
                  <a:defRPr sz="2400">
                    <a:solidFill>
                      <a:srgbClr val="092844"/>
                    </a:solidFill>
                    <a:latin typeface="Minion Pro"/>
                  </a:defRPr>
                </a:pPr>
                <a:r>
                  <a:rPr lang="en-US" sz="2400">
                    <a:solidFill>
                      <a:srgbClr val="092844"/>
                    </a:solidFill>
                    <a:latin typeface="Minion Pro"/>
                  </a:rPr>
                  <a:t>Usage</a:t>
                </a:r>
              </a:p>
            </c:rich>
          </c:tx>
          <c:layout/>
          <c:overlay val="0"/>
        </c:title>
        <c:numFmt formatCode="General" sourceLinked="1"/>
        <c:majorTickMark val="out"/>
        <c:minorTickMark val="none"/>
        <c:tickLblPos val="nextTo"/>
        <c:crossAx val="85307776"/>
        <c:crosses val="autoZero"/>
        <c:crossBetween val="between"/>
      </c:valAx>
    </c:plotArea>
    <c:legend>
      <c:legendPos val="b"/>
      <c:layout/>
      <c:overlay val="0"/>
      <c:txPr>
        <a:bodyPr/>
        <a:lstStyle/>
        <a:p>
          <a:pPr>
            <a:defRPr sz="2400" b="1">
              <a:solidFill>
                <a:srgbClr val="092844"/>
              </a:solidFill>
              <a:latin typeface="Minion Pro"/>
            </a:defRPr>
          </a:pPr>
          <a:endParaRPr lang="en-US"/>
        </a:p>
      </c:txPr>
    </c:legend>
    <c:plotVisOnly val="1"/>
    <c:dispBlanksAs val="zero"/>
    <c:showDLblsOverMax val="0"/>
  </c:chart>
  <c:spPr>
    <a:ln w="25400"/>
  </c:spPr>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646CAA-2414-43CE-BD11-D351A7C563A4}" type="doc">
      <dgm:prSet loTypeId="urn:microsoft.com/office/officeart/2005/8/layout/cycle8" loCatId="cycle" qsTypeId="urn:microsoft.com/office/officeart/2005/8/quickstyle/simple3" qsCatId="simple" csTypeId="urn:microsoft.com/office/officeart/2005/8/colors/accent1_2" csCatId="accent1" phldr="1"/>
      <dgm:spPr/>
    </dgm:pt>
    <dgm:pt modelId="{E9E46D2C-13E0-4674-A78C-FAC12C0803C1}">
      <dgm:prSet phldrT="[Text]" custT="1"/>
      <dgm:spPr>
        <a:solidFill>
          <a:srgbClr val="9DD164"/>
        </a:solidFill>
        <a:ln>
          <a:solidFill>
            <a:srgbClr val="9DD164"/>
          </a:solidFill>
        </a:ln>
      </dgm:spPr>
      <dgm:t>
        <a:bodyPr/>
        <a:lstStyle/>
        <a:p>
          <a:pPr algn="ctr"/>
          <a:r>
            <a:rPr lang="en-US" sz="2800" b="1" dirty="0" smtClean="0">
              <a:solidFill>
                <a:srgbClr val="092844"/>
              </a:solidFill>
              <a:effectLst/>
              <a:latin typeface="Minion Pro"/>
            </a:rPr>
            <a:t>Measure</a:t>
          </a:r>
          <a:endParaRPr lang="en-US" sz="3200" b="1" dirty="0">
            <a:solidFill>
              <a:srgbClr val="092844"/>
            </a:solidFill>
            <a:effectLst/>
            <a:latin typeface="Minion Pro"/>
          </a:endParaRPr>
        </a:p>
      </dgm:t>
    </dgm:pt>
    <dgm:pt modelId="{670E0EE8-76E5-4802-B6F0-5856BD525F56}" type="parTrans" cxnId="{BF59F9AC-41AA-4037-B9BE-3AF9D4B16276}">
      <dgm:prSet/>
      <dgm:spPr/>
      <dgm:t>
        <a:bodyPr/>
        <a:lstStyle/>
        <a:p>
          <a:pPr algn="ctr"/>
          <a:endParaRPr lang="en-US"/>
        </a:p>
      </dgm:t>
    </dgm:pt>
    <dgm:pt modelId="{7D87CE31-2245-4E68-A877-B1A387545FF6}" type="sibTrans" cxnId="{BF59F9AC-41AA-4037-B9BE-3AF9D4B16276}">
      <dgm:prSet/>
      <dgm:spPr/>
      <dgm:t>
        <a:bodyPr/>
        <a:lstStyle/>
        <a:p>
          <a:pPr algn="ctr"/>
          <a:endParaRPr lang="en-US"/>
        </a:p>
      </dgm:t>
    </dgm:pt>
    <dgm:pt modelId="{BE4CB477-2025-480F-8B8D-F8443795DDA5}">
      <dgm:prSet phldrT="[Text]" custT="1"/>
      <dgm:spPr>
        <a:solidFill>
          <a:srgbClr val="9DD164"/>
        </a:solidFill>
        <a:ln>
          <a:solidFill>
            <a:srgbClr val="9DD164"/>
          </a:solidFill>
        </a:ln>
      </dgm:spPr>
      <dgm:t>
        <a:bodyPr/>
        <a:lstStyle/>
        <a:p>
          <a:pPr algn="ctr"/>
          <a:r>
            <a:rPr lang="en-US" sz="2800" b="1" dirty="0" smtClean="0">
              <a:solidFill>
                <a:srgbClr val="092844"/>
              </a:solidFill>
              <a:latin typeface="Minion Pro"/>
            </a:rPr>
            <a:t>Plan</a:t>
          </a:r>
          <a:endParaRPr lang="en-US" sz="3200" b="1" dirty="0">
            <a:solidFill>
              <a:srgbClr val="092844"/>
            </a:solidFill>
            <a:latin typeface="Minion Pro"/>
          </a:endParaRPr>
        </a:p>
      </dgm:t>
    </dgm:pt>
    <dgm:pt modelId="{4E58040B-897B-46A1-B4DE-70BDB2DCE1DD}" type="parTrans" cxnId="{F062957E-C604-416C-B859-ABA5F406BAF9}">
      <dgm:prSet/>
      <dgm:spPr/>
      <dgm:t>
        <a:bodyPr/>
        <a:lstStyle/>
        <a:p>
          <a:pPr algn="ctr"/>
          <a:endParaRPr lang="en-US"/>
        </a:p>
      </dgm:t>
    </dgm:pt>
    <dgm:pt modelId="{1C7232F7-ACDC-4B77-B3A6-0796F3FE436B}" type="sibTrans" cxnId="{F062957E-C604-416C-B859-ABA5F406BAF9}">
      <dgm:prSet/>
      <dgm:spPr/>
      <dgm:t>
        <a:bodyPr/>
        <a:lstStyle/>
        <a:p>
          <a:pPr algn="ctr"/>
          <a:endParaRPr lang="en-US"/>
        </a:p>
      </dgm:t>
    </dgm:pt>
    <dgm:pt modelId="{E88F2106-34B5-4F93-965E-401CD5B47151}">
      <dgm:prSet phldrT="[Text]" custT="1"/>
      <dgm:spPr>
        <a:solidFill>
          <a:srgbClr val="9DD164"/>
        </a:solidFill>
        <a:ln>
          <a:solidFill>
            <a:srgbClr val="9DD164"/>
          </a:solidFill>
        </a:ln>
      </dgm:spPr>
      <dgm:t>
        <a:bodyPr/>
        <a:lstStyle/>
        <a:p>
          <a:pPr algn="ctr"/>
          <a:r>
            <a:rPr lang="en-US" sz="2800" b="1" dirty="0" smtClean="0">
              <a:solidFill>
                <a:srgbClr val="092844"/>
              </a:solidFill>
              <a:latin typeface="Minion Pro"/>
            </a:rPr>
            <a:t>Collect</a:t>
          </a:r>
          <a:endParaRPr lang="en-US" sz="3200" b="1" dirty="0">
            <a:solidFill>
              <a:srgbClr val="092844"/>
            </a:solidFill>
            <a:latin typeface="Minion Pro"/>
          </a:endParaRPr>
        </a:p>
      </dgm:t>
    </dgm:pt>
    <dgm:pt modelId="{24D82465-03DC-48F1-A60F-2BD12658B83E}" type="parTrans" cxnId="{E1349560-C4EE-4556-B9E8-B6671D8CB3A5}">
      <dgm:prSet/>
      <dgm:spPr/>
      <dgm:t>
        <a:bodyPr/>
        <a:lstStyle/>
        <a:p>
          <a:pPr algn="ctr"/>
          <a:endParaRPr lang="en-US"/>
        </a:p>
      </dgm:t>
    </dgm:pt>
    <dgm:pt modelId="{0CFB4E07-00C5-475C-A307-3337F074105C}" type="sibTrans" cxnId="{E1349560-C4EE-4556-B9E8-B6671D8CB3A5}">
      <dgm:prSet/>
      <dgm:spPr/>
      <dgm:t>
        <a:bodyPr/>
        <a:lstStyle/>
        <a:p>
          <a:pPr algn="ctr"/>
          <a:endParaRPr lang="en-US"/>
        </a:p>
      </dgm:t>
    </dgm:pt>
    <dgm:pt modelId="{ED33A775-3444-4E1C-B407-F1BEC7BDF7B5}">
      <dgm:prSet phldrT="[Text]" custT="1"/>
      <dgm:spPr>
        <a:solidFill>
          <a:srgbClr val="9DD164"/>
        </a:solidFill>
        <a:ln>
          <a:solidFill>
            <a:srgbClr val="9DD164"/>
          </a:solidFill>
        </a:ln>
      </dgm:spPr>
      <dgm:t>
        <a:bodyPr/>
        <a:lstStyle/>
        <a:p>
          <a:pPr algn="ctr"/>
          <a:r>
            <a:rPr lang="en-US" sz="2800" b="1" dirty="0" smtClean="0">
              <a:solidFill>
                <a:srgbClr val="092844"/>
              </a:solidFill>
              <a:latin typeface="Minion Pro"/>
            </a:rPr>
            <a:t>Analyze</a:t>
          </a:r>
          <a:endParaRPr lang="en-US" sz="3200" b="1" dirty="0">
            <a:solidFill>
              <a:srgbClr val="092844"/>
            </a:solidFill>
            <a:latin typeface="Minion Pro"/>
          </a:endParaRPr>
        </a:p>
      </dgm:t>
    </dgm:pt>
    <dgm:pt modelId="{10BA76F6-E8EB-48E7-BD82-315415A4F755}" type="parTrans" cxnId="{FB0762E5-0A0A-47C9-9CA1-2B0A4CF3ACA8}">
      <dgm:prSet/>
      <dgm:spPr/>
      <dgm:t>
        <a:bodyPr/>
        <a:lstStyle/>
        <a:p>
          <a:pPr algn="ctr"/>
          <a:endParaRPr lang="en-US"/>
        </a:p>
      </dgm:t>
    </dgm:pt>
    <dgm:pt modelId="{0B02467F-1346-4443-A426-A15BA687AA91}" type="sibTrans" cxnId="{FB0762E5-0A0A-47C9-9CA1-2B0A4CF3ACA8}">
      <dgm:prSet/>
      <dgm:spPr/>
      <dgm:t>
        <a:bodyPr/>
        <a:lstStyle/>
        <a:p>
          <a:pPr algn="ctr"/>
          <a:endParaRPr lang="en-US"/>
        </a:p>
      </dgm:t>
    </dgm:pt>
    <dgm:pt modelId="{A92DABE1-A023-496C-B8B4-471503BE0BC2}">
      <dgm:prSet phldrT="[Text]" custT="1"/>
      <dgm:spPr>
        <a:solidFill>
          <a:srgbClr val="9DD164"/>
        </a:solidFill>
        <a:ln>
          <a:solidFill>
            <a:srgbClr val="9DD164"/>
          </a:solidFill>
        </a:ln>
      </dgm:spPr>
      <dgm:t>
        <a:bodyPr/>
        <a:lstStyle/>
        <a:p>
          <a:pPr algn="ctr"/>
          <a:r>
            <a:rPr lang="en-US" sz="2800" b="1" dirty="0" smtClean="0">
              <a:solidFill>
                <a:srgbClr val="092844"/>
              </a:solidFill>
              <a:latin typeface="Minion Pro"/>
            </a:rPr>
            <a:t>Implement</a:t>
          </a:r>
          <a:endParaRPr lang="en-US" sz="2800" b="1" dirty="0">
            <a:solidFill>
              <a:srgbClr val="092844"/>
            </a:solidFill>
            <a:latin typeface="Minion Pro"/>
          </a:endParaRPr>
        </a:p>
      </dgm:t>
    </dgm:pt>
    <dgm:pt modelId="{5486406B-0875-48E0-8AA8-D0CFDB549F3E}" type="parTrans" cxnId="{A6142F4E-E0A8-42E9-A7F6-8E28CF43E34E}">
      <dgm:prSet/>
      <dgm:spPr/>
      <dgm:t>
        <a:bodyPr/>
        <a:lstStyle/>
        <a:p>
          <a:pPr algn="ctr"/>
          <a:endParaRPr lang="en-US"/>
        </a:p>
      </dgm:t>
    </dgm:pt>
    <dgm:pt modelId="{650B1B81-8BC5-4D41-9FCF-FC88E506CDFC}" type="sibTrans" cxnId="{A6142F4E-E0A8-42E9-A7F6-8E28CF43E34E}">
      <dgm:prSet/>
      <dgm:spPr/>
      <dgm:t>
        <a:bodyPr/>
        <a:lstStyle/>
        <a:p>
          <a:pPr algn="ctr"/>
          <a:endParaRPr lang="en-US"/>
        </a:p>
      </dgm:t>
    </dgm:pt>
    <dgm:pt modelId="{1FEB0C29-985A-4607-B7A2-8F7A581E8594}" type="pres">
      <dgm:prSet presAssocID="{64646CAA-2414-43CE-BD11-D351A7C563A4}" presName="compositeShape" presStyleCnt="0">
        <dgm:presLayoutVars>
          <dgm:chMax val="7"/>
          <dgm:dir val="rev"/>
          <dgm:resizeHandles val="exact"/>
        </dgm:presLayoutVars>
      </dgm:prSet>
      <dgm:spPr/>
    </dgm:pt>
    <dgm:pt modelId="{BBEF23ED-D1CF-4359-8F76-0748202E178A}" type="pres">
      <dgm:prSet presAssocID="{64646CAA-2414-43CE-BD11-D351A7C563A4}" presName="wedge1" presStyleLbl="node1" presStyleIdx="0" presStyleCnt="5"/>
      <dgm:spPr/>
      <dgm:t>
        <a:bodyPr/>
        <a:lstStyle/>
        <a:p>
          <a:endParaRPr lang="en-US"/>
        </a:p>
      </dgm:t>
    </dgm:pt>
    <dgm:pt modelId="{BB7FE290-13C9-427A-B7A7-C4F55BC393BD}" type="pres">
      <dgm:prSet presAssocID="{64646CAA-2414-43CE-BD11-D351A7C563A4}" presName="dummy1a" presStyleCnt="0"/>
      <dgm:spPr/>
    </dgm:pt>
    <dgm:pt modelId="{27B1EF01-6DCF-4BD4-A83C-A589A10F05F7}" type="pres">
      <dgm:prSet presAssocID="{64646CAA-2414-43CE-BD11-D351A7C563A4}" presName="dummy1b" presStyleCnt="0"/>
      <dgm:spPr/>
    </dgm:pt>
    <dgm:pt modelId="{92E83289-DC34-4D91-A773-E1C159B9CB79}" type="pres">
      <dgm:prSet presAssocID="{64646CAA-2414-43CE-BD11-D351A7C563A4}" presName="wedge1Tx" presStyleLbl="node1" presStyleIdx="0" presStyleCnt="5">
        <dgm:presLayoutVars>
          <dgm:chMax val="0"/>
          <dgm:chPref val="0"/>
          <dgm:bulletEnabled val="1"/>
        </dgm:presLayoutVars>
      </dgm:prSet>
      <dgm:spPr/>
      <dgm:t>
        <a:bodyPr/>
        <a:lstStyle/>
        <a:p>
          <a:endParaRPr lang="en-US"/>
        </a:p>
      </dgm:t>
    </dgm:pt>
    <dgm:pt modelId="{C8848E2A-61F6-43D7-9A10-61B8B81E3628}" type="pres">
      <dgm:prSet presAssocID="{64646CAA-2414-43CE-BD11-D351A7C563A4}" presName="wedge2" presStyleLbl="node1" presStyleIdx="1" presStyleCnt="5"/>
      <dgm:spPr/>
      <dgm:t>
        <a:bodyPr/>
        <a:lstStyle/>
        <a:p>
          <a:endParaRPr lang="en-US"/>
        </a:p>
      </dgm:t>
    </dgm:pt>
    <dgm:pt modelId="{94506EA7-50C6-47E4-9C70-0D4FC80F9006}" type="pres">
      <dgm:prSet presAssocID="{64646CAA-2414-43CE-BD11-D351A7C563A4}" presName="dummy2a" presStyleCnt="0"/>
      <dgm:spPr/>
    </dgm:pt>
    <dgm:pt modelId="{1D74D1A2-E85F-4A33-89CB-1889CFFD8D04}" type="pres">
      <dgm:prSet presAssocID="{64646CAA-2414-43CE-BD11-D351A7C563A4}" presName="dummy2b" presStyleCnt="0"/>
      <dgm:spPr/>
    </dgm:pt>
    <dgm:pt modelId="{BEF94F34-E5C5-45F9-B9C4-07C83A4FF27E}" type="pres">
      <dgm:prSet presAssocID="{64646CAA-2414-43CE-BD11-D351A7C563A4}" presName="wedge2Tx" presStyleLbl="node1" presStyleIdx="1" presStyleCnt="5">
        <dgm:presLayoutVars>
          <dgm:chMax val="0"/>
          <dgm:chPref val="0"/>
          <dgm:bulletEnabled val="1"/>
        </dgm:presLayoutVars>
      </dgm:prSet>
      <dgm:spPr/>
      <dgm:t>
        <a:bodyPr/>
        <a:lstStyle/>
        <a:p>
          <a:endParaRPr lang="en-US"/>
        </a:p>
      </dgm:t>
    </dgm:pt>
    <dgm:pt modelId="{D018823C-7170-48B8-AC25-C11055528007}" type="pres">
      <dgm:prSet presAssocID="{64646CAA-2414-43CE-BD11-D351A7C563A4}" presName="wedge3" presStyleLbl="node1" presStyleIdx="2" presStyleCnt="5"/>
      <dgm:spPr/>
      <dgm:t>
        <a:bodyPr/>
        <a:lstStyle/>
        <a:p>
          <a:endParaRPr lang="en-US"/>
        </a:p>
      </dgm:t>
    </dgm:pt>
    <dgm:pt modelId="{3BABC1A9-1A2E-4CB4-891A-B2DDE6642203}" type="pres">
      <dgm:prSet presAssocID="{64646CAA-2414-43CE-BD11-D351A7C563A4}" presName="dummy3a" presStyleCnt="0"/>
      <dgm:spPr/>
    </dgm:pt>
    <dgm:pt modelId="{7BF1746F-38C4-4A48-81FB-F052E2393E0B}" type="pres">
      <dgm:prSet presAssocID="{64646CAA-2414-43CE-BD11-D351A7C563A4}" presName="dummy3b" presStyleCnt="0"/>
      <dgm:spPr/>
    </dgm:pt>
    <dgm:pt modelId="{4A3E806A-E5F2-4DC7-881F-3B31FA1B25AE}" type="pres">
      <dgm:prSet presAssocID="{64646CAA-2414-43CE-BD11-D351A7C563A4}" presName="wedge3Tx" presStyleLbl="node1" presStyleIdx="2" presStyleCnt="5">
        <dgm:presLayoutVars>
          <dgm:chMax val="0"/>
          <dgm:chPref val="0"/>
          <dgm:bulletEnabled val="1"/>
        </dgm:presLayoutVars>
      </dgm:prSet>
      <dgm:spPr/>
      <dgm:t>
        <a:bodyPr/>
        <a:lstStyle/>
        <a:p>
          <a:endParaRPr lang="en-US"/>
        </a:p>
      </dgm:t>
    </dgm:pt>
    <dgm:pt modelId="{448BD060-1FBB-4498-AEC7-1FD7B0239F2C}" type="pres">
      <dgm:prSet presAssocID="{64646CAA-2414-43CE-BD11-D351A7C563A4}" presName="wedge4" presStyleLbl="node1" presStyleIdx="3" presStyleCnt="5"/>
      <dgm:spPr/>
      <dgm:t>
        <a:bodyPr/>
        <a:lstStyle/>
        <a:p>
          <a:endParaRPr lang="en-US"/>
        </a:p>
      </dgm:t>
    </dgm:pt>
    <dgm:pt modelId="{A076D2C9-5628-42C2-B20B-12944017D692}" type="pres">
      <dgm:prSet presAssocID="{64646CAA-2414-43CE-BD11-D351A7C563A4}" presName="dummy4a" presStyleCnt="0"/>
      <dgm:spPr/>
    </dgm:pt>
    <dgm:pt modelId="{E0E2CDD9-5744-4792-8A34-157C932922EC}" type="pres">
      <dgm:prSet presAssocID="{64646CAA-2414-43CE-BD11-D351A7C563A4}" presName="dummy4b" presStyleCnt="0"/>
      <dgm:spPr/>
    </dgm:pt>
    <dgm:pt modelId="{B0E3F42A-4F56-4EB3-ADF4-EBD44B1EC15B}" type="pres">
      <dgm:prSet presAssocID="{64646CAA-2414-43CE-BD11-D351A7C563A4}" presName="wedge4Tx" presStyleLbl="node1" presStyleIdx="3" presStyleCnt="5">
        <dgm:presLayoutVars>
          <dgm:chMax val="0"/>
          <dgm:chPref val="0"/>
          <dgm:bulletEnabled val="1"/>
        </dgm:presLayoutVars>
      </dgm:prSet>
      <dgm:spPr/>
      <dgm:t>
        <a:bodyPr/>
        <a:lstStyle/>
        <a:p>
          <a:endParaRPr lang="en-US"/>
        </a:p>
      </dgm:t>
    </dgm:pt>
    <dgm:pt modelId="{DB7816E1-BB06-41AB-B7EF-EBFB6F43D021}" type="pres">
      <dgm:prSet presAssocID="{64646CAA-2414-43CE-BD11-D351A7C563A4}" presName="wedge5" presStyleLbl="node1" presStyleIdx="4" presStyleCnt="5" custScaleX="97062" custScaleY="102787"/>
      <dgm:spPr/>
      <dgm:t>
        <a:bodyPr/>
        <a:lstStyle/>
        <a:p>
          <a:endParaRPr lang="en-US"/>
        </a:p>
      </dgm:t>
    </dgm:pt>
    <dgm:pt modelId="{0485E8FD-4626-47E1-BA9F-CF851F40947A}" type="pres">
      <dgm:prSet presAssocID="{64646CAA-2414-43CE-BD11-D351A7C563A4}" presName="dummy5a" presStyleCnt="0"/>
      <dgm:spPr/>
    </dgm:pt>
    <dgm:pt modelId="{724730B1-9815-45C8-A6A1-F316FD9554FA}" type="pres">
      <dgm:prSet presAssocID="{64646CAA-2414-43CE-BD11-D351A7C563A4}" presName="dummy5b" presStyleCnt="0"/>
      <dgm:spPr/>
    </dgm:pt>
    <dgm:pt modelId="{EDFF803B-CC4B-4AF1-9DB4-6FF4BFC5D13C}" type="pres">
      <dgm:prSet presAssocID="{64646CAA-2414-43CE-BD11-D351A7C563A4}" presName="wedge5Tx" presStyleLbl="node1" presStyleIdx="4" presStyleCnt="5">
        <dgm:presLayoutVars>
          <dgm:chMax val="0"/>
          <dgm:chPref val="0"/>
          <dgm:bulletEnabled val="1"/>
        </dgm:presLayoutVars>
      </dgm:prSet>
      <dgm:spPr/>
      <dgm:t>
        <a:bodyPr/>
        <a:lstStyle/>
        <a:p>
          <a:endParaRPr lang="en-US"/>
        </a:p>
      </dgm:t>
    </dgm:pt>
    <dgm:pt modelId="{2A071D54-0B2B-41FA-92F3-D87F88326AC4}" type="pres">
      <dgm:prSet presAssocID="{7D87CE31-2245-4E68-A877-B1A387545FF6}" presName="arrowWedge1" presStyleLbl="fgSibTrans2D1" presStyleIdx="0" presStyleCnt="5"/>
      <dgm:spPr>
        <a:solidFill>
          <a:srgbClr val="092844"/>
        </a:solidFill>
        <a:ln>
          <a:solidFill>
            <a:srgbClr val="092844"/>
          </a:solidFill>
        </a:ln>
      </dgm:spPr>
    </dgm:pt>
    <dgm:pt modelId="{CCCC7054-AAE7-48AB-A7B4-EFEFE930D3C4}" type="pres">
      <dgm:prSet presAssocID="{1C7232F7-ACDC-4B77-B3A6-0796F3FE436B}" presName="arrowWedge2" presStyleLbl="fgSibTrans2D1" presStyleIdx="1" presStyleCnt="5"/>
      <dgm:spPr>
        <a:solidFill>
          <a:srgbClr val="092844"/>
        </a:solidFill>
        <a:ln>
          <a:solidFill>
            <a:srgbClr val="092844"/>
          </a:solidFill>
        </a:ln>
      </dgm:spPr>
    </dgm:pt>
    <dgm:pt modelId="{D5DFAE1A-B407-4A2C-9CC3-964B1D795F00}" type="pres">
      <dgm:prSet presAssocID="{0CFB4E07-00C5-475C-A307-3337F074105C}" presName="arrowWedge3" presStyleLbl="fgSibTrans2D1" presStyleIdx="2" presStyleCnt="5"/>
      <dgm:spPr>
        <a:solidFill>
          <a:srgbClr val="092844"/>
        </a:solidFill>
        <a:ln>
          <a:solidFill>
            <a:srgbClr val="092844"/>
          </a:solidFill>
        </a:ln>
      </dgm:spPr>
    </dgm:pt>
    <dgm:pt modelId="{65DF3AA7-0518-4766-BE9E-5E2775E90FD0}" type="pres">
      <dgm:prSet presAssocID="{0B02467F-1346-4443-A426-A15BA687AA91}" presName="arrowWedge4" presStyleLbl="fgSibTrans2D1" presStyleIdx="3" presStyleCnt="5"/>
      <dgm:spPr>
        <a:solidFill>
          <a:srgbClr val="092844"/>
        </a:solidFill>
        <a:ln>
          <a:solidFill>
            <a:srgbClr val="092844"/>
          </a:solidFill>
        </a:ln>
      </dgm:spPr>
    </dgm:pt>
    <dgm:pt modelId="{7B321FE0-7682-496E-810F-F3D4698D241D}" type="pres">
      <dgm:prSet presAssocID="{650B1B81-8BC5-4D41-9FCF-FC88E506CDFC}" presName="arrowWedge5" presStyleLbl="fgSibTrans2D1" presStyleIdx="4" presStyleCnt="5"/>
      <dgm:spPr>
        <a:solidFill>
          <a:srgbClr val="092844"/>
        </a:solidFill>
        <a:ln>
          <a:solidFill>
            <a:srgbClr val="092844"/>
          </a:solidFill>
        </a:ln>
      </dgm:spPr>
    </dgm:pt>
  </dgm:ptLst>
  <dgm:cxnLst>
    <dgm:cxn modelId="{6B9AB7DB-9CF1-4359-BE5C-35D7656FB093}" type="presOf" srcId="{64646CAA-2414-43CE-BD11-D351A7C563A4}" destId="{1FEB0C29-985A-4607-B7A2-8F7A581E8594}" srcOrd="0" destOrd="0" presId="urn:microsoft.com/office/officeart/2005/8/layout/cycle8"/>
    <dgm:cxn modelId="{6050C9D3-99A8-4DA4-A913-2DC5D23490BB}" type="presOf" srcId="{ED33A775-3444-4E1C-B407-F1BEC7BDF7B5}" destId="{BEF94F34-E5C5-45F9-B9C4-07C83A4FF27E}" srcOrd="1" destOrd="0" presId="urn:microsoft.com/office/officeart/2005/8/layout/cycle8"/>
    <dgm:cxn modelId="{98AA8D5E-7933-428A-89F7-C877B6EEA7A1}" type="presOf" srcId="{BE4CB477-2025-480F-8B8D-F8443795DDA5}" destId="{448BD060-1FBB-4498-AEC7-1FD7B0239F2C}" srcOrd="0" destOrd="0" presId="urn:microsoft.com/office/officeart/2005/8/layout/cycle8"/>
    <dgm:cxn modelId="{BF59F9AC-41AA-4037-B9BE-3AF9D4B16276}" srcId="{64646CAA-2414-43CE-BD11-D351A7C563A4}" destId="{E9E46D2C-13E0-4674-A78C-FAC12C0803C1}" srcOrd="0" destOrd="0" parTransId="{670E0EE8-76E5-4802-B6F0-5856BD525F56}" sibTransId="{7D87CE31-2245-4E68-A877-B1A387545FF6}"/>
    <dgm:cxn modelId="{85E9A5D3-BE2F-4611-AA00-FA9A05800BF3}" type="presOf" srcId="{ED33A775-3444-4E1C-B407-F1BEC7BDF7B5}" destId="{C8848E2A-61F6-43D7-9A10-61B8B81E3628}" srcOrd="0" destOrd="0" presId="urn:microsoft.com/office/officeart/2005/8/layout/cycle8"/>
    <dgm:cxn modelId="{7DDD9DB4-7FE0-48DD-A0B5-DB8579F332A2}" type="presOf" srcId="{E88F2106-34B5-4F93-965E-401CD5B47151}" destId="{D018823C-7170-48B8-AC25-C11055528007}" srcOrd="0" destOrd="0" presId="urn:microsoft.com/office/officeart/2005/8/layout/cycle8"/>
    <dgm:cxn modelId="{E1349560-C4EE-4556-B9E8-B6671D8CB3A5}" srcId="{64646CAA-2414-43CE-BD11-D351A7C563A4}" destId="{E88F2106-34B5-4F93-965E-401CD5B47151}" srcOrd="2" destOrd="0" parTransId="{24D82465-03DC-48F1-A60F-2BD12658B83E}" sibTransId="{0CFB4E07-00C5-475C-A307-3337F074105C}"/>
    <dgm:cxn modelId="{138558C8-6218-43EB-8054-3D2A6BAD99E6}" type="presOf" srcId="{A92DABE1-A023-496C-B8B4-471503BE0BC2}" destId="{BBEF23ED-D1CF-4359-8F76-0748202E178A}" srcOrd="0" destOrd="0" presId="urn:microsoft.com/office/officeart/2005/8/layout/cycle8"/>
    <dgm:cxn modelId="{F062957E-C604-416C-B859-ABA5F406BAF9}" srcId="{64646CAA-2414-43CE-BD11-D351A7C563A4}" destId="{BE4CB477-2025-480F-8B8D-F8443795DDA5}" srcOrd="1" destOrd="0" parTransId="{4E58040B-897B-46A1-B4DE-70BDB2DCE1DD}" sibTransId="{1C7232F7-ACDC-4B77-B3A6-0796F3FE436B}"/>
    <dgm:cxn modelId="{A6142F4E-E0A8-42E9-A7F6-8E28CF43E34E}" srcId="{64646CAA-2414-43CE-BD11-D351A7C563A4}" destId="{A92DABE1-A023-496C-B8B4-471503BE0BC2}" srcOrd="4" destOrd="0" parTransId="{5486406B-0875-48E0-8AA8-D0CFDB549F3E}" sibTransId="{650B1B81-8BC5-4D41-9FCF-FC88E506CDFC}"/>
    <dgm:cxn modelId="{19CA9BA0-9057-44C2-97F7-BE6A7AEDDB13}" type="presOf" srcId="{BE4CB477-2025-480F-8B8D-F8443795DDA5}" destId="{B0E3F42A-4F56-4EB3-ADF4-EBD44B1EC15B}" srcOrd="1" destOrd="0" presId="urn:microsoft.com/office/officeart/2005/8/layout/cycle8"/>
    <dgm:cxn modelId="{B8E0F5EC-EE26-43D2-ACA5-8FD0E6526EB9}" type="presOf" srcId="{E88F2106-34B5-4F93-965E-401CD5B47151}" destId="{4A3E806A-E5F2-4DC7-881F-3B31FA1B25AE}" srcOrd="1" destOrd="0" presId="urn:microsoft.com/office/officeart/2005/8/layout/cycle8"/>
    <dgm:cxn modelId="{FB0762E5-0A0A-47C9-9CA1-2B0A4CF3ACA8}" srcId="{64646CAA-2414-43CE-BD11-D351A7C563A4}" destId="{ED33A775-3444-4E1C-B407-F1BEC7BDF7B5}" srcOrd="3" destOrd="0" parTransId="{10BA76F6-E8EB-48E7-BD82-315415A4F755}" sibTransId="{0B02467F-1346-4443-A426-A15BA687AA91}"/>
    <dgm:cxn modelId="{909AB067-B149-46D0-B47D-41D1CED70B25}" type="presOf" srcId="{E9E46D2C-13E0-4674-A78C-FAC12C0803C1}" destId="{EDFF803B-CC4B-4AF1-9DB4-6FF4BFC5D13C}" srcOrd="1" destOrd="0" presId="urn:microsoft.com/office/officeart/2005/8/layout/cycle8"/>
    <dgm:cxn modelId="{DF34E401-0E70-4FAF-B87F-F0E9EE79FE81}" type="presOf" srcId="{E9E46D2C-13E0-4674-A78C-FAC12C0803C1}" destId="{DB7816E1-BB06-41AB-B7EF-EBFB6F43D021}" srcOrd="0" destOrd="0" presId="urn:microsoft.com/office/officeart/2005/8/layout/cycle8"/>
    <dgm:cxn modelId="{C6897360-14A0-419E-B91A-65AFE57FC840}" type="presOf" srcId="{A92DABE1-A023-496C-B8B4-471503BE0BC2}" destId="{92E83289-DC34-4D91-A773-E1C159B9CB79}" srcOrd="1" destOrd="0" presId="urn:microsoft.com/office/officeart/2005/8/layout/cycle8"/>
    <dgm:cxn modelId="{80A4EA7B-D07D-42C1-B038-0D28D2B51E14}" type="presParOf" srcId="{1FEB0C29-985A-4607-B7A2-8F7A581E8594}" destId="{BBEF23ED-D1CF-4359-8F76-0748202E178A}" srcOrd="0" destOrd="0" presId="urn:microsoft.com/office/officeart/2005/8/layout/cycle8"/>
    <dgm:cxn modelId="{F17B02DA-5C67-4769-8D0D-EE8DDB4A685B}" type="presParOf" srcId="{1FEB0C29-985A-4607-B7A2-8F7A581E8594}" destId="{BB7FE290-13C9-427A-B7A7-C4F55BC393BD}" srcOrd="1" destOrd="0" presId="urn:microsoft.com/office/officeart/2005/8/layout/cycle8"/>
    <dgm:cxn modelId="{17563922-B8C2-457C-B10F-70A43E755E00}" type="presParOf" srcId="{1FEB0C29-985A-4607-B7A2-8F7A581E8594}" destId="{27B1EF01-6DCF-4BD4-A83C-A589A10F05F7}" srcOrd="2" destOrd="0" presId="urn:microsoft.com/office/officeart/2005/8/layout/cycle8"/>
    <dgm:cxn modelId="{FBFCF08B-D315-4A9B-8682-BC063EB271B5}" type="presParOf" srcId="{1FEB0C29-985A-4607-B7A2-8F7A581E8594}" destId="{92E83289-DC34-4D91-A773-E1C159B9CB79}" srcOrd="3" destOrd="0" presId="urn:microsoft.com/office/officeart/2005/8/layout/cycle8"/>
    <dgm:cxn modelId="{88F51171-CB7D-41ED-98E7-45ADD1139AD8}" type="presParOf" srcId="{1FEB0C29-985A-4607-B7A2-8F7A581E8594}" destId="{C8848E2A-61F6-43D7-9A10-61B8B81E3628}" srcOrd="4" destOrd="0" presId="urn:microsoft.com/office/officeart/2005/8/layout/cycle8"/>
    <dgm:cxn modelId="{D56E22C6-5814-423E-9E37-F9FE5421BBEE}" type="presParOf" srcId="{1FEB0C29-985A-4607-B7A2-8F7A581E8594}" destId="{94506EA7-50C6-47E4-9C70-0D4FC80F9006}" srcOrd="5" destOrd="0" presId="urn:microsoft.com/office/officeart/2005/8/layout/cycle8"/>
    <dgm:cxn modelId="{8C6D528D-357C-41F6-8834-690D954813A4}" type="presParOf" srcId="{1FEB0C29-985A-4607-B7A2-8F7A581E8594}" destId="{1D74D1A2-E85F-4A33-89CB-1889CFFD8D04}" srcOrd="6" destOrd="0" presId="urn:microsoft.com/office/officeart/2005/8/layout/cycle8"/>
    <dgm:cxn modelId="{A1291E71-FD0A-4241-8BED-FCA91FB434F3}" type="presParOf" srcId="{1FEB0C29-985A-4607-B7A2-8F7A581E8594}" destId="{BEF94F34-E5C5-45F9-B9C4-07C83A4FF27E}" srcOrd="7" destOrd="0" presId="urn:microsoft.com/office/officeart/2005/8/layout/cycle8"/>
    <dgm:cxn modelId="{74FA87ED-8396-4E31-9D81-9F7D82624581}" type="presParOf" srcId="{1FEB0C29-985A-4607-B7A2-8F7A581E8594}" destId="{D018823C-7170-48B8-AC25-C11055528007}" srcOrd="8" destOrd="0" presId="urn:microsoft.com/office/officeart/2005/8/layout/cycle8"/>
    <dgm:cxn modelId="{4E2899FC-14CB-4D8E-AC2A-01F3E4579323}" type="presParOf" srcId="{1FEB0C29-985A-4607-B7A2-8F7A581E8594}" destId="{3BABC1A9-1A2E-4CB4-891A-B2DDE6642203}" srcOrd="9" destOrd="0" presId="urn:microsoft.com/office/officeart/2005/8/layout/cycle8"/>
    <dgm:cxn modelId="{37A2E3DD-AD46-4764-A22E-B01E572D7F3E}" type="presParOf" srcId="{1FEB0C29-985A-4607-B7A2-8F7A581E8594}" destId="{7BF1746F-38C4-4A48-81FB-F052E2393E0B}" srcOrd="10" destOrd="0" presId="urn:microsoft.com/office/officeart/2005/8/layout/cycle8"/>
    <dgm:cxn modelId="{34789059-C32B-4E82-AF3D-91EFC5121D80}" type="presParOf" srcId="{1FEB0C29-985A-4607-B7A2-8F7A581E8594}" destId="{4A3E806A-E5F2-4DC7-881F-3B31FA1B25AE}" srcOrd="11" destOrd="0" presId="urn:microsoft.com/office/officeart/2005/8/layout/cycle8"/>
    <dgm:cxn modelId="{87A936B3-8702-4513-9526-38662A648F91}" type="presParOf" srcId="{1FEB0C29-985A-4607-B7A2-8F7A581E8594}" destId="{448BD060-1FBB-4498-AEC7-1FD7B0239F2C}" srcOrd="12" destOrd="0" presId="urn:microsoft.com/office/officeart/2005/8/layout/cycle8"/>
    <dgm:cxn modelId="{5A0F6345-CCFD-4903-B1F4-EF182F4DC279}" type="presParOf" srcId="{1FEB0C29-985A-4607-B7A2-8F7A581E8594}" destId="{A076D2C9-5628-42C2-B20B-12944017D692}" srcOrd="13" destOrd="0" presId="urn:microsoft.com/office/officeart/2005/8/layout/cycle8"/>
    <dgm:cxn modelId="{33BA00C5-0CD9-4AB3-9C38-B63BDEC06098}" type="presParOf" srcId="{1FEB0C29-985A-4607-B7A2-8F7A581E8594}" destId="{E0E2CDD9-5744-4792-8A34-157C932922EC}" srcOrd="14" destOrd="0" presId="urn:microsoft.com/office/officeart/2005/8/layout/cycle8"/>
    <dgm:cxn modelId="{5BBCEC9E-B1DD-43AE-BDAC-3B359B2E514A}" type="presParOf" srcId="{1FEB0C29-985A-4607-B7A2-8F7A581E8594}" destId="{B0E3F42A-4F56-4EB3-ADF4-EBD44B1EC15B}" srcOrd="15" destOrd="0" presId="urn:microsoft.com/office/officeart/2005/8/layout/cycle8"/>
    <dgm:cxn modelId="{A6DE4280-82B9-43A9-A30E-5EBFE3897396}" type="presParOf" srcId="{1FEB0C29-985A-4607-B7A2-8F7A581E8594}" destId="{DB7816E1-BB06-41AB-B7EF-EBFB6F43D021}" srcOrd="16" destOrd="0" presId="urn:microsoft.com/office/officeart/2005/8/layout/cycle8"/>
    <dgm:cxn modelId="{E1A624F2-DC08-4C53-855E-64E69617A28B}" type="presParOf" srcId="{1FEB0C29-985A-4607-B7A2-8F7A581E8594}" destId="{0485E8FD-4626-47E1-BA9F-CF851F40947A}" srcOrd="17" destOrd="0" presId="urn:microsoft.com/office/officeart/2005/8/layout/cycle8"/>
    <dgm:cxn modelId="{4D38373F-7D68-404B-A0D8-CEC9BBD77A84}" type="presParOf" srcId="{1FEB0C29-985A-4607-B7A2-8F7A581E8594}" destId="{724730B1-9815-45C8-A6A1-F316FD9554FA}" srcOrd="18" destOrd="0" presId="urn:microsoft.com/office/officeart/2005/8/layout/cycle8"/>
    <dgm:cxn modelId="{381B78A8-D5E3-4D58-8E99-D9F69230BC43}" type="presParOf" srcId="{1FEB0C29-985A-4607-B7A2-8F7A581E8594}" destId="{EDFF803B-CC4B-4AF1-9DB4-6FF4BFC5D13C}" srcOrd="19" destOrd="0" presId="urn:microsoft.com/office/officeart/2005/8/layout/cycle8"/>
    <dgm:cxn modelId="{2C2FD7E4-1722-41D0-B630-A85C4850D801}" type="presParOf" srcId="{1FEB0C29-985A-4607-B7A2-8F7A581E8594}" destId="{2A071D54-0B2B-41FA-92F3-D87F88326AC4}" srcOrd="20" destOrd="0" presId="urn:microsoft.com/office/officeart/2005/8/layout/cycle8"/>
    <dgm:cxn modelId="{9B538BF5-3A20-4D07-A8BD-4D5C90376BA6}" type="presParOf" srcId="{1FEB0C29-985A-4607-B7A2-8F7A581E8594}" destId="{CCCC7054-AAE7-48AB-A7B4-EFEFE930D3C4}" srcOrd="21" destOrd="0" presId="urn:microsoft.com/office/officeart/2005/8/layout/cycle8"/>
    <dgm:cxn modelId="{7F27E15C-D280-43AF-9348-CD61F7B8CB6D}" type="presParOf" srcId="{1FEB0C29-985A-4607-B7A2-8F7A581E8594}" destId="{D5DFAE1A-B407-4A2C-9CC3-964B1D795F00}" srcOrd="22" destOrd="0" presId="urn:microsoft.com/office/officeart/2005/8/layout/cycle8"/>
    <dgm:cxn modelId="{07E555B2-BD82-456A-9E47-EDB523302F09}" type="presParOf" srcId="{1FEB0C29-985A-4607-B7A2-8F7A581E8594}" destId="{65DF3AA7-0518-4766-BE9E-5E2775E90FD0}" srcOrd="23" destOrd="0" presId="urn:microsoft.com/office/officeart/2005/8/layout/cycle8"/>
    <dgm:cxn modelId="{C224E56B-E6EA-47E8-A640-5502993AE821}" type="presParOf" srcId="{1FEB0C29-985A-4607-B7A2-8F7A581E8594}" destId="{7B321FE0-7682-496E-810F-F3D4698D241D}" srcOrd="24" destOrd="0" presId="urn:microsoft.com/office/officeart/2005/8/layout/cycle8"/>
  </dgm:cxnLst>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EF23ED-D1CF-4359-8F76-0748202E178A}">
      <dsp:nvSpPr>
        <dsp:cNvPr id="0" name=""/>
        <dsp:cNvSpPr/>
      </dsp:nvSpPr>
      <dsp:spPr>
        <a:xfrm>
          <a:off x="2003429" y="471957"/>
          <a:ext cx="5851349" cy="5851349"/>
        </a:xfrm>
        <a:prstGeom prst="pie">
          <a:avLst>
            <a:gd name="adj1" fmla="val 16200000"/>
            <a:gd name="adj2" fmla="val 20520000"/>
          </a:avLst>
        </a:prstGeom>
        <a:solidFill>
          <a:srgbClr val="9DD164"/>
        </a:solidFill>
        <a:ln>
          <a:solidFill>
            <a:srgbClr val="9DD164"/>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92844"/>
              </a:solidFill>
              <a:latin typeface="Minion Pro"/>
            </a:rPr>
            <a:t>Implement</a:t>
          </a:r>
          <a:endParaRPr lang="en-US" sz="2800" b="1" kern="1200" dirty="0">
            <a:solidFill>
              <a:srgbClr val="092844"/>
            </a:solidFill>
            <a:latin typeface="Minion Pro"/>
          </a:endParaRPr>
        </a:p>
      </dsp:txBody>
      <dsp:txXfrm>
        <a:off x="5055883" y="1455541"/>
        <a:ext cx="1880790" cy="1253860"/>
      </dsp:txXfrm>
    </dsp:sp>
    <dsp:sp modelId="{C8848E2A-61F6-43D7-9A10-61B8B81E3628}">
      <dsp:nvSpPr>
        <dsp:cNvPr id="0" name=""/>
        <dsp:cNvSpPr/>
      </dsp:nvSpPr>
      <dsp:spPr>
        <a:xfrm>
          <a:off x="2053583" y="627993"/>
          <a:ext cx="5851349" cy="5851349"/>
        </a:xfrm>
        <a:prstGeom prst="pie">
          <a:avLst>
            <a:gd name="adj1" fmla="val 20520000"/>
            <a:gd name="adj2" fmla="val 3240000"/>
          </a:avLst>
        </a:prstGeom>
        <a:solidFill>
          <a:srgbClr val="9DD164"/>
        </a:solidFill>
        <a:ln>
          <a:solidFill>
            <a:srgbClr val="9DD164"/>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92844"/>
              </a:solidFill>
              <a:latin typeface="Minion Pro"/>
            </a:rPr>
            <a:t>Analyze</a:t>
          </a:r>
          <a:endParaRPr lang="en-US" sz="3200" b="1" kern="1200" dirty="0">
            <a:solidFill>
              <a:srgbClr val="092844"/>
            </a:solidFill>
            <a:latin typeface="Minion Pro"/>
          </a:endParaRPr>
        </a:p>
      </dsp:txBody>
      <dsp:txXfrm>
        <a:off x="5822131" y="3301503"/>
        <a:ext cx="1741473" cy="1393178"/>
      </dsp:txXfrm>
    </dsp:sp>
    <dsp:sp modelId="{D018823C-7170-48B8-AC25-C11055528007}">
      <dsp:nvSpPr>
        <dsp:cNvPr id="0" name=""/>
        <dsp:cNvSpPr/>
      </dsp:nvSpPr>
      <dsp:spPr>
        <a:xfrm>
          <a:off x="1921231" y="724123"/>
          <a:ext cx="5851349" cy="5851349"/>
        </a:xfrm>
        <a:prstGeom prst="pie">
          <a:avLst>
            <a:gd name="adj1" fmla="val 3240000"/>
            <a:gd name="adj2" fmla="val 7560000"/>
          </a:avLst>
        </a:prstGeom>
        <a:solidFill>
          <a:srgbClr val="9DD164"/>
        </a:solidFill>
        <a:ln>
          <a:solidFill>
            <a:srgbClr val="9DD164"/>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92844"/>
              </a:solidFill>
              <a:latin typeface="Minion Pro"/>
            </a:rPr>
            <a:t>Collect</a:t>
          </a:r>
          <a:endParaRPr lang="en-US" sz="3200" b="1" kern="1200" dirty="0">
            <a:solidFill>
              <a:srgbClr val="092844"/>
            </a:solidFill>
            <a:latin typeface="Minion Pro"/>
          </a:endParaRPr>
        </a:p>
      </dsp:txBody>
      <dsp:txXfrm>
        <a:off x="4010999" y="4833999"/>
        <a:ext cx="1671814" cy="1532496"/>
      </dsp:txXfrm>
    </dsp:sp>
    <dsp:sp modelId="{448BD060-1FBB-4498-AEC7-1FD7B0239F2C}">
      <dsp:nvSpPr>
        <dsp:cNvPr id="0" name=""/>
        <dsp:cNvSpPr/>
      </dsp:nvSpPr>
      <dsp:spPr>
        <a:xfrm>
          <a:off x="1788879" y="627993"/>
          <a:ext cx="5851349" cy="5851349"/>
        </a:xfrm>
        <a:prstGeom prst="pie">
          <a:avLst>
            <a:gd name="adj1" fmla="val 7560000"/>
            <a:gd name="adj2" fmla="val 11880000"/>
          </a:avLst>
        </a:prstGeom>
        <a:solidFill>
          <a:srgbClr val="9DD164"/>
        </a:solidFill>
        <a:ln>
          <a:solidFill>
            <a:srgbClr val="9DD164"/>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92844"/>
              </a:solidFill>
              <a:latin typeface="Minion Pro"/>
            </a:rPr>
            <a:t>Plan</a:t>
          </a:r>
          <a:endParaRPr lang="en-US" sz="3200" b="1" kern="1200" dirty="0">
            <a:solidFill>
              <a:srgbClr val="092844"/>
            </a:solidFill>
            <a:latin typeface="Minion Pro"/>
          </a:endParaRPr>
        </a:p>
      </dsp:txBody>
      <dsp:txXfrm>
        <a:off x="2130208" y="3301503"/>
        <a:ext cx="1741473" cy="1393178"/>
      </dsp:txXfrm>
    </dsp:sp>
    <dsp:sp modelId="{DB7816E1-BB06-41AB-B7EF-EBFB6F43D021}">
      <dsp:nvSpPr>
        <dsp:cNvPr id="0" name=""/>
        <dsp:cNvSpPr/>
      </dsp:nvSpPr>
      <dsp:spPr>
        <a:xfrm>
          <a:off x="1924990" y="390419"/>
          <a:ext cx="5679436" cy="6014426"/>
        </a:xfrm>
        <a:prstGeom prst="pie">
          <a:avLst>
            <a:gd name="adj1" fmla="val 11880000"/>
            <a:gd name="adj2" fmla="val 16200000"/>
          </a:avLst>
        </a:prstGeom>
        <a:solidFill>
          <a:srgbClr val="9DD164"/>
        </a:solidFill>
        <a:ln>
          <a:solidFill>
            <a:srgbClr val="9DD164"/>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92844"/>
              </a:solidFill>
              <a:effectLst/>
              <a:latin typeface="Minion Pro"/>
            </a:rPr>
            <a:t>Measure</a:t>
          </a:r>
          <a:endParaRPr lang="en-US" sz="3200" b="1" kern="1200" dirty="0">
            <a:solidFill>
              <a:srgbClr val="092844"/>
            </a:solidFill>
            <a:effectLst/>
            <a:latin typeface="Minion Pro"/>
          </a:endParaRPr>
        </a:p>
      </dsp:txBody>
      <dsp:txXfrm>
        <a:off x="2816121" y="1401415"/>
        <a:ext cx="1825533" cy="1288805"/>
      </dsp:txXfrm>
    </dsp:sp>
    <dsp:sp modelId="{2A071D54-0B2B-41FA-92F3-D87F88326AC4}">
      <dsp:nvSpPr>
        <dsp:cNvPr id="0" name=""/>
        <dsp:cNvSpPr/>
      </dsp:nvSpPr>
      <dsp:spPr>
        <a:xfrm>
          <a:off x="1640927" y="109731"/>
          <a:ext cx="6575802" cy="6575802"/>
        </a:xfrm>
        <a:prstGeom prst="leftCircularArrow">
          <a:avLst>
            <a:gd name="adj1" fmla="val 5085"/>
            <a:gd name="adj2" fmla="val 327528"/>
            <a:gd name="adj3" fmla="val 16527852"/>
            <a:gd name="adj4" fmla="val 20519889"/>
            <a:gd name="adj5" fmla="val 5932"/>
          </a:avLst>
        </a:prstGeom>
        <a:solidFill>
          <a:srgbClr val="092844"/>
        </a:solidFill>
        <a:ln>
          <a:solidFill>
            <a:srgbClr val="092844"/>
          </a:solidFill>
        </a:ln>
        <a:effectLst/>
      </dsp:spPr>
      <dsp:style>
        <a:lnRef idx="0">
          <a:scrgbClr r="0" g="0" b="0"/>
        </a:lnRef>
        <a:fillRef idx="2">
          <a:scrgbClr r="0" g="0" b="0"/>
        </a:fillRef>
        <a:effectRef idx="1">
          <a:scrgbClr r="0" g="0" b="0"/>
        </a:effectRef>
        <a:fontRef idx="minor">
          <a:schemeClr val="dk1"/>
        </a:fontRef>
      </dsp:style>
    </dsp:sp>
    <dsp:sp modelId="{CCCC7054-AAE7-48AB-A7B4-EFEFE930D3C4}">
      <dsp:nvSpPr>
        <dsp:cNvPr id="0" name=""/>
        <dsp:cNvSpPr/>
      </dsp:nvSpPr>
      <dsp:spPr>
        <a:xfrm>
          <a:off x="1691761" y="265716"/>
          <a:ext cx="6575802" cy="6575802"/>
        </a:xfrm>
        <a:prstGeom prst="leftCircularArrow">
          <a:avLst>
            <a:gd name="adj1" fmla="val 5085"/>
            <a:gd name="adj2" fmla="val 327528"/>
            <a:gd name="adj3" fmla="val 20847481"/>
            <a:gd name="adj4" fmla="val 3240282"/>
            <a:gd name="adj5" fmla="val 5932"/>
          </a:avLst>
        </a:prstGeom>
        <a:solidFill>
          <a:srgbClr val="092844"/>
        </a:solidFill>
        <a:ln>
          <a:solidFill>
            <a:srgbClr val="092844"/>
          </a:solidFill>
        </a:ln>
        <a:effectLst/>
      </dsp:spPr>
      <dsp:style>
        <a:lnRef idx="0">
          <a:scrgbClr r="0" g="0" b="0"/>
        </a:lnRef>
        <a:fillRef idx="2">
          <a:scrgbClr r="0" g="0" b="0"/>
        </a:fillRef>
        <a:effectRef idx="1">
          <a:scrgbClr r="0" g="0" b="0"/>
        </a:effectRef>
        <a:fontRef idx="minor">
          <a:schemeClr val="dk1"/>
        </a:fontRef>
      </dsp:style>
    </dsp:sp>
    <dsp:sp modelId="{D5DFAE1A-B407-4A2C-9CC3-964B1D795F00}">
      <dsp:nvSpPr>
        <dsp:cNvPr id="0" name=""/>
        <dsp:cNvSpPr/>
      </dsp:nvSpPr>
      <dsp:spPr>
        <a:xfrm>
          <a:off x="1559005" y="362139"/>
          <a:ext cx="6575802" cy="6575802"/>
        </a:xfrm>
        <a:prstGeom prst="leftCircularArrow">
          <a:avLst>
            <a:gd name="adj1" fmla="val 5085"/>
            <a:gd name="adj2" fmla="val 327528"/>
            <a:gd name="adj3" fmla="val 3567223"/>
            <a:gd name="adj4" fmla="val 7560305"/>
            <a:gd name="adj5" fmla="val 5932"/>
          </a:avLst>
        </a:prstGeom>
        <a:solidFill>
          <a:srgbClr val="092844"/>
        </a:solidFill>
        <a:ln>
          <a:solidFill>
            <a:srgbClr val="092844"/>
          </a:solidFill>
        </a:ln>
        <a:effectLst/>
      </dsp:spPr>
      <dsp:style>
        <a:lnRef idx="0">
          <a:scrgbClr r="0" g="0" b="0"/>
        </a:lnRef>
        <a:fillRef idx="2">
          <a:scrgbClr r="0" g="0" b="0"/>
        </a:fillRef>
        <a:effectRef idx="1">
          <a:scrgbClr r="0" g="0" b="0"/>
        </a:effectRef>
        <a:fontRef idx="minor">
          <a:schemeClr val="dk1"/>
        </a:fontRef>
      </dsp:style>
    </dsp:sp>
    <dsp:sp modelId="{65DF3AA7-0518-4766-BE9E-5E2775E90FD0}">
      <dsp:nvSpPr>
        <dsp:cNvPr id="0" name=""/>
        <dsp:cNvSpPr/>
      </dsp:nvSpPr>
      <dsp:spPr>
        <a:xfrm>
          <a:off x="1426249" y="265716"/>
          <a:ext cx="6575802" cy="6575802"/>
        </a:xfrm>
        <a:prstGeom prst="leftCircularArrow">
          <a:avLst>
            <a:gd name="adj1" fmla="val 5085"/>
            <a:gd name="adj2" fmla="val 327528"/>
            <a:gd name="adj3" fmla="val 7887247"/>
            <a:gd name="adj4" fmla="val 11880047"/>
            <a:gd name="adj5" fmla="val 5932"/>
          </a:avLst>
        </a:prstGeom>
        <a:solidFill>
          <a:srgbClr val="092844"/>
        </a:solidFill>
        <a:ln>
          <a:solidFill>
            <a:srgbClr val="092844"/>
          </a:solidFill>
        </a:ln>
        <a:effectLst/>
      </dsp:spPr>
      <dsp:style>
        <a:lnRef idx="0">
          <a:scrgbClr r="0" g="0" b="0"/>
        </a:lnRef>
        <a:fillRef idx="2">
          <a:scrgbClr r="0" g="0" b="0"/>
        </a:fillRef>
        <a:effectRef idx="1">
          <a:scrgbClr r="0" g="0" b="0"/>
        </a:effectRef>
        <a:fontRef idx="minor">
          <a:schemeClr val="dk1"/>
        </a:fontRef>
      </dsp:style>
    </dsp:sp>
    <dsp:sp modelId="{7B321FE0-7682-496E-810F-F3D4698D241D}">
      <dsp:nvSpPr>
        <dsp:cNvPr id="0" name=""/>
        <dsp:cNvSpPr/>
      </dsp:nvSpPr>
      <dsp:spPr>
        <a:xfrm>
          <a:off x="1477612" y="109229"/>
          <a:ext cx="6575802" cy="6575802"/>
        </a:xfrm>
        <a:prstGeom prst="leftCircularArrow">
          <a:avLst>
            <a:gd name="adj1" fmla="val 5085"/>
            <a:gd name="adj2" fmla="val 327528"/>
            <a:gd name="adj3" fmla="val 12207639"/>
            <a:gd name="adj4" fmla="val 16199676"/>
            <a:gd name="adj5" fmla="val 5932"/>
          </a:avLst>
        </a:prstGeom>
        <a:solidFill>
          <a:srgbClr val="092844"/>
        </a:solidFill>
        <a:ln>
          <a:solidFill>
            <a:srgbClr val="092844"/>
          </a:solidFill>
        </a:ln>
        <a:effectLst/>
      </dsp:spPr>
      <dsp:style>
        <a:lnRef idx="0">
          <a:scrgbClr r="0" g="0" b="0"/>
        </a:lnRef>
        <a:fillRef idx="2">
          <a:scrgbClr r="0" g="0" b="0"/>
        </a:fillRef>
        <a:effectRef idx="1">
          <a:scrgbClr r="0" g="0" b="0"/>
        </a:effectRef>
        <a:fontRef idx="minor">
          <a:schemeClr val="dk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269E6A8-DF53-4F19-A9CA-28EAF41F902E}" type="datetimeFigureOut">
              <a:rPr lang="en-US" smtClean="0"/>
              <a:t>7/9/2018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9594E1A-9FD7-4799-B3E4-5B7BCD5E5CA6}" type="slidenum">
              <a:rPr lang="en-US" smtClean="0"/>
              <a:t>‹#›</a:t>
            </a:fld>
            <a:endParaRPr lang="en-US"/>
          </a:p>
        </p:txBody>
      </p:sp>
    </p:spTree>
    <p:extLst>
      <p:ext uri="{BB962C8B-B14F-4D97-AF65-F5344CB8AC3E}">
        <p14:creationId xmlns:p14="http://schemas.microsoft.com/office/powerpoint/2010/main" val="120652630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xmlns=""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xmlns="" id="{8BA303FC-662E-C048-A4F4-28056905C827}"/>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7C40B88-4C8A-0F44-B856-3FC7643F6580}"/>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xmlns=""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68458CB-19A6-2E41-9AD5-2771DAF182FF}"/>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1311783C-A844-5D40-88FE-6CBA8FDBC44F}"/>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xmlns=""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xmlns=""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xmlns=""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C7F603C-2477-4345-90FE-349CD29ABA88}"/>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8" name="Footer Placeholder 7">
            <a:extLst>
              <a:ext uri="{FF2B5EF4-FFF2-40B4-BE49-F238E27FC236}">
                <a16:creationId xmlns:a16="http://schemas.microsoft.com/office/drawing/2014/main" xmlns=""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3CDF720-6ABB-5840-96E7-8B96FA18F9B8}"/>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4" name="Footer Placeholder 3">
            <a:extLst>
              <a:ext uri="{FF2B5EF4-FFF2-40B4-BE49-F238E27FC236}">
                <a16:creationId xmlns:a16="http://schemas.microsoft.com/office/drawing/2014/main" xmlns=""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4007739-5C1A-0545-970C-A4260BD2E0C9}"/>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3" name="Footer Placeholder 2">
            <a:extLst>
              <a:ext uri="{FF2B5EF4-FFF2-40B4-BE49-F238E27FC236}">
                <a16:creationId xmlns:a16="http://schemas.microsoft.com/office/drawing/2014/main" xmlns=""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xmlns=""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BA7B5E39-FA53-FA4A-B7E9-E8CE0D58C23E}"/>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xmlns=""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xmlns=""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xmlns=""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1ADD216B-B10E-CE4C-A123-BF0713B8B65C}"/>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xmlns=""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1887667-35D9-794C-972D-6F6F3EC31937}"/>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E186D6-1550-934A-9BEB-B458E78E79DE}"/>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xmlns=""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chart" Target="../charts/chart1.xml"/><Relationship Id="rId4" Type="http://schemas.openxmlformats.org/officeDocument/2006/relationships/image" Target="../media/image3.png"/><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22F2405-AF71-5E4C-A85B-6DDF01322A92}"/>
              </a:ext>
            </a:extLst>
          </p:cNvPr>
          <p:cNvPicPr>
            <a:picLocks noChangeAspect="1"/>
          </p:cNvPicPr>
          <p:nvPr/>
        </p:nvPicPr>
        <p:blipFill>
          <a:blip r:embed="rId2"/>
          <a:stretch>
            <a:fillRect/>
          </a:stretch>
        </p:blipFill>
        <p:spPr>
          <a:xfrm>
            <a:off x="25210512" y="26979839"/>
            <a:ext cx="10057867" cy="1538485"/>
          </a:xfrm>
          <a:prstGeom prst="rect">
            <a:avLst/>
          </a:prstGeom>
        </p:spPr>
      </p:pic>
      <p:sp>
        <p:nvSpPr>
          <p:cNvPr id="4" name="Rectangle 3">
            <a:extLst>
              <a:ext uri="{FF2B5EF4-FFF2-40B4-BE49-F238E27FC236}">
                <a16:creationId xmlns:a16="http://schemas.microsoft.com/office/drawing/2014/main" xmlns=""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smtClean="0">
                <a:solidFill>
                  <a:schemeClr val="bg1"/>
                </a:solidFill>
                <a:latin typeface="Source Sans Pro" panose="020B0503030403020204" pitchFamily="34" charset="77"/>
              </a:rPr>
              <a:t>Implementation of Energy Benchmarking Ordinance</a:t>
            </a:r>
          </a:p>
          <a:p>
            <a:pPr algn="ctr"/>
            <a:r>
              <a:rPr lang="en-US" sz="6600" b="1" dirty="0" smtClean="0">
                <a:solidFill>
                  <a:srgbClr val="9DD164"/>
                </a:solidFill>
                <a:latin typeface="Minion Pro" panose="02040503050306020203" pitchFamily="18" charset="0"/>
              </a:rPr>
              <a:t>Ayden Eickhoff, </a:t>
            </a:r>
            <a:r>
              <a:rPr lang="en-US" sz="6600" b="1" dirty="0">
                <a:solidFill>
                  <a:srgbClr val="9DD164"/>
                </a:solidFill>
                <a:latin typeface="Minion Pro" panose="02040503050306020203" pitchFamily="18" charset="0"/>
              </a:rPr>
              <a:t>UNH Sustainability Fellow</a:t>
            </a:r>
          </a:p>
          <a:p>
            <a:pPr algn="ctr"/>
            <a:r>
              <a:rPr lang="en-US" sz="6600" b="1" dirty="0" smtClean="0">
                <a:solidFill>
                  <a:srgbClr val="9DD164"/>
                </a:solidFill>
                <a:latin typeface="Minion Pro" panose="02040503050306020203" pitchFamily="18" charset="0"/>
              </a:rPr>
              <a:t>Mentor: Troy Moon, City of Portland</a:t>
            </a:r>
            <a:endParaRPr lang="en-US" sz="6600" dirty="0">
              <a:solidFill>
                <a:srgbClr val="9DD164"/>
              </a:solidFill>
              <a:latin typeface="Minion Pro" panose="02040503050306020203" pitchFamily="18" charset="0"/>
            </a:endParaRPr>
          </a:p>
        </p:txBody>
      </p:sp>
      <p:sp>
        <p:nvSpPr>
          <p:cNvPr id="24" name="TextBox 23">
            <a:extLst>
              <a:ext uri="{FF2B5EF4-FFF2-40B4-BE49-F238E27FC236}">
                <a16:creationId xmlns:a16="http://schemas.microsoft.com/office/drawing/2014/main" xmlns="" id="{A6F523CE-878E-804A-ACF5-C4BBB8A5F010}"/>
              </a:ext>
            </a:extLst>
          </p:cNvPr>
          <p:cNvSpPr txBox="1"/>
          <p:nvPr/>
        </p:nvSpPr>
        <p:spPr>
          <a:xfrm>
            <a:off x="24687464" y="12743902"/>
            <a:ext cx="10972800" cy="6986528"/>
          </a:xfrm>
          <a:prstGeom prst="rect">
            <a:avLst/>
          </a:prstGeom>
          <a:noFill/>
          <a:ln w="38100">
            <a:solidFill>
              <a:srgbClr val="9DD164"/>
            </a:solidFill>
          </a:ln>
        </p:spPr>
        <p:txBody>
          <a:bodyPr wrap="square" lIns="457200" tIns="228600" rIns="228600" bIns="228600" rtlCol="0">
            <a:spAutoFit/>
          </a:bodyPr>
          <a:lstStyle/>
          <a:p>
            <a:r>
              <a:rPr lang="en-US" sz="4000" b="1" dirty="0" smtClean="0">
                <a:solidFill>
                  <a:srgbClr val="092844"/>
                </a:solidFill>
                <a:latin typeface="Source Sans Pro" panose="020B0503030403020204" pitchFamily="34" charset="77"/>
              </a:rPr>
              <a:t>Methods</a:t>
            </a:r>
          </a:p>
          <a:p>
            <a:r>
              <a:rPr lang="en-US" sz="3200" dirty="0" smtClean="0">
                <a:solidFill>
                  <a:srgbClr val="092844"/>
                </a:solidFill>
                <a:latin typeface="Minion Pro"/>
              </a:rPr>
              <a:t>The process for this project is largely structured by the requirements of the ordinance. Roughly “all covered properties need to annually report monthly energy and water use data”. However, before that could happen we first need(</a:t>
            </a:r>
            <a:r>
              <a:rPr lang="en-US" sz="3200" dirty="0" err="1" smtClean="0">
                <a:solidFill>
                  <a:srgbClr val="092844"/>
                </a:solidFill>
                <a:latin typeface="Minion Pro"/>
              </a:rPr>
              <a:t>ed</a:t>
            </a:r>
            <a:r>
              <a:rPr lang="en-US" sz="3200" dirty="0" smtClean="0">
                <a:solidFill>
                  <a:srgbClr val="092844"/>
                </a:solidFill>
                <a:latin typeface="Minion Pro"/>
              </a:rPr>
              <a:t>) to:</a:t>
            </a:r>
            <a:endParaRPr lang="en-US" sz="3200" dirty="0">
              <a:solidFill>
                <a:srgbClr val="092844"/>
              </a:solidFill>
              <a:latin typeface="Minion Pro"/>
            </a:endParaRPr>
          </a:p>
          <a:p>
            <a:pPr marL="336550" indent="-336550">
              <a:buFont typeface="Arial" panose="020B0604020202020204" pitchFamily="34" charset="0"/>
              <a:buChar char="•"/>
            </a:pPr>
            <a:r>
              <a:rPr lang="en-US" sz="3200" b="1" dirty="0" smtClean="0">
                <a:solidFill>
                  <a:srgbClr val="092844"/>
                </a:solidFill>
                <a:latin typeface="Minion Pro"/>
              </a:rPr>
              <a:t>Clarify</a:t>
            </a:r>
            <a:r>
              <a:rPr lang="en-US" sz="3200" dirty="0" smtClean="0">
                <a:solidFill>
                  <a:srgbClr val="092844"/>
                </a:solidFill>
                <a:latin typeface="Minion Pro"/>
              </a:rPr>
              <a:t> what the ordinance actually requires of all actors;</a:t>
            </a:r>
            <a:endParaRPr lang="en-US" sz="3200" dirty="0">
              <a:solidFill>
                <a:srgbClr val="092844"/>
              </a:solidFill>
              <a:latin typeface="Minion Pro"/>
            </a:endParaRPr>
          </a:p>
          <a:p>
            <a:pPr marL="336550" indent="-336550">
              <a:buFont typeface="Arial" panose="020B0604020202020204" pitchFamily="34" charset="0"/>
              <a:buChar char="•"/>
            </a:pPr>
            <a:r>
              <a:rPr lang="en-US" sz="3200" b="1" dirty="0" smtClean="0">
                <a:solidFill>
                  <a:srgbClr val="092844"/>
                </a:solidFill>
                <a:latin typeface="Minion Pro" panose="02040503050306020203" pitchFamily="18" charset="0"/>
              </a:rPr>
              <a:t>Identify</a:t>
            </a:r>
            <a:r>
              <a:rPr lang="en-US" sz="3200" dirty="0" smtClean="0">
                <a:solidFill>
                  <a:srgbClr val="092844"/>
                </a:solidFill>
                <a:latin typeface="Minion Pro" panose="02040503050306020203" pitchFamily="18" charset="0"/>
              </a:rPr>
              <a:t> covered properties;</a:t>
            </a:r>
          </a:p>
          <a:p>
            <a:pPr marL="336550" indent="-336550">
              <a:buFont typeface="Arial" panose="020B0604020202020204" pitchFamily="34" charset="0"/>
              <a:buChar char="•"/>
            </a:pPr>
            <a:r>
              <a:rPr lang="en-US" sz="3200" b="1" dirty="0" smtClean="0">
                <a:solidFill>
                  <a:srgbClr val="092844"/>
                </a:solidFill>
                <a:latin typeface="Minion Pro" panose="02040503050306020203" pitchFamily="18" charset="0"/>
              </a:rPr>
              <a:t>Comply</a:t>
            </a:r>
            <a:r>
              <a:rPr lang="en-US" sz="3200" dirty="0" smtClean="0">
                <a:solidFill>
                  <a:srgbClr val="092844"/>
                </a:solidFill>
                <a:latin typeface="Minion Pro" panose="02040503050306020203" pitchFamily="18" charset="0"/>
              </a:rPr>
              <a:t> with all deadlines for municipal benchmarking and notification of covered properties; </a:t>
            </a:r>
          </a:p>
          <a:p>
            <a:pPr marL="336550" indent="-336550">
              <a:buFont typeface="Arial" panose="020B0604020202020204" pitchFamily="34" charset="0"/>
              <a:buChar char="•"/>
            </a:pPr>
            <a:r>
              <a:rPr lang="en-US" sz="3200" b="1" dirty="0" smtClean="0">
                <a:solidFill>
                  <a:srgbClr val="092844"/>
                </a:solidFill>
                <a:latin typeface="Minion Pro" panose="02040503050306020203" pitchFamily="18" charset="0"/>
              </a:rPr>
              <a:t>Create</a:t>
            </a:r>
            <a:r>
              <a:rPr lang="en-US" sz="3200" dirty="0" smtClean="0">
                <a:solidFill>
                  <a:srgbClr val="092844"/>
                </a:solidFill>
                <a:latin typeface="Minion Pro" panose="02040503050306020203" pitchFamily="18" charset="0"/>
              </a:rPr>
              <a:t> guides for data collection and reporting; and</a:t>
            </a:r>
            <a:endParaRPr lang="en-US" sz="3200" b="1" dirty="0" smtClean="0">
              <a:solidFill>
                <a:srgbClr val="092844"/>
              </a:solidFill>
              <a:latin typeface="Minion Pro" panose="02040503050306020203" pitchFamily="18" charset="0"/>
            </a:endParaRPr>
          </a:p>
          <a:p>
            <a:pPr marL="336550" indent="-336550">
              <a:buFont typeface="Arial" panose="020B0604020202020204" pitchFamily="34" charset="0"/>
              <a:buChar char="•"/>
            </a:pPr>
            <a:r>
              <a:rPr lang="en-US" sz="3200" b="1" dirty="0" smtClean="0">
                <a:solidFill>
                  <a:srgbClr val="092844"/>
                </a:solidFill>
                <a:latin typeface="Minion Pro" panose="02040503050306020203" pitchFamily="18" charset="0"/>
              </a:rPr>
              <a:t>Assist </a:t>
            </a:r>
            <a:r>
              <a:rPr lang="en-US" sz="3200" dirty="0" smtClean="0">
                <a:solidFill>
                  <a:srgbClr val="092844"/>
                </a:solidFill>
                <a:latin typeface="Minion Pro" panose="02040503050306020203" pitchFamily="18" charset="0"/>
              </a:rPr>
              <a:t>property owners with </a:t>
            </a:r>
            <a:r>
              <a:rPr lang="en-US" sz="3200" dirty="0" smtClean="0">
                <a:solidFill>
                  <a:srgbClr val="092844"/>
                </a:solidFill>
                <a:latin typeface="Minion Pro" panose="02040503050306020203" pitchFamily="18" charset="0"/>
              </a:rPr>
              <a:t>compliance</a:t>
            </a:r>
          </a:p>
        </p:txBody>
      </p:sp>
      <p:sp>
        <p:nvSpPr>
          <p:cNvPr id="9" name="Rectangular Callout 8"/>
          <p:cNvSpPr/>
          <p:nvPr/>
        </p:nvSpPr>
        <p:spPr>
          <a:xfrm>
            <a:off x="17581879" y="5628839"/>
            <a:ext cx="6033986" cy="3767302"/>
          </a:xfrm>
          <a:custGeom>
            <a:avLst/>
            <a:gdLst>
              <a:gd name="connsiteX0" fmla="*/ 0 w 4448207"/>
              <a:gd name="connsiteY0" fmla="*/ 0 h 2569406"/>
              <a:gd name="connsiteX1" fmla="*/ 741368 w 4448207"/>
              <a:gd name="connsiteY1" fmla="*/ 0 h 2569406"/>
              <a:gd name="connsiteX2" fmla="*/ 741368 w 4448207"/>
              <a:gd name="connsiteY2" fmla="*/ 0 h 2569406"/>
              <a:gd name="connsiteX3" fmla="*/ 1853420 w 4448207"/>
              <a:gd name="connsiteY3" fmla="*/ 0 h 2569406"/>
              <a:gd name="connsiteX4" fmla="*/ 4448207 w 4448207"/>
              <a:gd name="connsiteY4" fmla="*/ 0 h 2569406"/>
              <a:gd name="connsiteX5" fmla="*/ 4448207 w 4448207"/>
              <a:gd name="connsiteY5" fmla="*/ 1498820 h 2569406"/>
              <a:gd name="connsiteX6" fmla="*/ 4448207 w 4448207"/>
              <a:gd name="connsiteY6" fmla="*/ 1498820 h 2569406"/>
              <a:gd name="connsiteX7" fmla="*/ 4448207 w 4448207"/>
              <a:gd name="connsiteY7" fmla="*/ 2141172 h 2569406"/>
              <a:gd name="connsiteX8" fmla="*/ 4448207 w 4448207"/>
              <a:gd name="connsiteY8" fmla="*/ 2569406 h 2569406"/>
              <a:gd name="connsiteX9" fmla="*/ 1853420 w 4448207"/>
              <a:gd name="connsiteY9" fmla="*/ 2569406 h 2569406"/>
              <a:gd name="connsiteX10" fmla="*/ 741368 w 4448207"/>
              <a:gd name="connsiteY10" fmla="*/ 2569406 h 2569406"/>
              <a:gd name="connsiteX11" fmla="*/ 741368 w 4448207"/>
              <a:gd name="connsiteY11" fmla="*/ 2569406 h 2569406"/>
              <a:gd name="connsiteX12" fmla="*/ 0 w 4448207"/>
              <a:gd name="connsiteY12" fmla="*/ 2569406 h 2569406"/>
              <a:gd name="connsiteX13" fmla="*/ 0 w 4448207"/>
              <a:gd name="connsiteY13" fmla="*/ 2141172 h 2569406"/>
              <a:gd name="connsiteX14" fmla="*/ -510120 w 4448207"/>
              <a:gd name="connsiteY14" fmla="*/ 1853081 h 2569406"/>
              <a:gd name="connsiteX15" fmla="*/ 0 w 4448207"/>
              <a:gd name="connsiteY15" fmla="*/ 1498820 h 2569406"/>
              <a:gd name="connsiteX16" fmla="*/ 0 w 444820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10120 w 4958327"/>
              <a:gd name="connsiteY13" fmla="*/ 2141172 h 2569406"/>
              <a:gd name="connsiteX14" fmla="*/ 0 w 4958327"/>
              <a:gd name="connsiteY14" fmla="*/ 1853081 h 2569406"/>
              <a:gd name="connsiteX15" fmla="*/ 520752 w 4958327"/>
              <a:gd name="connsiteY15" fmla="*/ 914029 h 2569406"/>
              <a:gd name="connsiteX16" fmla="*/ 510120 w 495832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31385 w 4958327"/>
              <a:gd name="connsiteY13" fmla="*/ 1790298 h 2569406"/>
              <a:gd name="connsiteX14" fmla="*/ 0 w 4958327"/>
              <a:gd name="connsiteY14" fmla="*/ 1853081 h 2569406"/>
              <a:gd name="connsiteX15" fmla="*/ 520752 w 4958327"/>
              <a:gd name="connsiteY15" fmla="*/ 914029 h 2569406"/>
              <a:gd name="connsiteX16" fmla="*/ 510120 w 4958327"/>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14029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35294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382529 w 4841368"/>
              <a:gd name="connsiteY13" fmla="*/ 1769033 h 2569406"/>
              <a:gd name="connsiteX14" fmla="*/ 0 w 4841368"/>
              <a:gd name="connsiteY14" fmla="*/ 1395881 h 2569406"/>
              <a:gd name="connsiteX15" fmla="*/ 403793 w 4841368"/>
              <a:gd name="connsiteY15" fmla="*/ 935294 h 2569406"/>
              <a:gd name="connsiteX16" fmla="*/ 393161 w 4841368"/>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25058 w 4862633"/>
              <a:gd name="connsiteY15" fmla="*/ 935294 h 2569406"/>
              <a:gd name="connsiteX16" fmla="*/ 414426 w 4862633"/>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14426 w 4862633"/>
              <a:gd name="connsiteY15" fmla="*/ 967192 h 2569406"/>
              <a:gd name="connsiteX16" fmla="*/ 414426 w 4862633"/>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03793 w 4852000"/>
              <a:gd name="connsiteY15" fmla="*/ 967192 h 2569406"/>
              <a:gd name="connsiteX16" fmla="*/ 403793 w 4852000"/>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34822 w 4852000"/>
              <a:gd name="connsiteY15" fmla="*/ 811281 h 2569406"/>
              <a:gd name="connsiteX16" fmla="*/ 403793 w 4852000"/>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769033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481365 w 4945086"/>
              <a:gd name="connsiteY15" fmla="*/ 811281 h 2569406"/>
              <a:gd name="connsiteX16" fmla="*/ 496879 w 49450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589965 w 5053686"/>
              <a:gd name="connsiteY15" fmla="*/ 811281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620994 w 5053686"/>
              <a:gd name="connsiteY15" fmla="*/ 343546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145386 h 2569406"/>
              <a:gd name="connsiteX14" fmla="*/ 0 w 5053686"/>
              <a:gd name="connsiteY14" fmla="*/ 1244690 h 2569406"/>
              <a:gd name="connsiteX15" fmla="*/ 620994 w 5053686"/>
              <a:gd name="connsiteY15" fmla="*/ 343546 h 2569406"/>
              <a:gd name="connsiteX16" fmla="*/ 605479 w 5053686"/>
              <a:gd name="connsiteY16" fmla="*/ 0 h 2569406"/>
              <a:gd name="connsiteX0" fmla="*/ 481365 w 4929572"/>
              <a:gd name="connsiteY0" fmla="*/ 0 h 2569406"/>
              <a:gd name="connsiteX1" fmla="*/ 1222733 w 4929572"/>
              <a:gd name="connsiteY1" fmla="*/ 0 h 2569406"/>
              <a:gd name="connsiteX2" fmla="*/ 1222733 w 4929572"/>
              <a:gd name="connsiteY2" fmla="*/ 0 h 2569406"/>
              <a:gd name="connsiteX3" fmla="*/ 2334785 w 4929572"/>
              <a:gd name="connsiteY3" fmla="*/ 0 h 2569406"/>
              <a:gd name="connsiteX4" fmla="*/ 4929572 w 4929572"/>
              <a:gd name="connsiteY4" fmla="*/ 0 h 2569406"/>
              <a:gd name="connsiteX5" fmla="*/ 4929572 w 4929572"/>
              <a:gd name="connsiteY5" fmla="*/ 1498820 h 2569406"/>
              <a:gd name="connsiteX6" fmla="*/ 4929572 w 4929572"/>
              <a:gd name="connsiteY6" fmla="*/ 1498820 h 2569406"/>
              <a:gd name="connsiteX7" fmla="*/ 4929572 w 4929572"/>
              <a:gd name="connsiteY7" fmla="*/ 2141172 h 2569406"/>
              <a:gd name="connsiteX8" fmla="*/ 4929572 w 4929572"/>
              <a:gd name="connsiteY8" fmla="*/ 2569406 h 2569406"/>
              <a:gd name="connsiteX9" fmla="*/ 2334785 w 4929572"/>
              <a:gd name="connsiteY9" fmla="*/ 2569406 h 2569406"/>
              <a:gd name="connsiteX10" fmla="*/ 1222733 w 4929572"/>
              <a:gd name="connsiteY10" fmla="*/ 2569406 h 2569406"/>
              <a:gd name="connsiteX11" fmla="*/ 1222733 w 4929572"/>
              <a:gd name="connsiteY11" fmla="*/ 2569406 h 2569406"/>
              <a:gd name="connsiteX12" fmla="*/ 481365 w 4929572"/>
              <a:gd name="connsiteY12" fmla="*/ 2569406 h 2569406"/>
              <a:gd name="connsiteX13" fmla="*/ 470733 w 4929572"/>
              <a:gd name="connsiteY13" fmla="*/ 1145386 h 2569406"/>
              <a:gd name="connsiteX14" fmla="*/ 0 w 4929572"/>
              <a:gd name="connsiteY14" fmla="*/ 660021 h 2569406"/>
              <a:gd name="connsiteX15" fmla="*/ 496880 w 4929572"/>
              <a:gd name="connsiteY15" fmla="*/ 343546 h 2569406"/>
              <a:gd name="connsiteX16" fmla="*/ 481365 w 4929572"/>
              <a:gd name="connsiteY16" fmla="*/ 0 h 2569406"/>
              <a:gd name="connsiteX0" fmla="*/ 465851 w 4914058"/>
              <a:gd name="connsiteY0" fmla="*/ 0 h 2569406"/>
              <a:gd name="connsiteX1" fmla="*/ 1207219 w 4914058"/>
              <a:gd name="connsiteY1" fmla="*/ 0 h 2569406"/>
              <a:gd name="connsiteX2" fmla="*/ 1207219 w 4914058"/>
              <a:gd name="connsiteY2" fmla="*/ 0 h 2569406"/>
              <a:gd name="connsiteX3" fmla="*/ 2319271 w 4914058"/>
              <a:gd name="connsiteY3" fmla="*/ 0 h 2569406"/>
              <a:gd name="connsiteX4" fmla="*/ 4914058 w 4914058"/>
              <a:gd name="connsiteY4" fmla="*/ 0 h 2569406"/>
              <a:gd name="connsiteX5" fmla="*/ 4914058 w 4914058"/>
              <a:gd name="connsiteY5" fmla="*/ 1498820 h 2569406"/>
              <a:gd name="connsiteX6" fmla="*/ 4914058 w 4914058"/>
              <a:gd name="connsiteY6" fmla="*/ 1498820 h 2569406"/>
              <a:gd name="connsiteX7" fmla="*/ 4914058 w 4914058"/>
              <a:gd name="connsiteY7" fmla="*/ 2141172 h 2569406"/>
              <a:gd name="connsiteX8" fmla="*/ 4914058 w 4914058"/>
              <a:gd name="connsiteY8" fmla="*/ 2569406 h 2569406"/>
              <a:gd name="connsiteX9" fmla="*/ 2319271 w 4914058"/>
              <a:gd name="connsiteY9" fmla="*/ 2569406 h 2569406"/>
              <a:gd name="connsiteX10" fmla="*/ 1207219 w 4914058"/>
              <a:gd name="connsiteY10" fmla="*/ 2569406 h 2569406"/>
              <a:gd name="connsiteX11" fmla="*/ 1207219 w 4914058"/>
              <a:gd name="connsiteY11" fmla="*/ 2569406 h 2569406"/>
              <a:gd name="connsiteX12" fmla="*/ 465851 w 4914058"/>
              <a:gd name="connsiteY12" fmla="*/ 2569406 h 2569406"/>
              <a:gd name="connsiteX13" fmla="*/ 455219 w 4914058"/>
              <a:gd name="connsiteY13" fmla="*/ 1145386 h 2569406"/>
              <a:gd name="connsiteX14" fmla="*/ 0 w 4914058"/>
              <a:gd name="connsiteY14" fmla="*/ 724984 h 2569406"/>
              <a:gd name="connsiteX15" fmla="*/ 481366 w 4914058"/>
              <a:gd name="connsiteY15" fmla="*/ 343546 h 2569406"/>
              <a:gd name="connsiteX16" fmla="*/ 465851 w 4914058"/>
              <a:gd name="connsiteY16" fmla="*/ 0 h 256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4058" h="2569406">
                <a:moveTo>
                  <a:pt x="465851" y="0"/>
                </a:moveTo>
                <a:lnTo>
                  <a:pt x="1207219" y="0"/>
                </a:lnTo>
                <a:lnTo>
                  <a:pt x="1207219" y="0"/>
                </a:lnTo>
                <a:lnTo>
                  <a:pt x="2319271" y="0"/>
                </a:lnTo>
                <a:lnTo>
                  <a:pt x="4914058" y="0"/>
                </a:lnTo>
                <a:lnTo>
                  <a:pt x="4914058" y="1498820"/>
                </a:lnTo>
                <a:lnTo>
                  <a:pt x="4914058" y="1498820"/>
                </a:lnTo>
                <a:lnTo>
                  <a:pt x="4914058" y="2141172"/>
                </a:lnTo>
                <a:lnTo>
                  <a:pt x="4914058" y="2569406"/>
                </a:lnTo>
                <a:lnTo>
                  <a:pt x="2319271" y="2569406"/>
                </a:lnTo>
                <a:lnTo>
                  <a:pt x="1207219" y="2569406"/>
                </a:lnTo>
                <a:lnTo>
                  <a:pt x="1207219" y="2569406"/>
                </a:lnTo>
                <a:lnTo>
                  <a:pt x="465851" y="2569406"/>
                </a:lnTo>
                <a:lnTo>
                  <a:pt x="455219" y="1145386"/>
                </a:lnTo>
                <a:lnTo>
                  <a:pt x="0" y="724984"/>
                </a:lnTo>
                <a:lnTo>
                  <a:pt x="481366" y="343546"/>
                </a:lnTo>
                <a:lnTo>
                  <a:pt x="465851" y="0"/>
                </a:lnTo>
                <a:close/>
              </a:path>
            </a:pathLst>
          </a:custGeom>
          <a:noFill/>
          <a:ln>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ular Callout 8"/>
          <p:cNvSpPr/>
          <p:nvPr/>
        </p:nvSpPr>
        <p:spPr>
          <a:xfrm>
            <a:off x="17581879" y="10278589"/>
            <a:ext cx="6033986" cy="3767302"/>
          </a:xfrm>
          <a:custGeom>
            <a:avLst/>
            <a:gdLst>
              <a:gd name="connsiteX0" fmla="*/ 0 w 4448207"/>
              <a:gd name="connsiteY0" fmla="*/ 0 h 2569406"/>
              <a:gd name="connsiteX1" fmla="*/ 741368 w 4448207"/>
              <a:gd name="connsiteY1" fmla="*/ 0 h 2569406"/>
              <a:gd name="connsiteX2" fmla="*/ 741368 w 4448207"/>
              <a:gd name="connsiteY2" fmla="*/ 0 h 2569406"/>
              <a:gd name="connsiteX3" fmla="*/ 1853420 w 4448207"/>
              <a:gd name="connsiteY3" fmla="*/ 0 h 2569406"/>
              <a:gd name="connsiteX4" fmla="*/ 4448207 w 4448207"/>
              <a:gd name="connsiteY4" fmla="*/ 0 h 2569406"/>
              <a:gd name="connsiteX5" fmla="*/ 4448207 w 4448207"/>
              <a:gd name="connsiteY5" fmla="*/ 1498820 h 2569406"/>
              <a:gd name="connsiteX6" fmla="*/ 4448207 w 4448207"/>
              <a:gd name="connsiteY6" fmla="*/ 1498820 h 2569406"/>
              <a:gd name="connsiteX7" fmla="*/ 4448207 w 4448207"/>
              <a:gd name="connsiteY7" fmla="*/ 2141172 h 2569406"/>
              <a:gd name="connsiteX8" fmla="*/ 4448207 w 4448207"/>
              <a:gd name="connsiteY8" fmla="*/ 2569406 h 2569406"/>
              <a:gd name="connsiteX9" fmla="*/ 1853420 w 4448207"/>
              <a:gd name="connsiteY9" fmla="*/ 2569406 h 2569406"/>
              <a:gd name="connsiteX10" fmla="*/ 741368 w 4448207"/>
              <a:gd name="connsiteY10" fmla="*/ 2569406 h 2569406"/>
              <a:gd name="connsiteX11" fmla="*/ 741368 w 4448207"/>
              <a:gd name="connsiteY11" fmla="*/ 2569406 h 2569406"/>
              <a:gd name="connsiteX12" fmla="*/ 0 w 4448207"/>
              <a:gd name="connsiteY12" fmla="*/ 2569406 h 2569406"/>
              <a:gd name="connsiteX13" fmla="*/ 0 w 4448207"/>
              <a:gd name="connsiteY13" fmla="*/ 2141172 h 2569406"/>
              <a:gd name="connsiteX14" fmla="*/ -510120 w 4448207"/>
              <a:gd name="connsiteY14" fmla="*/ 1853081 h 2569406"/>
              <a:gd name="connsiteX15" fmla="*/ 0 w 4448207"/>
              <a:gd name="connsiteY15" fmla="*/ 1498820 h 2569406"/>
              <a:gd name="connsiteX16" fmla="*/ 0 w 444820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10120 w 4958327"/>
              <a:gd name="connsiteY13" fmla="*/ 2141172 h 2569406"/>
              <a:gd name="connsiteX14" fmla="*/ 0 w 4958327"/>
              <a:gd name="connsiteY14" fmla="*/ 1853081 h 2569406"/>
              <a:gd name="connsiteX15" fmla="*/ 520752 w 4958327"/>
              <a:gd name="connsiteY15" fmla="*/ 914029 h 2569406"/>
              <a:gd name="connsiteX16" fmla="*/ 510120 w 495832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31385 w 4958327"/>
              <a:gd name="connsiteY13" fmla="*/ 1790298 h 2569406"/>
              <a:gd name="connsiteX14" fmla="*/ 0 w 4958327"/>
              <a:gd name="connsiteY14" fmla="*/ 1853081 h 2569406"/>
              <a:gd name="connsiteX15" fmla="*/ 520752 w 4958327"/>
              <a:gd name="connsiteY15" fmla="*/ 914029 h 2569406"/>
              <a:gd name="connsiteX16" fmla="*/ 510120 w 4958327"/>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14029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35294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382529 w 4841368"/>
              <a:gd name="connsiteY13" fmla="*/ 1769033 h 2569406"/>
              <a:gd name="connsiteX14" fmla="*/ 0 w 4841368"/>
              <a:gd name="connsiteY14" fmla="*/ 1395881 h 2569406"/>
              <a:gd name="connsiteX15" fmla="*/ 403793 w 4841368"/>
              <a:gd name="connsiteY15" fmla="*/ 935294 h 2569406"/>
              <a:gd name="connsiteX16" fmla="*/ 393161 w 4841368"/>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25058 w 4862633"/>
              <a:gd name="connsiteY15" fmla="*/ 935294 h 2569406"/>
              <a:gd name="connsiteX16" fmla="*/ 414426 w 4862633"/>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14426 w 4862633"/>
              <a:gd name="connsiteY15" fmla="*/ 967192 h 2569406"/>
              <a:gd name="connsiteX16" fmla="*/ 414426 w 4862633"/>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03793 w 4852000"/>
              <a:gd name="connsiteY15" fmla="*/ 967192 h 2569406"/>
              <a:gd name="connsiteX16" fmla="*/ 403793 w 4852000"/>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34822 w 4852000"/>
              <a:gd name="connsiteY15" fmla="*/ 811281 h 2569406"/>
              <a:gd name="connsiteX16" fmla="*/ 403793 w 4852000"/>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769033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481365 w 4945086"/>
              <a:gd name="connsiteY15" fmla="*/ 811281 h 2569406"/>
              <a:gd name="connsiteX16" fmla="*/ 496879 w 49450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589965 w 5053686"/>
              <a:gd name="connsiteY15" fmla="*/ 811281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620994 w 5053686"/>
              <a:gd name="connsiteY15" fmla="*/ 343546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145386 h 2569406"/>
              <a:gd name="connsiteX14" fmla="*/ 0 w 5053686"/>
              <a:gd name="connsiteY14" fmla="*/ 1244690 h 2569406"/>
              <a:gd name="connsiteX15" fmla="*/ 620994 w 5053686"/>
              <a:gd name="connsiteY15" fmla="*/ 343546 h 2569406"/>
              <a:gd name="connsiteX16" fmla="*/ 605479 w 5053686"/>
              <a:gd name="connsiteY16" fmla="*/ 0 h 2569406"/>
              <a:gd name="connsiteX0" fmla="*/ 481365 w 4929572"/>
              <a:gd name="connsiteY0" fmla="*/ 0 h 2569406"/>
              <a:gd name="connsiteX1" fmla="*/ 1222733 w 4929572"/>
              <a:gd name="connsiteY1" fmla="*/ 0 h 2569406"/>
              <a:gd name="connsiteX2" fmla="*/ 1222733 w 4929572"/>
              <a:gd name="connsiteY2" fmla="*/ 0 h 2569406"/>
              <a:gd name="connsiteX3" fmla="*/ 2334785 w 4929572"/>
              <a:gd name="connsiteY3" fmla="*/ 0 h 2569406"/>
              <a:gd name="connsiteX4" fmla="*/ 4929572 w 4929572"/>
              <a:gd name="connsiteY4" fmla="*/ 0 h 2569406"/>
              <a:gd name="connsiteX5" fmla="*/ 4929572 w 4929572"/>
              <a:gd name="connsiteY5" fmla="*/ 1498820 h 2569406"/>
              <a:gd name="connsiteX6" fmla="*/ 4929572 w 4929572"/>
              <a:gd name="connsiteY6" fmla="*/ 1498820 h 2569406"/>
              <a:gd name="connsiteX7" fmla="*/ 4929572 w 4929572"/>
              <a:gd name="connsiteY7" fmla="*/ 2141172 h 2569406"/>
              <a:gd name="connsiteX8" fmla="*/ 4929572 w 4929572"/>
              <a:gd name="connsiteY8" fmla="*/ 2569406 h 2569406"/>
              <a:gd name="connsiteX9" fmla="*/ 2334785 w 4929572"/>
              <a:gd name="connsiteY9" fmla="*/ 2569406 h 2569406"/>
              <a:gd name="connsiteX10" fmla="*/ 1222733 w 4929572"/>
              <a:gd name="connsiteY10" fmla="*/ 2569406 h 2569406"/>
              <a:gd name="connsiteX11" fmla="*/ 1222733 w 4929572"/>
              <a:gd name="connsiteY11" fmla="*/ 2569406 h 2569406"/>
              <a:gd name="connsiteX12" fmla="*/ 481365 w 4929572"/>
              <a:gd name="connsiteY12" fmla="*/ 2569406 h 2569406"/>
              <a:gd name="connsiteX13" fmla="*/ 470733 w 4929572"/>
              <a:gd name="connsiteY13" fmla="*/ 1145386 h 2569406"/>
              <a:gd name="connsiteX14" fmla="*/ 0 w 4929572"/>
              <a:gd name="connsiteY14" fmla="*/ 660021 h 2569406"/>
              <a:gd name="connsiteX15" fmla="*/ 496880 w 4929572"/>
              <a:gd name="connsiteY15" fmla="*/ 343546 h 2569406"/>
              <a:gd name="connsiteX16" fmla="*/ 481365 w 4929572"/>
              <a:gd name="connsiteY16" fmla="*/ 0 h 2569406"/>
              <a:gd name="connsiteX0" fmla="*/ 465851 w 4914058"/>
              <a:gd name="connsiteY0" fmla="*/ 0 h 2569406"/>
              <a:gd name="connsiteX1" fmla="*/ 1207219 w 4914058"/>
              <a:gd name="connsiteY1" fmla="*/ 0 h 2569406"/>
              <a:gd name="connsiteX2" fmla="*/ 1207219 w 4914058"/>
              <a:gd name="connsiteY2" fmla="*/ 0 h 2569406"/>
              <a:gd name="connsiteX3" fmla="*/ 2319271 w 4914058"/>
              <a:gd name="connsiteY3" fmla="*/ 0 h 2569406"/>
              <a:gd name="connsiteX4" fmla="*/ 4914058 w 4914058"/>
              <a:gd name="connsiteY4" fmla="*/ 0 h 2569406"/>
              <a:gd name="connsiteX5" fmla="*/ 4914058 w 4914058"/>
              <a:gd name="connsiteY5" fmla="*/ 1498820 h 2569406"/>
              <a:gd name="connsiteX6" fmla="*/ 4914058 w 4914058"/>
              <a:gd name="connsiteY6" fmla="*/ 1498820 h 2569406"/>
              <a:gd name="connsiteX7" fmla="*/ 4914058 w 4914058"/>
              <a:gd name="connsiteY7" fmla="*/ 2141172 h 2569406"/>
              <a:gd name="connsiteX8" fmla="*/ 4914058 w 4914058"/>
              <a:gd name="connsiteY8" fmla="*/ 2569406 h 2569406"/>
              <a:gd name="connsiteX9" fmla="*/ 2319271 w 4914058"/>
              <a:gd name="connsiteY9" fmla="*/ 2569406 h 2569406"/>
              <a:gd name="connsiteX10" fmla="*/ 1207219 w 4914058"/>
              <a:gd name="connsiteY10" fmla="*/ 2569406 h 2569406"/>
              <a:gd name="connsiteX11" fmla="*/ 1207219 w 4914058"/>
              <a:gd name="connsiteY11" fmla="*/ 2569406 h 2569406"/>
              <a:gd name="connsiteX12" fmla="*/ 465851 w 4914058"/>
              <a:gd name="connsiteY12" fmla="*/ 2569406 h 2569406"/>
              <a:gd name="connsiteX13" fmla="*/ 455219 w 4914058"/>
              <a:gd name="connsiteY13" fmla="*/ 1145386 h 2569406"/>
              <a:gd name="connsiteX14" fmla="*/ 0 w 4914058"/>
              <a:gd name="connsiteY14" fmla="*/ 724984 h 2569406"/>
              <a:gd name="connsiteX15" fmla="*/ 481366 w 4914058"/>
              <a:gd name="connsiteY15" fmla="*/ 343546 h 2569406"/>
              <a:gd name="connsiteX16" fmla="*/ 465851 w 4914058"/>
              <a:gd name="connsiteY16" fmla="*/ 0 h 256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4058" h="2569406">
                <a:moveTo>
                  <a:pt x="465851" y="0"/>
                </a:moveTo>
                <a:lnTo>
                  <a:pt x="1207219" y="0"/>
                </a:lnTo>
                <a:lnTo>
                  <a:pt x="1207219" y="0"/>
                </a:lnTo>
                <a:lnTo>
                  <a:pt x="2319271" y="0"/>
                </a:lnTo>
                <a:lnTo>
                  <a:pt x="4914058" y="0"/>
                </a:lnTo>
                <a:lnTo>
                  <a:pt x="4914058" y="1498820"/>
                </a:lnTo>
                <a:lnTo>
                  <a:pt x="4914058" y="1498820"/>
                </a:lnTo>
                <a:lnTo>
                  <a:pt x="4914058" y="2141172"/>
                </a:lnTo>
                <a:lnTo>
                  <a:pt x="4914058" y="2569406"/>
                </a:lnTo>
                <a:lnTo>
                  <a:pt x="2319271" y="2569406"/>
                </a:lnTo>
                <a:lnTo>
                  <a:pt x="1207219" y="2569406"/>
                </a:lnTo>
                <a:lnTo>
                  <a:pt x="1207219" y="2569406"/>
                </a:lnTo>
                <a:lnTo>
                  <a:pt x="465851" y="2569406"/>
                </a:lnTo>
                <a:lnTo>
                  <a:pt x="455219" y="1145386"/>
                </a:lnTo>
                <a:lnTo>
                  <a:pt x="0" y="724984"/>
                </a:lnTo>
                <a:lnTo>
                  <a:pt x="481366" y="343546"/>
                </a:lnTo>
                <a:lnTo>
                  <a:pt x="465851" y="0"/>
                </a:lnTo>
                <a:close/>
              </a:path>
            </a:pathLst>
          </a:custGeom>
          <a:noFill/>
          <a:ln>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ular Callout 8"/>
          <p:cNvSpPr/>
          <p:nvPr/>
        </p:nvSpPr>
        <p:spPr>
          <a:xfrm>
            <a:off x="17572207" y="24553066"/>
            <a:ext cx="6033986" cy="3767302"/>
          </a:xfrm>
          <a:custGeom>
            <a:avLst/>
            <a:gdLst>
              <a:gd name="connsiteX0" fmla="*/ 0 w 4448207"/>
              <a:gd name="connsiteY0" fmla="*/ 0 h 2569406"/>
              <a:gd name="connsiteX1" fmla="*/ 741368 w 4448207"/>
              <a:gd name="connsiteY1" fmla="*/ 0 h 2569406"/>
              <a:gd name="connsiteX2" fmla="*/ 741368 w 4448207"/>
              <a:gd name="connsiteY2" fmla="*/ 0 h 2569406"/>
              <a:gd name="connsiteX3" fmla="*/ 1853420 w 4448207"/>
              <a:gd name="connsiteY3" fmla="*/ 0 h 2569406"/>
              <a:gd name="connsiteX4" fmla="*/ 4448207 w 4448207"/>
              <a:gd name="connsiteY4" fmla="*/ 0 h 2569406"/>
              <a:gd name="connsiteX5" fmla="*/ 4448207 w 4448207"/>
              <a:gd name="connsiteY5" fmla="*/ 1498820 h 2569406"/>
              <a:gd name="connsiteX6" fmla="*/ 4448207 w 4448207"/>
              <a:gd name="connsiteY6" fmla="*/ 1498820 h 2569406"/>
              <a:gd name="connsiteX7" fmla="*/ 4448207 w 4448207"/>
              <a:gd name="connsiteY7" fmla="*/ 2141172 h 2569406"/>
              <a:gd name="connsiteX8" fmla="*/ 4448207 w 4448207"/>
              <a:gd name="connsiteY8" fmla="*/ 2569406 h 2569406"/>
              <a:gd name="connsiteX9" fmla="*/ 1853420 w 4448207"/>
              <a:gd name="connsiteY9" fmla="*/ 2569406 h 2569406"/>
              <a:gd name="connsiteX10" fmla="*/ 741368 w 4448207"/>
              <a:gd name="connsiteY10" fmla="*/ 2569406 h 2569406"/>
              <a:gd name="connsiteX11" fmla="*/ 741368 w 4448207"/>
              <a:gd name="connsiteY11" fmla="*/ 2569406 h 2569406"/>
              <a:gd name="connsiteX12" fmla="*/ 0 w 4448207"/>
              <a:gd name="connsiteY12" fmla="*/ 2569406 h 2569406"/>
              <a:gd name="connsiteX13" fmla="*/ 0 w 4448207"/>
              <a:gd name="connsiteY13" fmla="*/ 2141172 h 2569406"/>
              <a:gd name="connsiteX14" fmla="*/ -510120 w 4448207"/>
              <a:gd name="connsiteY14" fmla="*/ 1853081 h 2569406"/>
              <a:gd name="connsiteX15" fmla="*/ 0 w 4448207"/>
              <a:gd name="connsiteY15" fmla="*/ 1498820 h 2569406"/>
              <a:gd name="connsiteX16" fmla="*/ 0 w 444820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10120 w 4958327"/>
              <a:gd name="connsiteY13" fmla="*/ 2141172 h 2569406"/>
              <a:gd name="connsiteX14" fmla="*/ 0 w 4958327"/>
              <a:gd name="connsiteY14" fmla="*/ 1853081 h 2569406"/>
              <a:gd name="connsiteX15" fmla="*/ 520752 w 4958327"/>
              <a:gd name="connsiteY15" fmla="*/ 914029 h 2569406"/>
              <a:gd name="connsiteX16" fmla="*/ 510120 w 495832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31385 w 4958327"/>
              <a:gd name="connsiteY13" fmla="*/ 1790298 h 2569406"/>
              <a:gd name="connsiteX14" fmla="*/ 0 w 4958327"/>
              <a:gd name="connsiteY14" fmla="*/ 1853081 h 2569406"/>
              <a:gd name="connsiteX15" fmla="*/ 520752 w 4958327"/>
              <a:gd name="connsiteY15" fmla="*/ 914029 h 2569406"/>
              <a:gd name="connsiteX16" fmla="*/ 510120 w 4958327"/>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14029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35294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382529 w 4841368"/>
              <a:gd name="connsiteY13" fmla="*/ 1769033 h 2569406"/>
              <a:gd name="connsiteX14" fmla="*/ 0 w 4841368"/>
              <a:gd name="connsiteY14" fmla="*/ 1395881 h 2569406"/>
              <a:gd name="connsiteX15" fmla="*/ 403793 w 4841368"/>
              <a:gd name="connsiteY15" fmla="*/ 935294 h 2569406"/>
              <a:gd name="connsiteX16" fmla="*/ 393161 w 4841368"/>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25058 w 4862633"/>
              <a:gd name="connsiteY15" fmla="*/ 935294 h 2569406"/>
              <a:gd name="connsiteX16" fmla="*/ 414426 w 4862633"/>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14426 w 4862633"/>
              <a:gd name="connsiteY15" fmla="*/ 967192 h 2569406"/>
              <a:gd name="connsiteX16" fmla="*/ 414426 w 4862633"/>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03793 w 4852000"/>
              <a:gd name="connsiteY15" fmla="*/ 967192 h 2569406"/>
              <a:gd name="connsiteX16" fmla="*/ 403793 w 4852000"/>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34822 w 4852000"/>
              <a:gd name="connsiteY15" fmla="*/ 811281 h 2569406"/>
              <a:gd name="connsiteX16" fmla="*/ 403793 w 4852000"/>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769033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481365 w 4945086"/>
              <a:gd name="connsiteY15" fmla="*/ 811281 h 2569406"/>
              <a:gd name="connsiteX16" fmla="*/ 496879 w 49450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589965 w 5053686"/>
              <a:gd name="connsiteY15" fmla="*/ 811281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620994 w 5053686"/>
              <a:gd name="connsiteY15" fmla="*/ 343546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145386 h 2569406"/>
              <a:gd name="connsiteX14" fmla="*/ 0 w 5053686"/>
              <a:gd name="connsiteY14" fmla="*/ 1244690 h 2569406"/>
              <a:gd name="connsiteX15" fmla="*/ 620994 w 5053686"/>
              <a:gd name="connsiteY15" fmla="*/ 343546 h 2569406"/>
              <a:gd name="connsiteX16" fmla="*/ 605479 w 5053686"/>
              <a:gd name="connsiteY16" fmla="*/ 0 h 2569406"/>
              <a:gd name="connsiteX0" fmla="*/ 481365 w 4929572"/>
              <a:gd name="connsiteY0" fmla="*/ 0 h 2569406"/>
              <a:gd name="connsiteX1" fmla="*/ 1222733 w 4929572"/>
              <a:gd name="connsiteY1" fmla="*/ 0 h 2569406"/>
              <a:gd name="connsiteX2" fmla="*/ 1222733 w 4929572"/>
              <a:gd name="connsiteY2" fmla="*/ 0 h 2569406"/>
              <a:gd name="connsiteX3" fmla="*/ 2334785 w 4929572"/>
              <a:gd name="connsiteY3" fmla="*/ 0 h 2569406"/>
              <a:gd name="connsiteX4" fmla="*/ 4929572 w 4929572"/>
              <a:gd name="connsiteY4" fmla="*/ 0 h 2569406"/>
              <a:gd name="connsiteX5" fmla="*/ 4929572 w 4929572"/>
              <a:gd name="connsiteY5" fmla="*/ 1498820 h 2569406"/>
              <a:gd name="connsiteX6" fmla="*/ 4929572 w 4929572"/>
              <a:gd name="connsiteY6" fmla="*/ 1498820 h 2569406"/>
              <a:gd name="connsiteX7" fmla="*/ 4929572 w 4929572"/>
              <a:gd name="connsiteY7" fmla="*/ 2141172 h 2569406"/>
              <a:gd name="connsiteX8" fmla="*/ 4929572 w 4929572"/>
              <a:gd name="connsiteY8" fmla="*/ 2569406 h 2569406"/>
              <a:gd name="connsiteX9" fmla="*/ 2334785 w 4929572"/>
              <a:gd name="connsiteY9" fmla="*/ 2569406 h 2569406"/>
              <a:gd name="connsiteX10" fmla="*/ 1222733 w 4929572"/>
              <a:gd name="connsiteY10" fmla="*/ 2569406 h 2569406"/>
              <a:gd name="connsiteX11" fmla="*/ 1222733 w 4929572"/>
              <a:gd name="connsiteY11" fmla="*/ 2569406 h 2569406"/>
              <a:gd name="connsiteX12" fmla="*/ 481365 w 4929572"/>
              <a:gd name="connsiteY12" fmla="*/ 2569406 h 2569406"/>
              <a:gd name="connsiteX13" fmla="*/ 470733 w 4929572"/>
              <a:gd name="connsiteY13" fmla="*/ 1145386 h 2569406"/>
              <a:gd name="connsiteX14" fmla="*/ 0 w 4929572"/>
              <a:gd name="connsiteY14" fmla="*/ 660021 h 2569406"/>
              <a:gd name="connsiteX15" fmla="*/ 496880 w 4929572"/>
              <a:gd name="connsiteY15" fmla="*/ 343546 h 2569406"/>
              <a:gd name="connsiteX16" fmla="*/ 481365 w 4929572"/>
              <a:gd name="connsiteY16" fmla="*/ 0 h 2569406"/>
              <a:gd name="connsiteX0" fmla="*/ 465851 w 4914058"/>
              <a:gd name="connsiteY0" fmla="*/ 0 h 2569406"/>
              <a:gd name="connsiteX1" fmla="*/ 1207219 w 4914058"/>
              <a:gd name="connsiteY1" fmla="*/ 0 h 2569406"/>
              <a:gd name="connsiteX2" fmla="*/ 1207219 w 4914058"/>
              <a:gd name="connsiteY2" fmla="*/ 0 h 2569406"/>
              <a:gd name="connsiteX3" fmla="*/ 2319271 w 4914058"/>
              <a:gd name="connsiteY3" fmla="*/ 0 h 2569406"/>
              <a:gd name="connsiteX4" fmla="*/ 4914058 w 4914058"/>
              <a:gd name="connsiteY4" fmla="*/ 0 h 2569406"/>
              <a:gd name="connsiteX5" fmla="*/ 4914058 w 4914058"/>
              <a:gd name="connsiteY5" fmla="*/ 1498820 h 2569406"/>
              <a:gd name="connsiteX6" fmla="*/ 4914058 w 4914058"/>
              <a:gd name="connsiteY6" fmla="*/ 1498820 h 2569406"/>
              <a:gd name="connsiteX7" fmla="*/ 4914058 w 4914058"/>
              <a:gd name="connsiteY7" fmla="*/ 2141172 h 2569406"/>
              <a:gd name="connsiteX8" fmla="*/ 4914058 w 4914058"/>
              <a:gd name="connsiteY8" fmla="*/ 2569406 h 2569406"/>
              <a:gd name="connsiteX9" fmla="*/ 2319271 w 4914058"/>
              <a:gd name="connsiteY9" fmla="*/ 2569406 h 2569406"/>
              <a:gd name="connsiteX10" fmla="*/ 1207219 w 4914058"/>
              <a:gd name="connsiteY10" fmla="*/ 2569406 h 2569406"/>
              <a:gd name="connsiteX11" fmla="*/ 1207219 w 4914058"/>
              <a:gd name="connsiteY11" fmla="*/ 2569406 h 2569406"/>
              <a:gd name="connsiteX12" fmla="*/ 465851 w 4914058"/>
              <a:gd name="connsiteY12" fmla="*/ 2569406 h 2569406"/>
              <a:gd name="connsiteX13" fmla="*/ 455219 w 4914058"/>
              <a:gd name="connsiteY13" fmla="*/ 1145386 h 2569406"/>
              <a:gd name="connsiteX14" fmla="*/ 0 w 4914058"/>
              <a:gd name="connsiteY14" fmla="*/ 724984 h 2569406"/>
              <a:gd name="connsiteX15" fmla="*/ 481366 w 4914058"/>
              <a:gd name="connsiteY15" fmla="*/ 343546 h 2569406"/>
              <a:gd name="connsiteX16" fmla="*/ 465851 w 4914058"/>
              <a:gd name="connsiteY16" fmla="*/ 0 h 256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4058" h="2569406">
                <a:moveTo>
                  <a:pt x="465851" y="0"/>
                </a:moveTo>
                <a:lnTo>
                  <a:pt x="1207219" y="0"/>
                </a:lnTo>
                <a:lnTo>
                  <a:pt x="1207219" y="0"/>
                </a:lnTo>
                <a:lnTo>
                  <a:pt x="2319271" y="0"/>
                </a:lnTo>
                <a:lnTo>
                  <a:pt x="4914058" y="0"/>
                </a:lnTo>
                <a:lnTo>
                  <a:pt x="4914058" y="1498820"/>
                </a:lnTo>
                <a:lnTo>
                  <a:pt x="4914058" y="1498820"/>
                </a:lnTo>
                <a:lnTo>
                  <a:pt x="4914058" y="2141172"/>
                </a:lnTo>
                <a:lnTo>
                  <a:pt x="4914058" y="2569406"/>
                </a:lnTo>
                <a:lnTo>
                  <a:pt x="2319271" y="2569406"/>
                </a:lnTo>
                <a:lnTo>
                  <a:pt x="1207219" y="2569406"/>
                </a:lnTo>
                <a:lnTo>
                  <a:pt x="1207219" y="2569406"/>
                </a:lnTo>
                <a:lnTo>
                  <a:pt x="465851" y="2569406"/>
                </a:lnTo>
                <a:lnTo>
                  <a:pt x="455219" y="1145386"/>
                </a:lnTo>
                <a:lnTo>
                  <a:pt x="0" y="724984"/>
                </a:lnTo>
                <a:lnTo>
                  <a:pt x="481366" y="343546"/>
                </a:lnTo>
                <a:lnTo>
                  <a:pt x="465851" y="0"/>
                </a:lnTo>
                <a:close/>
              </a:path>
            </a:pathLst>
          </a:custGeom>
          <a:noFill/>
          <a:ln>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ular Callout 8"/>
          <p:cNvSpPr/>
          <p:nvPr/>
        </p:nvSpPr>
        <p:spPr>
          <a:xfrm>
            <a:off x="17572207" y="19862715"/>
            <a:ext cx="6033986" cy="3767302"/>
          </a:xfrm>
          <a:custGeom>
            <a:avLst/>
            <a:gdLst>
              <a:gd name="connsiteX0" fmla="*/ 0 w 4448207"/>
              <a:gd name="connsiteY0" fmla="*/ 0 h 2569406"/>
              <a:gd name="connsiteX1" fmla="*/ 741368 w 4448207"/>
              <a:gd name="connsiteY1" fmla="*/ 0 h 2569406"/>
              <a:gd name="connsiteX2" fmla="*/ 741368 w 4448207"/>
              <a:gd name="connsiteY2" fmla="*/ 0 h 2569406"/>
              <a:gd name="connsiteX3" fmla="*/ 1853420 w 4448207"/>
              <a:gd name="connsiteY3" fmla="*/ 0 h 2569406"/>
              <a:gd name="connsiteX4" fmla="*/ 4448207 w 4448207"/>
              <a:gd name="connsiteY4" fmla="*/ 0 h 2569406"/>
              <a:gd name="connsiteX5" fmla="*/ 4448207 w 4448207"/>
              <a:gd name="connsiteY5" fmla="*/ 1498820 h 2569406"/>
              <a:gd name="connsiteX6" fmla="*/ 4448207 w 4448207"/>
              <a:gd name="connsiteY6" fmla="*/ 1498820 h 2569406"/>
              <a:gd name="connsiteX7" fmla="*/ 4448207 w 4448207"/>
              <a:gd name="connsiteY7" fmla="*/ 2141172 h 2569406"/>
              <a:gd name="connsiteX8" fmla="*/ 4448207 w 4448207"/>
              <a:gd name="connsiteY8" fmla="*/ 2569406 h 2569406"/>
              <a:gd name="connsiteX9" fmla="*/ 1853420 w 4448207"/>
              <a:gd name="connsiteY9" fmla="*/ 2569406 h 2569406"/>
              <a:gd name="connsiteX10" fmla="*/ 741368 w 4448207"/>
              <a:gd name="connsiteY10" fmla="*/ 2569406 h 2569406"/>
              <a:gd name="connsiteX11" fmla="*/ 741368 w 4448207"/>
              <a:gd name="connsiteY11" fmla="*/ 2569406 h 2569406"/>
              <a:gd name="connsiteX12" fmla="*/ 0 w 4448207"/>
              <a:gd name="connsiteY12" fmla="*/ 2569406 h 2569406"/>
              <a:gd name="connsiteX13" fmla="*/ 0 w 4448207"/>
              <a:gd name="connsiteY13" fmla="*/ 2141172 h 2569406"/>
              <a:gd name="connsiteX14" fmla="*/ -510120 w 4448207"/>
              <a:gd name="connsiteY14" fmla="*/ 1853081 h 2569406"/>
              <a:gd name="connsiteX15" fmla="*/ 0 w 4448207"/>
              <a:gd name="connsiteY15" fmla="*/ 1498820 h 2569406"/>
              <a:gd name="connsiteX16" fmla="*/ 0 w 444820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10120 w 4958327"/>
              <a:gd name="connsiteY13" fmla="*/ 2141172 h 2569406"/>
              <a:gd name="connsiteX14" fmla="*/ 0 w 4958327"/>
              <a:gd name="connsiteY14" fmla="*/ 1853081 h 2569406"/>
              <a:gd name="connsiteX15" fmla="*/ 520752 w 4958327"/>
              <a:gd name="connsiteY15" fmla="*/ 914029 h 2569406"/>
              <a:gd name="connsiteX16" fmla="*/ 510120 w 495832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31385 w 4958327"/>
              <a:gd name="connsiteY13" fmla="*/ 1790298 h 2569406"/>
              <a:gd name="connsiteX14" fmla="*/ 0 w 4958327"/>
              <a:gd name="connsiteY14" fmla="*/ 1853081 h 2569406"/>
              <a:gd name="connsiteX15" fmla="*/ 520752 w 4958327"/>
              <a:gd name="connsiteY15" fmla="*/ 914029 h 2569406"/>
              <a:gd name="connsiteX16" fmla="*/ 510120 w 4958327"/>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14029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35294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382529 w 4841368"/>
              <a:gd name="connsiteY13" fmla="*/ 1769033 h 2569406"/>
              <a:gd name="connsiteX14" fmla="*/ 0 w 4841368"/>
              <a:gd name="connsiteY14" fmla="*/ 1395881 h 2569406"/>
              <a:gd name="connsiteX15" fmla="*/ 403793 w 4841368"/>
              <a:gd name="connsiteY15" fmla="*/ 935294 h 2569406"/>
              <a:gd name="connsiteX16" fmla="*/ 393161 w 4841368"/>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25058 w 4862633"/>
              <a:gd name="connsiteY15" fmla="*/ 935294 h 2569406"/>
              <a:gd name="connsiteX16" fmla="*/ 414426 w 4862633"/>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14426 w 4862633"/>
              <a:gd name="connsiteY15" fmla="*/ 967192 h 2569406"/>
              <a:gd name="connsiteX16" fmla="*/ 414426 w 4862633"/>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03793 w 4852000"/>
              <a:gd name="connsiteY15" fmla="*/ 967192 h 2569406"/>
              <a:gd name="connsiteX16" fmla="*/ 403793 w 4852000"/>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34822 w 4852000"/>
              <a:gd name="connsiteY15" fmla="*/ 811281 h 2569406"/>
              <a:gd name="connsiteX16" fmla="*/ 403793 w 4852000"/>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769033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481365 w 4945086"/>
              <a:gd name="connsiteY15" fmla="*/ 811281 h 2569406"/>
              <a:gd name="connsiteX16" fmla="*/ 496879 w 49450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589965 w 5053686"/>
              <a:gd name="connsiteY15" fmla="*/ 811281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620994 w 5053686"/>
              <a:gd name="connsiteY15" fmla="*/ 343546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145386 h 2569406"/>
              <a:gd name="connsiteX14" fmla="*/ 0 w 5053686"/>
              <a:gd name="connsiteY14" fmla="*/ 1244690 h 2569406"/>
              <a:gd name="connsiteX15" fmla="*/ 620994 w 5053686"/>
              <a:gd name="connsiteY15" fmla="*/ 343546 h 2569406"/>
              <a:gd name="connsiteX16" fmla="*/ 605479 w 5053686"/>
              <a:gd name="connsiteY16" fmla="*/ 0 h 2569406"/>
              <a:gd name="connsiteX0" fmla="*/ 481365 w 4929572"/>
              <a:gd name="connsiteY0" fmla="*/ 0 h 2569406"/>
              <a:gd name="connsiteX1" fmla="*/ 1222733 w 4929572"/>
              <a:gd name="connsiteY1" fmla="*/ 0 h 2569406"/>
              <a:gd name="connsiteX2" fmla="*/ 1222733 w 4929572"/>
              <a:gd name="connsiteY2" fmla="*/ 0 h 2569406"/>
              <a:gd name="connsiteX3" fmla="*/ 2334785 w 4929572"/>
              <a:gd name="connsiteY3" fmla="*/ 0 h 2569406"/>
              <a:gd name="connsiteX4" fmla="*/ 4929572 w 4929572"/>
              <a:gd name="connsiteY4" fmla="*/ 0 h 2569406"/>
              <a:gd name="connsiteX5" fmla="*/ 4929572 w 4929572"/>
              <a:gd name="connsiteY5" fmla="*/ 1498820 h 2569406"/>
              <a:gd name="connsiteX6" fmla="*/ 4929572 w 4929572"/>
              <a:gd name="connsiteY6" fmla="*/ 1498820 h 2569406"/>
              <a:gd name="connsiteX7" fmla="*/ 4929572 w 4929572"/>
              <a:gd name="connsiteY7" fmla="*/ 2141172 h 2569406"/>
              <a:gd name="connsiteX8" fmla="*/ 4929572 w 4929572"/>
              <a:gd name="connsiteY8" fmla="*/ 2569406 h 2569406"/>
              <a:gd name="connsiteX9" fmla="*/ 2334785 w 4929572"/>
              <a:gd name="connsiteY9" fmla="*/ 2569406 h 2569406"/>
              <a:gd name="connsiteX10" fmla="*/ 1222733 w 4929572"/>
              <a:gd name="connsiteY10" fmla="*/ 2569406 h 2569406"/>
              <a:gd name="connsiteX11" fmla="*/ 1222733 w 4929572"/>
              <a:gd name="connsiteY11" fmla="*/ 2569406 h 2569406"/>
              <a:gd name="connsiteX12" fmla="*/ 481365 w 4929572"/>
              <a:gd name="connsiteY12" fmla="*/ 2569406 h 2569406"/>
              <a:gd name="connsiteX13" fmla="*/ 470733 w 4929572"/>
              <a:gd name="connsiteY13" fmla="*/ 1145386 h 2569406"/>
              <a:gd name="connsiteX14" fmla="*/ 0 w 4929572"/>
              <a:gd name="connsiteY14" fmla="*/ 660021 h 2569406"/>
              <a:gd name="connsiteX15" fmla="*/ 496880 w 4929572"/>
              <a:gd name="connsiteY15" fmla="*/ 343546 h 2569406"/>
              <a:gd name="connsiteX16" fmla="*/ 481365 w 4929572"/>
              <a:gd name="connsiteY16" fmla="*/ 0 h 2569406"/>
              <a:gd name="connsiteX0" fmla="*/ 465851 w 4914058"/>
              <a:gd name="connsiteY0" fmla="*/ 0 h 2569406"/>
              <a:gd name="connsiteX1" fmla="*/ 1207219 w 4914058"/>
              <a:gd name="connsiteY1" fmla="*/ 0 h 2569406"/>
              <a:gd name="connsiteX2" fmla="*/ 1207219 w 4914058"/>
              <a:gd name="connsiteY2" fmla="*/ 0 h 2569406"/>
              <a:gd name="connsiteX3" fmla="*/ 2319271 w 4914058"/>
              <a:gd name="connsiteY3" fmla="*/ 0 h 2569406"/>
              <a:gd name="connsiteX4" fmla="*/ 4914058 w 4914058"/>
              <a:gd name="connsiteY4" fmla="*/ 0 h 2569406"/>
              <a:gd name="connsiteX5" fmla="*/ 4914058 w 4914058"/>
              <a:gd name="connsiteY5" fmla="*/ 1498820 h 2569406"/>
              <a:gd name="connsiteX6" fmla="*/ 4914058 w 4914058"/>
              <a:gd name="connsiteY6" fmla="*/ 1498820 h 2569406"/>
              <a:gd name="connsiteX7" fmla="*/ 4914058 w 4914058"/>
              <a:gd name="connsiteY7" fmla="*/ 2141172 h 2569406"/>
              <a:gd name="connsiteX8" fmla="*/ 4914058 w 4914058"/>
              <a:gd name="connsiteY8" fmla="*/ 2569406 h 2569406"/>
              <a:gd name="connsiteX9" fmla="*/ 2319271 w 4914058"/>
              <a:gd name="connsiteY9" fmla="*/ 2569406 h 2569406"/>
              <a:gd name="connsiteX10" fmla="*/ 1207219 w 4914058"/>
              <a:gd name="connsiteY10" fmla="*/ 2569406 h 2569406"/>
              <a:gd name="connsiteX11" fmla="*/ 1207219 w 4914058"/>
              <a:gd name="connsiteY11" fmla="*/ 2569406 h 2569406"/>
              <a:gd name="connsiteX12" fmla="*/ 465851 w 4914058"/>
              <a:gd name="connsiteY12" fmla="*/ 2569406 h 2569406"/>
              <a:gd name="connsiteX13" fmla="*/ 455219 w 4914058"/>
              <a:gd name="connsiteY13" fmla="*/ 1145386 h 2569406"/>
              <a:gd name="connsiteX14" fmla="*/ 0 w 4914058"/>
              <a:gd name="connsiteY14" fmla="*/ 724984 h 2569406"/>
              <a:gd name="connsiteX15" fmla="*/ 481366 w 4914058"/>
              <a:gd name="connsiteY15" fmla="*/ 343546 h 2569406"/>
              <a:gd name="connsiteX16" fmla="*/ 465851 w 4914058"/>
              <a:gd name="connsiteY16" fmla="*/ 0 h 256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4058" h="2569406">
                <a:moveTo>
                  <a:pt x="465851" y="0"/>
                </a:moveTo>
                <a:lnTo>
                  <a:pt x="1207219" y="0"/>
                </a:lnTo>
                <a:lnTo>
                  <a:pt x="1207219" y="0"/>
                </a:lnTo>
                <a:lnTo>
                  <a:pt x="2319271" y="0"/>
                </a:lnTo>
                <a:lnTo>
                  <a:pt x="4914058" y="0"/>
                </a:lnTo>
                <a:lnTo>
                  <a:pt x="4914058" y="1498820"/>
                </a:lnTo>
                <a:lnTo>
                  <a:pt x="4914058" y="1498820"/>
                </a:lnTo>
                <a:lnTo>
                  <a:pt x="4914058" y="2141172"/>
                </a:lnTo>
                <a:lnTo>
                  <a:pt x="4914058" y="2569406"/>
                </a:lnTo>
                <a:lnTo>
                  <a:pt x="2319271" y="2569406"/>
                </a:lnTo>
                <a:lnTo>
                  <a:pt x="1207219" y="2569406"/>
                </a:lnTo>
                <a:lnTo>
                  <a:pt x="1207219" y="2569406"/>
                </a:lnTo>
                <a:lnTo>
                  <a:pt x="465851" y="2569406"/>
                </a:lnTo>
                <a:lnTo>
                  <a:pt x="455219" y="1145386"/>
                </a:lnTo>
                <a:lnTo>
                  <a:pt x="0" y="724984"/>
                </a:lnTo>
                <a:lnTo>
                  <a:pt x="481366" y="343546"/>
                </a:lnTo>
                <a:lnTo>
                  <a:pt x="465851" y="0"/>
                </a:lnTo>
                <a:close/>
              </a:path>
            </a:pathLst>
          </a:custGeom>
          <a:noFill/>
          <a:ln>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ular Callout 8"/>
          <p:cNvSpPr/>
          <p:nvPr/>
        </p:nvSpPr>
        <p:spPr>
          <a:xfrm>
            <a:off x="17572208" y="15069485"/>
            <a:ext cx="6033986" cy="3767302"/>
          </a:xfrm>
          <a:custGeom>
            <a:avLst/>
            <a:gdLst>
              <a:gd name="connsiteX0" fmla="*/ 0 w 4448207"/>
              <a:gd name="connsiteY0" fmla="*/ 0 h 2569406"/>
              <a:gd name="connsiteX1" fmla="*/ 741368 w 4448207"/>
              <a:gd name="connsiteY1" fmla="*/ 0 h 2569406"/>
              <a:gd name="connsiteX2" fmla="*/ 741368 w 4448207"/>
              <a:gd name="connsiteY2" fmla="*/ 0 h 2569406"/>
              <a:gd name="connsiteX3" fmla="*/ 1853420 w 4448207"/>
              <a:gd name="connsiteY3" fmla="*/ 0 h 2569406"/>
              <a:gd name="connsiteX4" fmla="*/ 4448207 w 4448207"/>
              <a:gd name="connsiteY4" fmla="*/ 0 h 2569406"/>
              <a:gd name="connsiteX5" fmla="*/ 4448207 w 4448207"/>
              <a:gd name="connsiteY5" fmla="*/ 1498820 h 2569406"/>
              <a:gd name="connsiteX6" fmla="*/ 4448207 w 4448207"/>
              <a:gd name="connsiteY6" fmla="*/ 1498820 h 2569406"/>
              <a:gd name="connsiteX7" fmla="*/ 4448207 w 4448207"/>
              <a:gd name="connsiteY7" fmla="*/ 2141172 h 2569406"/>
              <a:gd name="connsiteX8" fmla="*/ 4448207 w 4448207"/>
              <a:gd name="connsiteY8" fmla="*/ 2569406 h 2569406"/>
              <a:gd name="connsiteX9" fmla="*/ 1853420 w 4448207"/>
              <a:gd name="connsiteY9" fmla="*/ 2569406 h 2569406"/>
              <a:gd name="connsiteX10" fmla="*/ 741368 w 4448207"/>
              <a:gd name="connsiteY10" fmla="*/ 2569406 h 2569406"/>
              <a:gd name="connsiteX11" fmla="*/ 741368 w 4448207"/>
              <a:gd name="connsiteY11" fmla="*/ 2569406 h 2569406"/>
              <a:gd name="connsiteX12" fmla="*/ 0 w 4448207"/>
              <a:gd name="connsiteY12" fmla="*/ 2569406 h 2569406"/>
              <a:gd name="connsiteX13" fmla="*/ 0 w 4448207"/>
              <a:gd name="connsiteY13" fmla="*/ 2141172 h 2569406"/>
              <a:gd name="connsiteX14" fmla="*/ -510120 w 4448207"/>
              <a:gd name="connsiteY14" fmla="*/ 1853081 h 2569406"/>
              <a:gd name="connsiteX15" fmla="*/ 0 w 4448207"/>
              <a:gd name="connsiteY15" fmla="*/ 1498820 h 2569406"/>
              <a:gd name="connsiteX16" fmla="*/ 0 w 444820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10120 w 4958327"/>
              <a:gd name="connsiteY13" fmla="*/ 2141172 h 2569406"/>
              <a:gd name="connsiteX14" fmla="*/ 0 w 4958327"/>
              <a:gd name="connsiteY14" fmla="*/ 1853081 h 2569406"/>
              <a:gd name="connsiteX15" fmla="*/ 520752 w 4958327"/>
              <a:gd name="connsiteY15" fmla="*/ 914029 h 2569406"/>
              <a:gd name="connsiteX16" fmla="*/ 510120 w 4958327"/>
              <a:gd name="connsiteY16" fmla="*/ 0 h 2569406"/>
              <a:gd name="connsiteX0" fmla="*/ 510120 w 4958327"/>
              <a:gd name="connsiteY0" fmla="*/ 0 h 2569406"/>
              <a:gd name="connsiteX1" fmla="*/ 1251488 w 4958327"/>
              <a:gd name="connsiteY1" fmla="*/ 0 h 2569406"/>
              <a:gd name="connsiteX2" fmla="*/ 1251488 w 4958327"/>
              <a:gd name="connsiteY2" fmla="*/ 0 h 2569406"/>
              <a:gd name="connsiteX3" fmla="*/ 2363540 w 4958327"/>
              <a:gd name="connsiteY3" fmla="*/ 0 h 2569406"/>
              <a:gd name="connsiteX4" fmla="*/ 4958327 w 4958327"/>
              <a:gd name="connsiteY4" fmla="*/ 0 h 2569406"/>
              <a:gd name="connsiteX5" fmla="*/ 4958327 w 4958327"/>
              <a:gd name="connsiteY5" fmla="*/ 1498820 h 2569406"/>
              <a:gd name="connsiteX6" fmla="*/ 4958327 w 4958327"/>
              <a:gd name="connsiteY6" fmla="*/ 1498820 h 2569406"/>
              <a:gd name="connsiteX7" fmla="*/ 4958327 w 4958327"/>
              <a:gd name="connsiteY7" fmla="*/ 2141172 h 2569406"/>
              <a:gd name="connsiteX8" fmla="*/ 4958327 w 4958327"/>
              <a:gd name="connsiteY8" fmla="*/ 2569406 h 2569406"/>
              <a:gd name="connsiteX9" fmla="*/ 2363540 w 4958327"/>
              <a:gd name="connsiteY9" fmla="*/ 2569406 h 2569406"/>
              <a:gd name="connsiteX10" fmla="*/ 1251488 w 4958327"/>
              <a:gd name="connsiteY10" fmla="*/ 2569406 h 2569406"/>
              <a:gd name="connsiteX11" fmla="*/ 1251488 w 4958327"/>
              <a:gd name="connsiteY11" fmla="*/ 2569406 h 2569406"/>
              <a:gd name="connsiteX12" fmla="*/ 510120 w 4958327"/>
              <a:gd name="connsiteY12" fmla="*/ 2569406 h 2569406"/>
              <a:gd name="connsiteX13" fmla="*/ 531385 w 4958327"/>
              <a:gd name="connsiteY13" fmla="*/ 1790298 h 2569406"/>
              <a:gd name="connsiteX14" fmla="*/ 0 w 4958327"/>
              <a:gd name="connsiteY14" fmla="*/ 1853081 h 2569406"/>
              <a:gd name="connsiteX15" fmla="*/ 520752 w 4958327"/>
              <a:gd name="connsiteY15" fmla="*/ 914029 h 2569406"/>
              <a:gd name="connsiteX16" fmla="*/ 510120 w 4958327"/>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14029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414426 w 4841368"/>
              <a:gd name="connsiteY13" fmla="*/ 1790298 h 2569406"/>
              <a:gd name="connsiteX14" fmla="*/ 0 w 4841368"/>
              <a:gd name="connsiteY14" fmla="*/ 1395881 h 2569406"/>
              <a:gd name="connsiteX15" fmla="*/ 403793 w 4841368"/>
              <a:gd name="connsiteY15" fmla="*/ 935294 h 2569406"/>
              <a:gd name="connsiteX16" fmla="*/ 393161 w 4841368"/>
              <a:gd name="connsiteY16" fmla="*/ 0 h 2569406"/>
              <a:gd name="connsiteX0" fmla="*/ 393161 w 4841368"/>
              <a:gd name="connsiteY0" fmla="*/ 0 h 2569406"/>
              <a:gd name="connsiteX1" fmla="*/ 1134529 w 4841368"/>
              <a:gd name="connsiteY1" fmla="*/ 0 h 2569406"/>
              <a:gd name="connsiteX2" fmla="*/ 1134529 w 4841368"/>
              <a:gd name="connsiteY2" fmla="*/ 0 h 2569406"/>
              <a:gd name="connsiteX3" fmla="*/ 2246581 w 4841368"/>
              <a:gd name="connsiteY3" fmla="*/ 0 h 2569406"/>
              <a:gd name="connsiteX4" fmla="*/ 4841368 w 4841368"/>
              <a:gd name="connsiteY4" fmla="*/ 0 h 2569406"/>
              <a:gd name="connsiteX5" fmla="*/ 4841368 w 4841368"/>
              <a:gd name="connsiteY5" fmla="*/ 1498820 h 2569406"/>
              <a:gd name="connsiteX6" fmla="*/ 4841368 w 4841368"/>
              <a:gd name="connsiteY6" fmla="*/ 1498820 h 2569406"/>
              <a:gd name="connsiteX7" fmla="*/ 4841368 w 4841368"/>
              <a:gd name="connsiteY7" fmla="*/ 2141172 h 2569406"/>
              <a:gd name="connsiteX8" fmla="*/ 4841368 w 4841368"/>
              <a:gd name="connsiteY8" fmla="*/ 2569406 h 2569406"/>
              <a:gd name="connsiteX9" fmla="*/ 2246581 w 4841368"/>
              <a:gd name="connsiteY9" fmla="*/ 2569406 h 2569406"/>
              <a:gd name="connsiteX10" fmla="*/ 1134529 w 4841368"/>
              <a:gd name="connsiteY10" fmla="*/ 2569406 h 2569406"/>
              <a:gd name="connsiteX11" fmla="*/ 1134529 w 4841368"/>
              <a:gd name="connsiteY11" fmla="*/ 2569406 h 2569406"/>
              <a:gd name="connsiteX12" fmla="*/ 393161 w 4841368"/>
              <a:gd name="connsiteY12" fmla="*/ 2569406 h 2569406"/>
              <a:gd name="connsiteX13" fmla="*/ 382529 w 4841368"/>
              <a:gd name="connsiteY13" fmla="*/ 1769033 h 2569406"/>
              <a:gd name="connsiteX14" fmla="*/ 0 w 4841368"/>
              <a:gd name="connsiteY14" fmla="*/ 1395881 h 2569406"/>
              <a:gd name="connsiteX15" fmla="*/ 403793 w 4841368"/>
              <a:gd name="connsiteY15" fmla="*/ 935294 h 2569406"/>
              <a:gd name="connsiteX16" fmla="*/ 393161 w 4841368"/>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25058 w 4862633"/>
              <a:gd name="connsiteY15" fmla="*/ 935294 h 2569406"/>
              <a:gd name="connsiteX16" fmla="*/ 414426 w 4862633"/>
              <a:gd name="connsiteY16" fmla="*/ 0 h 2569406"/>
              <a:gd name="connsiteX0" fmla="*/ 414426 w 4862633"/>
              <a:gd name="connsiteY0" fmla="*/ 0 h 2569406"/>
              <a:gd name="connsiteX1" fmla="*/ 1155794 w 4862633"/>
              <a:gd name="connsiteY1" fmla="*/ 0 h 2569406"/>
              <a:gd name="connsiteX2" fmla="*/ 1155794 w 4862633"/>
              <a:gd name="connsiteY2" fmla="*/ 0 h 2569406"/>
              <a:gd name="connsiteX3" fmla="*/ 2267846 w 4862633"/>
              <a:gd name="connsiteY3" fmla="*/ 0 h 2569406"/>
              <a:gd name="connsiteX4" fmla="*/ 4862633 w 4862633"/>
              <a:gd name="connsiteY4" fmla="*/ 0 h 2569406"/>
              <a:gd name="connsiteX5" fmla="*/ 4862633 w 4862633"/>
              <a:gd name="connsiteY5" fmla="*/ 1498820 h 2569406"/>
              <a:gd name="connsiteX6" fmla="*/ 4862633 w 4862633"/>
              <a:gd name="connsiteY6" fmla="*/ 1498820 h 2569406"/>
              <a:gd name="connsiteX7" fmla="*/ 4862633 w 4862633"/>
              <a:gd name="connsiteY7" fmla="*/ 2141172 h 2569406"/>
              <a:gd name="connsiteX8" fmla="*/ 4862633 w 4862633"/>
              <a:gd name="connsiteY8" fmla="*/ 2569406 h 2569406"/>
              <a:gd name="connsiteX9" fmla="*/ 2267846 w 4862633"/>
              <a:gd name="connsiteY9" fmla="*/ 2569406 h 2569406"/>
              <a:gd name="connsiteX10" fmla="*/ 1155794 w 4862633"/>
              <a:gd name="connsiteY10" fmla="*/ 2569406 h 2569406"/>
              <a:gd name="connsiteX11" fmla="*/ 1155794 w 4862633"/>
              <a:gd name="connsiteY11" fmla="*/ 2569406 h 2569406"/>
              <a:gd name="connsiteX12" fmla="*/ 414426 w 4862633"/>
              <a:gd name="connsiteY12" fmla="*/ 2569406 h 2569406"/>
              <a:gd name="connsiteX13" fmla="*/ 403794 w 4862633"/>
              <a:gd name="connsiteY13" fmla="*/ 1769033 h 2569406"/>
              <a:gd name="connsiteX14" fmla="*/ 0 w 4862633"/>
              <a:gd name="connsiteY14" fmla="*/ 1342719 h 2569406"/>
              <a:gd name="connsiteX15" fmla="*/ 414426 w 4862633"/>
              <a:gd name="connsiteY15" fmla="*/ 967192 h 2569406"/>
              <a:gd name="connsiteX16" fmla="*/ 414426 w 4862633"/>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03793 w 4852000"/>
              <a:gd name="connsiteY15" fmla="*/ 967192 h 2569406"/>
              <a:gd name="connsiteX16" fmla="*/ 403793 w 4852000"/>
              <a:gd name="connsiteY16" fmla="*/ 0 h 2569406"/>
              <a:gd name="connsiteX0" fmla="*/ 403793 w 4852000"/>
              <a:gd name="connsiteY0" fmla="*/ 0 h 2569406"/>
              <a:gd name="connsiteX1" fmla="*/ 1145161 w 4852000"/>
              <a:gd name="connsiteY1" fmla="*/ 0 h 2569406"/>
              <a:gd name="connsiteX2" fmla="*/ 1145161 w 4852000"/>
              <a:gd name="connsiteY2" fmla="*/ 0 h 2569406"/>
              <a:gd name="connsiteX3" fmla="*/ 2257213 w 4852000"/>
              <a:gd name="connsiteY3" fmla="*/ 0 h 2569406"/>
              <a:gd name="connsiteX4" fmla="*/ 4852000 w 4852000"/>
              <a:gd name="connsiteY4" fmla="*/ 0 h 2569406"/>
              <a:gd name="connsiteX5" fmla="*/ 4852000 w 4852000"/>
              <a:gd name="connsiteY5" fmla="*/ 1498820 h 2569406"/>
              <a:gd name="connsiteX6" fmla="*/ 4852000 w 4852000"/>
              <a:gd name="connsiteY6" fmla="*/ 1498820 h 2569406"/>
              <a:gd name="connsiteX7" fmla="*/ 4852000 w 4852000"/>
              <a:gd name="connsiteY7" fmla="*/ 2141172 h 2569406"/>
              <a:gd name="connsiteX8" fmla="*/ 4852000 w 4852000"/>
              <a:gd name="connsiteY8" fmla="*/ 2569406 h 2569406"/>
              <a:gd name="connsiteX9" fmla="*/ 2257213 w 4852000"/>
              <a:gd name="connsiteY9" fmla="*/ 2569406 h 2569406"/>
              <a:gd name="connsiteX10" fmla="*/ 1145161 w 4852000"/>
              <a:gd name="connsiteY10" fmla="*/ 2569406 h 2569406"/>
              <a:gd name="connsiteX11" fmla="*/ 1145161 w 4852000"/>
              <a:gd name="connsiteY11" fmla="*/ 2569406 h 2569406"/>
              <a:gd name="connsiteX12" fmla="*/ 403793 w 4852000"/>
              <a:gd name="connsiteY12" fmla="*/ 2569406 h 2569406"/>
              <a:gd name="connsiteX13" fmla="*/ 393161 w 4852000"/>
              <a:gd name="connsiteY13" fmla="*/ 1769033 h 2569406"/>
              <a:gd name="connsiteX14" fmla="*/ 0 w 4852000"/>
              <a:gd name="connsiteY14" fmla="*/ 1374617 h 2569406"/>
              <a:gd name="connsiteX15" fmla="*/ 434822 w 4852000"/>
              <a:gd name="connsiteY15" fmla="*/ 811281 h 2569406"/>
              <a:gd name="connsiteX16" fmla="*/ 403793 w 4852000"/>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769033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527908 w 4945086"/>
              <a:gd name="connsiteY15" fmla="*/ 811281 h 2569406"/>
              <a:gd name="connsiteX16" fmla="*/ 496879 w 4945086"/>
              <a:gd name="connsiteY16" fmla="*/ 0 h 2569406"/>
              <a:gd name="connsiteX0" fmla="*/ 496879 w 4945086"/>
              <a:gd name="connsiteY0" fmla="*/ 0 h 2569406"/>
              <a:gd name="connsiteX1" fmla="*/ 1238247 w 4945086"/>
              <a:gd name="connsiteY1" fmla="*/ 0 h 2569406"/>
              <a:gd name="connsiteX2" fmla="*/ 1238247 w 4945086"/>
              <a:gd name="connsiteY2" fmla="*/ 0 h 2569406"/>
              <a:gd name="connsiteX3" fmla="*/ 2350299 w 4945086"/>
              <a:gd name="connsiteY3" fmla="*/ 0 h 2569406"/>
              <a:gd name="connsiteX4" fmla="*/ 4945086 w 4945086"/>
              <a:gd name="connsiteY4" fmla="*/ 0 h 2569406"/>
              <a:gd name="connsiteX5" fmla="*/ 4945086 w 4945086"/>
              <a:gd name="connsiteY5" fmla="*/ 1498820 h 2569406"/>
              <a:gd name="connsiteX6" fmla="*/ 4945086 w 4945086"/>
              <a:gd name="connsiteY6" fmla="*/ 1498820 h 2569406"/>
              <a:gd name="connsiteX7" fmla="*/ 4945086 w 4945086"/>
              <a:gd name="connsiteY7" fmla="*/ 2141172 h 2569406"/>
              <a:gd name="connsiteX8" fmla="*/ 4945086 w 4945086"/>
              <a:gd name="connsiteY8" fmla="*/ 2569406 h 2569406"/>
              <a:gd name="connsiteX9" fmla="*/ 2350299 w 4945086"/>
              <a:gd name="connsiteY9" fmla="*/ 2569406 h 2569406"/>
              <a:gd name="connsiteX10" fmla="*/ 1238247 w 4945086"/>
              <a:gd name="connsiteY10" fmla="*/ 2569406 h 2569406"/>
              <a:gd name="connsiteX11" fmla="*/ 1238247 w 4945086"/>
              <a:gd name="connsiteY11" fmla="*/ 2569406 h 2569406"/>
              <a:gd name="connsiteX12" fmla="*/ 496879 w 4945086"/>
              <a:gd name="connsiteY12" fmla="*/ 2569406 h 2569406"/>
              <a:gd name="connsiteX13" fmla="*/ 486247 w 4945086"/>
              <a:gd name="connsiteY13" fmla="*/ 1691077 h 2569406"/>
              <a:gd name="connsiteX14" fmla="*/ 0 w 4945086"/>
              <a:gd name="connsiteY14" fmla="*/ 1218705 h 2569406"/>
              <a:gd name="connsiteX15" fmla="*/ 481365 w 4945086"/>
              <a:gd name="connsiteY15" fmla="*/ 811281 h 2569406"/>
              <a:gd name="connsiteX16" fmla="*/ 496879 w 49450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589965 w 5053686"/>
              <a:gd name="connsiteY15" fmla="*/ 811281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691077 h 2569406"/>
              <a:gd name="connsiteX14" fmla="*/ 0 w 5053686"/>
              <a:gd name="connsiteY14" fmla="*/ 1244690 h 2569406"/>
              <a:gd name="connsiteX15" fmla="*/ 620994 w 5053686"/>
              <a:gd name="connsiteY15" fmla="*/ 343546 h 2569406"/>
              <a:gd name="connsiteX16" fmla="*/ 605479 w 5053686"/>
              <a:gd name="connsiteY16" fmla="*/ 0 h 2569406"/>
              <a:gd name="connsiteX0" fmla="*/ 605479 w 5053686"/>
              <a:gd name="connsiteY0" fmla="*/ 0 h 2569406"/>
              <a:gd name="connsiteX1" fmla="*/ 1346847 w 5053686"/>
              <a:gd name="connsiteY1" fmla="*/ 0 h 2569406"/>
              <a:gd name="connsiteX2" fmla="*/ 1346847 w 5053686"/>
              <a:gd name="connsiteY2" fmla="*/ 0 h 2569406"/>
              <a:gd name="connsiteX3" fmla="*/ 2458899 w 5053686"/>
              <a:gd name="connsiteY3" fmla="*/ 0 h 2569406"/>
              <a:gd name="connsiteX4" fmla="*/ 5053686 w 5053686"/>
              <a:gd name="connsiteY4" fmla="*/ 0 h 2569406"/>
              <a:gd name="connsiteX5" fmla="*/ 5053686 w 5053686"/>
              <a:gd name="connsiteY5" fmla="*/ 1498820 h 2569406"/>
              <a:gd name="connsiteX6" fmla="*/ 5053686 w 5053686"/>
              <a:gd name="connsiteY6" fmla="*/ 1498820 h 2569406"/>
              <a:gd name="connsiteX7" fmla="*/ 5053686 w 5053686"/>
              <a:gd name="connsiteY7" fmla="*/ 2141172 h 2569406"/>
              <a:gd name="connsiteX8" fmla="*/ 5053686 w 5053686"/>
              <a:gd name="connsiteY8" fmla="*/ 2569406 h 2569406"/>
              <a:gd name="connsiteX9" fmla="*/ 2458899 w 5053686"/>
              <a:gd name="connsiteY9" fmla="*/ 2569406 h 2569406"/>
              <a:gd name="connsiteX10" fmla="*/ 1346847 w 5053686"/>
              <a:gd name="connsiteY10" fmla="*/ 2569406 h 2569406"/>
              <a:gd name="connsiteX11" fmla="*/ 1346847 w 5053686"/>
              <a:gd name="connsiteY11" fmla="*/ 2569406 h 2569406"/>
              <a:gd name="connsiteX12" fmla="*/ 605479 w 5053686"/>
              <a:gd name="connsiteY12" fmla="*/ 2569406 h 2569406"/>
              <a:gd name="connsiteX13" fmla="*/ 594847 w 5053686"/>
              <a:gd name="connsiteY13" fmla="*/ 1145386 h 2569406"/>
              <a:gd name="connsiteX14" fmla="*/ 0 w 5053686"/>
              <a:gd name="connsiteY14" fmla="*/ 1244690 h 2569406"/>
              <a:gd name="connsiteX15" fmla="*/ 620994 w 5053686"/>
              <a:gd name="connsiteY15" fmla="*/ 343546 h 2569406"/>
              <a:gd name="connsiteX16" fmla="*/ 605479 w 5053686"/>
              <a:gd name="connsiteY16" fmla="*/ 0 h 2569406"/>
              <a:gd name="connsiteX0" fmla="*/ 481365 w 4929572"/>
              <a:gd name="connsiteY0" fmla="*/ 0 h 2569406"/>
              <a:gd name="connsiteX1" fmla="*/ 1222733 w 4929572"/>
              <a:gd name="connsiteY1" fmla="*/ 0 h 2569406"/>
              <a:gd name="connsiteX2" fmla="*/ 1222733 w 4929572"/>
              <a:gd name="connsiteY2" fmla="*/ 0 h 2569406"/>
              <a:gd name="connsiteX3" fmla="*/ 2334785 w 4929572"/>
              <a:gd name="connsiteY3" fmla="*/ 0 h 2569406"/>
              <a:gd name="connsiteX4" fmla="*/ 4929572 w 4929572"/>
              <a:gd name="connsiteY4" fmla="*/ 0 h 2569406"/>
              <a:gd name="connsiteX5" fmla="*/ 4929572 w 4929572"/>
              <a:gd name="connsiteY5" fmla="*/ 1498820 h 2569406"/>
              <a:gd name="connsiteX6" fmla="*/ 4929572 w 4929572"/>
              <a:gd name="connsiteY6" fmla="*/ 1498820 h 2569406"/>
              <a:gd name="connsiteX7" fmla="*/ 4929572 w 4929572"/>
              <a:gd name="connsiteY7" fmla="*/ 2141172 h 2569406"/>
              <a:gd name="connsiteX8" fmla="*/ 4929572 w 4929572"/>
              <a:gd name="connsiteY8" fmla="*/ 2569406 h 2569406"/>
              <a:gd name="connsiteX9" fmla="*/ 2334785 w 4929572"/>
              <a:gd name="connsiteY9" fmla="*/ 2569406 h 2569406"/>
              <a:gd name="connsiteX10" fmla="*/ 1222733 w 4929572"/>
              <a:gd name="connsiteY10" fmla="*/ 2569406 h 2569406"/>
              <a:gd name="connsiteX11" fmla="*/ 1222733 w 4929572"/>
              <a:gd name="connsiteY11" fmla="*/ 2569406 h 2569406"/>
              <a:gd name="connsiteX12" fmla="*/ 481365 w 4929572"/>
              <a:gd name="connsiteY12" fmla="*/ 2569406 h 2569406"/>
              <a:gd name="connsiteX13" fmla="*/ 470733 w 4929572"/>
              <a:gd name="connsiteY13" fmla="*/ 1145386 h 2569406"/>
              <a:gd name="connsiteX14" fmla="*/ 0 w 4929572"/>
              <a:gd name="connsiteY14" fmla="*/ 660021 h 2569406"/>
              <a:gd name="connsiteX15" fmla="*/ 496880 w 4929572"/>
              <a:gd name="connsiteY15" fmla="*/ 343546 h 2569406"/>
              <a:gd name="connsiteX16" fmla="*/ 481365 w 4929572"/>
              <a:gd name="connsiteY16" fmla="*/ 0 h 2569406"/>
              <a:gd name="connsiteX0" fmla="*/ 465851 w 4914058"/>
              <a:gd name="connsiteY0" fmla="*/ 0 h 2569406"/>
              <a:gd name="connsiteX1" fmla="*/ 1207219 w 4914058"/>
              <a:gd name="connsiteY1" fmla="*/ 0 h 2569406"/>
              <a:gd name="connsiteX2" fmla="*/ 1207219 w 4914058"/>
              <a:gd name="connsiteY2" fmla="*/ 0 h 2569406"/>
              <a:gd name="connsiteX3" fmla="*/ 2319271 w 4914058"/>
              <a:gd name="connsiteY3" fmla="*/ 0 h 2569406"/>
              <a:gd name="connsiteX4" fmla="*/ 4914058 w 4914058"/>
              <a:gd name="connsiteY4" fmla="*/ 0 h 2569406"/>
              <a:gd name="connsiteX5" fmla="*/ 4914058 w 4914058"/>
              <a:gd name="connsiteY5" fmla="*/ 1498820 h 2569406"/>
              <a:gd name="connsiteX6" fmla="*/ 4914058 w 4914058"/>
              <a:gd name="connsiteY6" fmla="*/ 1498820 h 2569406"/>
              <a:gd name="connsiteX7" fmla="*/ 4914058 w 4914058"/>
              <a:gd name="connsiteY7" fmla="*/ 2141172 h 2569406"/>
              <a:gd name="connsiteX8" fmla="*/ 4914058 w 4914058"/>
              <a:gd name="connsiteY8" fmla="*/ 2569406 h 2569406"/>
              <a:gd name="connsiteX9" fmla="*/ 2319271 w 4914058"/>
              <a:gd name="connsiteY9" fmla="*/ 2569406 h 2569406"/>
              <a:gd name="connsiteX10" fmla="*/ 1207219 w 4914058"/>
              <a:gd name="connsiteY10" fmla="*/ 2569406 h 2569406"/>
              <a:gd name="connsiteX11" fmla="*/ 1207219 w 4914058"/>
              <a:gd name="connsiteY11" fmla="*/ 2569406 h 2569406"/>
              <a:gd name="connsiteX12" fmla="*/ 465851 w 4914058"/>
              <a:gd name="connsiteY12" fmla="*/ 2569406 h 2569406"/>
              <a:gd name="connsiteX13" fmla="*/ 455219 w 4914058"/>
              <a:gd name="connsiteY13" fmla="*/ 1145386 h 2569406"/>
              <a:gd name="connsiteX14" fmla="*/ 0 w 4914058"/>
              <a:gd name="connsiteY14" fmla="*/ 724984 h 2569406"/>
              <a:gd name="connsiteX15" fmla="*/ 481366 w 4914058"/>
              <a:gd name="connsiteY15" fmla="*/ 343546 h 2569406"/>
              <a:gd name="connsiteX16" fmla="*/ 465851 w 4914058"/>
              <a:gd name="connsiteY16" fmla="*/ 0 h 256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914058" h="2569406">
                <a:moveTo>
                  <a:pt x="465851" y="0"/>
                </a:moveTo>
                <a:lnTo>
                  <a:pt x="1207219" y="0"/>
                </a:lnTo>
                <a:lnTo>
                  <a:pt x="1207219" y="0"/>
                </a:lnTo>
                <a:lnTo>
                  <a:pt x="2319271" y="0"/>
                </a:lnTo>
                <a:lnTo>
                  <a:pt x="4914058" y="0"/>
                </a:lnTo>
                <a:lnTo>
                  <a:pt x="4914058" y="1498820"/>
                </a:lnTo>
                <a:lnTo>
                  <a:pt x="4914058" y="1498820"/>
                </a:lnTo>
                <a:lnTo>
                  <a:pt x="4914058" y="2141172"/>
                </a:lnTo>
                <a:lnTo>
                  <a:pt x="4914058" y="2569406"/>
                </a:lnTo>
                <a:lnTo>
                  <a:pt x="2319271" y="2569406"/>
                </a:lnTo>
                <a:lnTo>
                  <a:pt x="1207219" y="2569406"/>
                </a:lnTo>
                <a:lnTo>
                  <a:pt x="1207219" y="2569406"/>
                </a:lnTo>
                <a:lnTo>
                  <a:pt x="465851" y="2569406"/>
                </a:lnTo>
                <a:lnTo>
                  <a:pt x="455219" y="1145386"/>
                </a:lnTo>
                <a:lnTo>
                  <a:pt x="0" y="724984"/>
                </a:lnTo>
                <a:lnTo>
                  <a:pt x="481366" y="343546"/>
                </a:lnTo>
                <a:lnTo>
                  <a:pt x="465851" y="0"/>
                </a:lnTo>
                <a:close/>
              </a:path>
            </a:pathLst>
          </a:custGeom>
          <a:noFill/>
          <a:ln>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p:cNvGrpSpPr/>
          <p:nvPr/>
        </p:nvGrpSpPr>
        <p:grpSpPr>
          <a:xfrm>
            <a:off x="12483863" y="5033900"/>
            <a:ext cx="4867219" cy="23774400"/>
            <a:chOff x="934988" y="4936292"/>
            <a:chExt cx="4867219" cy="23774400"/>
          </a:xfrm>
        </p:grpSpPr>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6228" t="2790" r="16788" b="2216"/>
            <a:stretch/>
          </p:blipFill>
          <p:spPr>
            <a:xfrm>
              <a:off x="934988" y="4936292"/>
              <a:ext cx="4624097" cy="23774400"/>
            </a:xfrm>
            <a:prstGeom prst="rect">
              <a:avLst/>
            </a:prstGeom>
          </p:spPr>
        </p:pic>
        <p:sp>
          <p:nvSpPr>
            <p:cNvPr id="2" name="Rectangle 1">
              <a:extLst>
                <a:ext uri="{FF2B5EF4-FFF2-40B4-BE49-F238E27FC236}">
                  <a16:creationId xmlns:a16="http://schemas.microsoft.com/office/drawing/2014/main" xmlns="" id="{A837E5E8-00E4-AB49-9E91-07E21617D01F}"/>
                </a:ext>
              </a:extLst>
            </p:cNvPr>
            <p:cNvSpPr/>
            <p:nvPr/>
          </p:nvSpPr>
          <p:spPr>
            <a:xfrm>
              <a:off x="4413021" y="5360275"/>
              <a:ext cx="1388690" cy="756746"/>
            </a:xfrm>
            <a:prstGeom prst="rect">
              <a:avLst/>
            </a:prstGeom>
            <a:solidFill>
              <a:srgbClr val="9DD164"/>
            </a:solidFill>
            <a:ln w="38100">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200" b="1" dirty="0" smtClean="0">
                  <a:solidFill>
                    <a:srgbClr val="092844"/>
                  </a:solidFill>
                  <a:latin typeface="Source Sans Pro" panose="020B0503030403020204" pitchFamily="34" charset="77"/>
                </a:rPr>
                <a:t>Idea</a:t>
              </a:r>
              <a:endParaRPr lang="en-US" sz="3200" b="1" dirty="0">
                <a:solidFill>
                  <a:srgbClr val="092844"/>
                </a:solidFill>
                <a:latin typeface="Source Sans Pro" panose="020B0503030403020204" pitchFamily="34" charset="77"/>
              </a:endParaRPr>
            </a:p>
          </p:txBody>
        </p:sp>
        <p:sp>
          <p:nvSpPr>
            <p:cNvPr id="30" name="Rectangle 29">
              <a:extLst>
                <a:ext uri="{FF2B5EF4-FFF2-40B4-BE49-F238E27FC236}">
                  <a16:creationId xmlns:a16="http://schemas.microsoft.com/office/drawing/2014/main" xmlns="" id="{A837E5E8-00E4-AB49-9E91-07E21617D01F}"/>
                </a:ext>
              </a:extLst>
            </p:cNvPr>
            <p:cNvSpPr/>
            <p:nvPr/>
          </p:nvSpPr>
          <p:spPr>
            <a:xfrm>
              <a:off x="4247727" y="9814816"/>
              <a:ext cx="1554480" cy="756746"/>
            </a:xfrm>
            <a:prstGeom prst="rect">
              <a:avLst/>
            </a:prstGeom>
            <a:solidFill>
              <a:srgbClr val="9DD164"/>
            </a:solidFill>
            <a:ln w="38100">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200" b="1" dirty="0" smtClean="0">
                  <a:solidFill>
                    <a:srgbClr val="092844"/>
                  </a:solidFill>
                  <a:latin typeface="Source Sans Pro" panose="020B0503030403020204" pitchFamily="34" charset="77"/>
                </a:rPr>
                <a:t>Action</a:t>
              </a:r>
              <a:endParaRPr lang="en-US" sz="3200" b="1" dirty="0">
                <a:solidFill>
                  <a:srgbClr val="092844"/>
                </a:solidFill>
                <a:latin typeface="Source Sans Pro" panose="020B0503030403020204" pitchFamily="34" charset="77"/>
              </a:endParaRPr>
            </a:p>
          </p:txBody>
        </p:sp>
        <p:sp>
          <p:nvSpPr>
            <p:cNvPr id="31" name="Rectangle 30">
              <a:extLst>
                <a:ext uri="{FF2B5EF4-FFF2-40B4-BE49-F238E27FC236}">
                  <a16:creationId xmlns:a16="http://schemas.microsoft.com/office/drawing/2014/main" xmlns="" id="{A837E5E8-00E4-AB49-9E91-07E21617D01F}"/>
                </a:ext>
              </a:extLst>
            </p:cNvPr>
            <p:cNvSpPr/>
            <p:nvPr/>
          </p:nvSpPr>
          <p:spPr>
            <a:xfrm>
              <a:off x="3790031" y="14817119"/>
              <a:ext cx="2011680" cy="756746"/>
            </a:xfrm>
            <a:prstGeom prst="rect">
              <a:avLst/>
            </a:prstGeom>
            <a:solidFill>
              <a:srgbClr val="9DD164"/>
            </a:solidFill>
            <a:ln w="38100">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200" b="1" dirty="0" smtClean="0">
                  <a:solidFill>
                    <a:srgbClr val="092844"/>
                  </a:solidFill>
                  <a:latin typeface="Source Sans Pro" panose="020B0503030403020204" pitchFamily="34" charset="77"/>
                </a:rPr>
                <a:t>Adoption</a:t>
              </a:r>
              <a:endParaRPr lang="en-US" sz="3200" b="1" dirty="0">
                <a:solidFill>
                  <a:srgbClr val="092844"/>
                </a:solidFill>
                <a:latin typeface="Source Sans Pro" panose="020B0503030403020204" pitchFamily="34" charset="77"/>
              </a:endParaRPr>
            </a:p>
          </p:txBody>
        </p:sp>
        <p:sp>
          <p:nvSpPr>
            <p:cNvPr id="32" name="Rectangle 31">
              <a:extLst>
                <a:ext uri="{FF2B5EF4-FFF2-40B4-BE49-F238E27FC236}">
                  <a16:creationId xmlns:a16="http://schemas.microsoft.com/office/drawing/2014/main" xmlns="" id="{A837E5E8-00E4-AB49-9E91-07E21617D01F}"/>
                </a:ext>
              </a:extLst>
            </p:cNvPr>
            <p:cNvSpPr/>
            <p:nvPr/>
          </p:nvSpPr>
          <p:spPr>
            <a:xfrm>
              <a:off x="3414600" y="19429994"/>
              <a:ext cx="2377440" cy="756746"/>
            </a:xfrm>
            <a:prstGeom prst="rect">
              <a:avLst/>
            </a:prstGeom>
            <a:solidFill>
              <a:srgbClr val="9DD164"/>
            </a:solidFill>
            <a:ln w="38100">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200" b="1" dirty="0" smtClean="0">
                  <a:solidFill>
                    <a:srgbClr val="092844"/>
                  </a:solidFill>
                  <a:latin typeface="Source Sans Pro" panose="020B0503030403020204" pitchFamily="34" charset="77"/>
                </a:rPr>
                <a:t>Assistance</a:t>
              </a:r>
              <a:endParaRPr lang="en-US" sz="3200" b="1" dirty="0">
                <a:solidFill>
                  <a:srgbClr val="092844"/>
                </a:solidFill>
                <a:latin typeface="Source Sans Pro" panose="020B0503030403020204" pitchFamily="34" charset="77"/>
              </a:endParaRPr>
            </a:p>
          </p:txBody>
        </p:sp>
        <p:sp>
          <p:nvSpPr>
            <p:cNvPr id="33" name="Rectangle 32">
              <a:extLst>
                <a:ext uri="{FF2B5EF4-FFF2-40B4-BE49-F238E27FC236}">
                  <a16:creationId xmlns:a16="http://schemas.microsoft.com/office/drawing/2014/main" xmlns="" id="{A837E5E8-00E4-AB49-9E91-07E21617D01F}"/>
                </a:ext>
              </a:extLst>
            </p:cNvPr>
            <p:cNvSpPr/>
            <p:nvPr/>
          </p:nvSpPr>
          <p:spPr>
            <a:xfrm>
              <a:off x="3231719" y="24410529"/>
              <a:ext cx="2560320" cy="756746"/>
            </a:xfrm>
            <a:prstGeom prst="rect">
              <a:avLst/>
            </a:prstGeom>
            <a:solidFill>
              <a:srgbClr val="9DD164"/>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200" b="1" dirty="0">
                  <a:solidFill>
                    <a:srgbClr val="092844"/>
                  </a:solidFill>
                  <a:latin typeface="Source Sans Pro" panose="020B0503030403020204" pitchFamily="34" charset="77"/>
                </a:rPr>
                <a:t>C</a:t>
              </a:r>
              <a:r>
                <a:rPr lang="en-US" sz="3200" b="1" dirty="0" smtClean="0">
                  <a:solidFill>
                    <a:srgbClr val="092844"/>
                  </a:solidFill>
                  <a:latin typeface="Source Sans Pro" panose="020B0503030403020204" pitchFamily="34" charset="77"/>
                </a:rPr>
                <a:t>ompliance</a:t>
              </a:r>
              <a:endParaRPr lang="en-US" sz="3200" b="1" dirty="0">
                <a:solidFill>
                  <a:srgbClr val="092844"/>
                </a:solidFill>
                <a:latin typeface="Source Sans Pro" panose="020B0503030403020204" pitchFamily="34" charset="77"/>
              </a:endParaRPr>
            </a:p>
          </p:txBody>
        </p:sp>
      </p:grpSp>
      <p:sp>
        <p:nvSpPr>
          <p:cNvPr id="35" name="TextBox 34">
            <a:extLst>
              <a:ext uri="{FF2B5EF4-FFF2-40B4-BE49-F238E27FC236}">
                <a16:creationId xmlns:a16="http://schemas.microsoft.com/office/drawing/2014/main" xmlns="" id="{A6F523CE-878E-804A-ACF5-C4BBB8A5F010}"/>
              </a:ext>
            </a:extLst>
          </p:cNvPr>
          <p:cNvSpPr txBox="1"/>
          <p:nvPr/>
        </p:nvSpPr>
        <p:spPr>
          <a:xfrm>
            <a:off x="24687464" y="20222872"/>
            <a:ext cx="10972800" cy="6001643"/>
          </a:xfrm>
          <a:prstGeom prst="rect">
            <a:avLst/>
          </a:prstGeom>
          <a:noFill/>
          <a:ln w="38100">
            <a:solidFill>
              <a:srgbClr val="9DD164"/>
            </a:solidFill>
          </a:ln>
        </p:spPr>
        <p:txBody>
          <a:bodyPr wrap="square" lIns="457200" tIns="228600" rIns="228600" bIns="228600" rtlCol="0">
            <a:spAutoFit/>
          </a:bodyPr>
          <a:lstStyle/>
          <a:p>
            <a:r>
              <a:rPr lang="en-US" sz="4000" b="1" dirty="0" smtClean="0">
                <a:solidFill>
                  <a:srgbClr val="092844"/>
                </a:solidFill>
                <a:latin typeface="Source Sans Pro" panose="020B0503030403020204" pitchFamily="34" charset="77"/>
              </a:rPr>
              <a:t>Challenges</a:t>
            </a:r>
          </a:p>
          <a:p>
            <a:pPr marL="336550" indent="-336550">
              <a:buFont typeface="Arial" panose="020B0604020202020204" pitchFamily="34" charset="0"/>
              <a:buChar char="•"/>
            </a:pPr>
            <a:r>
              <a:rPr lang="en-US" sz="3200" dirty="0" smtClean="0">
                <a:solidFill>
                  <a:srgbClr val="092844"/>
                </a:solidFill>
                <a:latin typeface="Minion Pro" panose="02040503050306020203" pitchFamily="18" charset="0"/>
              </a:rPr>
              <a:t>Utility interfaces are not always user-friendly</a:t>
            </a:r>
            <a:endParaRPr lang="en-US" sz="3200" dirty="0">
              <a:solidFill>
                <a:srgbClr val="092844"/>
              </a:solidFill>
              <a:latin typeface="Minion Pro" panose="02040503050306020203" pitchFamily="18" charset="0"/>
            </a:endParaRPr>
          </a:p>
          <a:p>
            <a:pPr marL="342900" indent="-342900">
              <a:buFont typeface="Arial" panose="020B0604020202020204" pitchFamily="34" charset="0"/>
              <a:buChar char="•"/>
            </a:pPr>
            <a:r>
              <a:rPr lang="en-US" sz="3200" dirty="0" smtClean="0">
                <a:solidFill>
                  <a:srgbClr val="092844"/>
                </a:solidFill>
                <a:latin typeface="Minion Pro" panose="02040503050306020203" pitchFamily="18" charset="0"/>
              </a:rPr>
              <a:t>Around 800 properties have to comply with the ordinance. In order to avoid 800 frustrated phone calls, guides and tutorials provided need to be detailed but not overwhelming. </a:t>
            </a:r>
          </a:p>
          <a:p>
            <a:pPr marL="342900" indent="-342900">
              <a:buFont typeface="Arial" panose="020B0604020202020204" pitchFamily="34" charset="0"/>
              <a:buChar char="•"/>
            </a:pPr>
            <a:r>
              <a:rPr lang="en-US" sz="3200" dirty="0" smtClean="0">
                <a:solidFill>
                  <a:srgbClr val="092844"/>
                </a:solidFill>
                <a:latin typeface="Minion Pro" panose="02040503050306020203" pitchFamily="18" charset="0"/>
              </a:rPr>
              <a:t>For some properties, attaining whole-building utility data will be difficult if not impossible. </a:t>
            </a:r>
          </a:p>
          <a:p>
            <a:pPr marL="342900" indent="-342900">
              <a:buFont typeface="Arial" panose="020B0604020202020204" pitchFamily="34" charset="0"/>
              <a:buChar char="•"/>
            </a:pPr>
            <a:r>
              <a:rPr lang="en-US" sz="3200" dirty="0" smtClean="0">
                <a:solidFill>
                  <a:srgbClr val="092844"/>
                </a:solidFill>
                <a:latin typeface="Minion Pro" panose="02040503050306020203" pitchFamily="18" charset="0"/>
              </a:rPr>
              <a:t>Working efficiently in Excel and Portfolio Manager</a:t>
            </a:r>
          </a:p>
          <a:p>
            <a:pPr marL="342900" indent="-342900">
              <a:buFont typeface="Arial" panose="020B0604020202020204" pitchFamily="34" charset="0"/>
              <a:buChar char="•"/>
            </a:pPr>
            <a:r>
              <a:rPr lang="en-US" sz="3200" dirty="0" smtClean="0">
                <a:solidFill>
                  <a:srgbClr val="092844"/>
                </a:solidFill>
                <a:latin typeface="Minion Pro" panose="02040503050306020203" pitchFamily="18" charset="0"/>
              </a:rPr>
              <a:t>Creating resources for a future employee to easily continue this work</a:t>
            </a:r>
          </a:p>
        </p:txBody>
      </p:sp>
      <p:sp>
        <p:nvSpPr>
          <p:cNvPr id="36" name="Rectangle 35">
            <a:extLst>
              <a:ext uri="{FF2B5EF4-FFF2-40B4-BE49-F238E27FC236}">
                <a16:creationId xmlns:a16="http://schemas.microsoft.com/office/drawing/2014/main" xmlns="" id="{A837E5E8-00E4-AB49-9E91-07E21617D01F}"/>
              </a:ext>
            </a:extLst>
          </p:cNvPr>
          <p:cNvSpPr/>
          <p:nvPr/>
        </p:nvSpPr>
        <p:spPr>
          <a:xfrm>
            <a:off x="24687464" y="5308909"/>
            <a:ext cx="10972800" cy="2262797"/>
          </a:xfrm>
          <a:prstGeom prst="rect">
            <a:avLst/>
          </a:prstGeom>
          <a:noFill/>
          <a:ln w="38100">
            <a:solidFill>
              <a:srgbClr val="9DD164"/>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r>
              <a:rPr lang="en-US" sz="3900" dirty="0">
                <a:solidFill>
                  <a:srgbClr val="092844"/>
                </a:solidFill>
                <a:latin typeface="Minion Pro"/>
              </a:rPr>
              <a:t>Building energy use currently accounts for </a:t>
            </a:r>
            <a:r>
              <a:rPr lang="en-US" sz="3900" dirty="0" smtClean="0">
                <a:solidFill>
                  <a:srgbClr val="092844"/>
                </a:solidFill>
                <a:latin typeface="Minion Pro"/>
              </a:rPr>
              <a:t>about </a:t>
            </a:r>
            <a:r>
              <a:rPr lang="en-US" sz="3900" dirty="0">
                <a:solidFill>
                  <a:srgbClr val="092844"/>
                </a:solidFill>
                <a:latin typeface="Minion Pro"/>
              </a:rPr>
              <a:t>40% of </a:t>
            </a:r>
            <a:r>
              <a:rPr lang="en-US" sz="3900" dirty="0" smtClean="0">
                <a:solidFill>
                  <a:srgbClr val="092844"/>
                </a:solidFill>
                <a:latin typeface="Minion Pro"/>
              </a:rPr>
              <a:t>total energy </a:t>
            </a:r>
            <a:r>
              <a:rPr lang="en-US" sz="3900" dirty="0">
                <a:solidFill>
                  <a:srgbClr val="092844"/>
                </a:solidFill>
                <a:latin typeface="Minion Pro"/>
              </a:rPr>
              <a:t>consumption in the </a:t>
            </a:r>
            <a:r>
              <a:rPr lang="en-US" sz="3900" dirty="0" smtClean="0">
                <a:solidFill>
                  <a:srgbClr val="092844"/>
                </a:solidFill>
                <a:latin typeface="Minion Pro"/>
              </a:rPr>
              <a:t>U.S.</a:t>
            </a:r>
          </a:p>
          <a:p>
            <a:r>
              <a:rPr lang="en-US" sz="2000" dirty="0" smtClean="0">
                <a:solidFill>
                  <a:srgbClr val="092844"/>
                </a:solidFill>
                <a:latin typeface="Minion Pro"/>
              </a:rPr>
              <a:t>-U.S. Energy Information Administration</a:t>
            </a:r>
            <a:endParaRPr lang="en-US" sz="2000" dirty="0">
              <a:solidFill>
                <a:srgbClr val="092844"/>
              </a:solidFill>
              <a:latin typeface="Minion Pro"/>
            </a:endParaRPr>
          </a:p>
        </p:txBody>
      </p:sp>
      <p:sp>
        <p:nvSpPr>
          <p:cNvPr id="37" name="TextBox 36">
            <a:extLst>
              <a:ext uri="{FF2B5EF4-FFF2-40B4-BE49-F238E27FC236}">
                <a16:creationId xmlns:a16="http://schemas.microsoft.com/office/drawing/2014/main" xmlns="" id="{A6F523CE-878E-804A-ACF5-C4BBB8A5F010}"/>
              </a:ext>
            </a:extLst>
          </p:cNvPr>
          <p:cNvSpPr txBox="1"/>
          <p:nvPr/>
        </p:nvSpPr>
        <p:spPr>
          <a:xfrm>
            <a:off x="24687464" y="8274860"/>
            <a:ext cx="10972800" cy="4031873"/>
          </a:xfrm>
          <a:prstGeom prst="rect">
            <a:avLst/>
          </a:prstGeom>
          <a:noFill/>
          <a:ln w="38100">
            <a:solidFill>
              <a:srgbClr val="9DD164"/>
            </a:solidFill>
          </a:ln>
        </p:spPr>
        <p:txBody>
          <a:bodyPr wrap="square" lIns="457200" tIns="228600" rIns="228600" bIns="228600" rtlCol="0">
            <a:spAutoFit/>
          </a:bodyPr>
          <a:lstStyle/>
          <a:p>
            <a:r>
              <a:rPr lang="en-US" sz="4000" b="1" dirty="0" smtClean="0">
                <a:solidFill>
                  <a:srgbClr val="092844"/>
                </a:solidFill>
                <a:latin typeface="Source Sans Pro" panose="020B0503030403020204" pitchFamily="34" charset="77"/>
              </a:rPr>
              <a:t>Objectives</a:t>
            </a:r>
            <a:endParaRPr lang="en-US" sz="4000" dirty="0">
              <a:solidFill>
                <a:srgbClr val="092844"/>
              </a:solidFill>
              <a:latin typeface="Minion Pro" panose="02040503050306020203" pitchFamily="18" charset="0"/>
            </a:endParaRPr>
          </a:p>
          <a:p>
            <a:pPr marL="342900" indent="-342900">
              <a:buFont typeface="Arial" panose="020B0604020202020204" pitchFamily="34" charset="0"/>
              <a:buChar char="•"/>
            </a:pPr>
            <a:r>
              <a:rPr lang="en-US" sz="3200" dirty="0">
                <a:solidFill>
                  <a:srgbClr val="092844"/>
                </a:solidFill>
                <a:latin typeface="Minion Pro"/>
              </a:rPr>
              <a:t>Create easy to read, useful, and effective compliance guides for property owners.</a:t>
            </a:r>
          </a:p>
          <a:p>
            <a:pPr marL="342900" indent="-342900">
              <a:buFont typeface="Arial" panose="020B0604020202020204" pitchFamily="34" charset="0"/>
              <a:buChar char="•"/>
            </a:pPr>
            <a:r>
              <a:rPr lang="en-US" sz="3200" dirty="0">
                <a:solidFill>
                  <a:srgbClr val="092844"/>
                </a:solidFill>
                <a:latin typeface="Minion Pro"/>
              </a:rPr>
              <a:t>Efficiently collect municipal energy and water use data for benchmarking purposes. </a:t>
            </a:r>
          </a:p>
          <a:p>
            <a:pPr marL="342900" indent="-342900">
              <a:buFont typeface="Arial" panose="020B0604020202020204" pitchFamily="34" charset="0"/>
              <a:buChar char="•"/>
            </a:pPr>
            <a:r>
              <a:rPr lang="en-US" sz="3200" dirty="0">
                <a:solidFill>
                  <a:srgbClr val="092844"/>
                </a:solidFill>
                <a:latin typeface="Minion Pro"/>
              </a:rPr>
              <a:t>Enable property owners to make more educated decisions about energy usage and efficiency projects. </a:t>
            </a:r>
            <a:endParaRPr lang="en-US" sz="3200" dirty="0" smtClean="0">
              <a:solidFill>
                <a:srgbClr val="092844"/>
              </a:solidFill>
              <a:latin typeface="Minion Pro"/>
            </a:endParaRP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5656" y="16921100"/>
            <a:ext cx="10280912" cy="7343509"/>
          </a:xfrm>
          <a:prstGeom prst="rect">
            <a:avLst/>
          </a:prstGeom>
        </p:spPr>
      </p:pic>
      <p:sp>
        <p:nvSpPr>
          <p:cNvPr id="40" name="TextBox 39">
            <a:extLst>
              <a:ext uri="{FF2B5EF4-FFF2-40B4-BE49-F238E27FC236}">
                <a16:creationId xmlns:a16="http://schemas.microsoft.com/office/drawing/2014/main" xmlns="" id="{A6F523CE-878E-804A-ACF5-C4BBB8A5F010}"/>
              </a:ext>
            </a:extLst>
          </p:cNvPr>
          <p:cNvSpPr txBox="1"/>
          <p:nvPr/>
        </p:nvSpPr>
        <p:spPr>
          <a:xfrm>
            <a:off x="934987" y="5278772"/>
            <a:ext cx="10972800" cy="4093428"/>
          </a:xfrm>
          <a:prstGeom prst="rect">
            <a:avLst/>
          </a:prstGeom>
          <a:noFill/>
          <a:ln w="38100">
            <a:solidFill>
              <a:srgbClr val="9DD164"/>
            </a:solidFill>
          </a:ln>
        </p:spPr>
        <p:txBody>
          <a:bodyPr wrap="square" lIns="457200" tIns="228600" rIns="228600" bIns="228600" rtlCol="0">
            <a:spAutoFit/>
          </a:bodyPr>
          <a:lstStyle/>
          <a:p>
            <a:pPr lvl="0" algn="ctr"/>
            <a:r>
              <a:rPr lang="en-US" sz="4400" b="1" dirty="0">
                <a:solidFill>
                  <a:srgbClr val="092844"/>
                </a:solidFill>
                <a:latin typeface="Source Sans Pro"/>
              </a:rPr>
              <a:t>Benchmarking </a:t>
            </a:r>
            <a:r>
              <a:rPr lang="en-US" sz="4400" b="1" dirty="0" smtClean="0">
                <a:solidFill>
                  <a:srgbClr val="092844"/>
                </a:solidFill>
                <a:latin typeface="Source Sans Pro"/>
              </a:rPr>
              <a:t>Basics</a:t>
            </a:r>
            <a:endParaRPr lang="en-US" sz="3200" b="1" dirty="0" smtClean="0">
              <a:solidFill>
                <a:srgbClr val="092844"/>
              </a:solidFill>
              <a:latin typeface="Source Sans Pro" panose="020B0503030403020204" pitchFamily="34" charset="77"/>
            </a:endParaRPr>
          </a:p>
          <a:p>
            <a:r>
              <a:rPr lang="en-US" sz="3200" dirty="0" smtClean="0">
                <a:solidFill>
                  <a:srgbClr val="092844"/>
                </a:solidFill>
                <a:latin typeface="Minion Pro"/>
              </a:rPr>
              <a:t>Energy Benchmarking policies initiate virtuous cycles of resource usage awareness and consumption reduction. They create and allow for:</a:t>
            </a:r>
          </a:p>
          <a:p>
            <a:pPr marL="457200" indent="-457200">
              <a:buFont typeface="Arial" panose="020B0604020202020204" pitchFamily="34" charset="0"/>
              <a:buChar char="•"/>
            </a:pPr>
            <a:r>
              <a:rPr lang="en-US" sz="3200" dirty="0" smtClean="0">
                <a:solidFill>
                  <a:srgbClr val="092844"/>
                </a:solidFill>
                <a:latin typeface="Minion Pro"/>
              </a:rPr>
              <a:t>A rating system similar to “Mpg” but for buildings</a:t>
            </a:r>
          </a:p>
          <a:p>
            <a:pPr marL="457200" indent="-457200">
              <a:buFont typeface="Arial" panose="020B0604020202020204" pitchFamily="34" charset="0"/>
              <a:buChar char="•"/>
            </a:pPr>
            <a:r>
              <a:rPr lang="en-US" sz="3200" dirty="0" smtClean="0">
                <a:solidFill>
                  <a:srgbClr val="092844"/>
                </a:solidFill>
                <a:latin typeface="Minion Pro"/>
              </a:rPr>
              <a:t>An "apples to apples” comparison</a:t>
            </a:r>
          </a:p>
          <a:p>
            <a:pPr marL="457200" indent="-457200">
              <a:buFont typeface="Arial" panose="020B0604020202020204" pitchFamily="34" charset="0"/>
              <a:buChar char="•"/>
            </a:pPr>
            <a:r>
              <a:rPr lang="en-US" sz="3200" dirty="0" smtClean="0">
                <a:solidFill>
                  <a:srgbClr val="092844"/>
                </a:solidFill>
                <a:latin typeface="Minion Pro"/>
              </a:rPr>
              <a:t>Measures of ongoing progress</a:t>
            </a:r>
            <a:endParaRPr lang="en-US" sz="2400" dirty="0">
              <a:latin typeface="Minion Pro"/>
            </a:endParaRPr>
          </a:p>
        </p:txBody>
      </p:sp>
      <p:graphicFrame>
        <p:nvGraphicFramePr>
          <p:cNvPr id="12" name="Diagram 11"/>
          <p:cNvGraphicFramePr/>
          <p:nvPr>
            <p:extLst>
              <p:ext uri="{D42A27DB-BD31-4B8C-83A1-F6EECF244321}">
                <p14:modId xmlns:p14="http://schemas.microsoft.com/office/powerpoint/2010/main" val="3144384745"/>
              </p:ext>
            </p:extLst>
          </p:nvPr>
        </p:nvGraphicFramePr>
        <p:xfrm>
          <a:off x="1723981" y="9674248"/>
          <a:ext cx="9693813" cy="69658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39" name="Chart 38"/>
          <p:cNvGraphicFramePr/>
          <p:nvPr>
            <p:extLst>
              <p:ext uri="{D42A27DB-BD31-4B8C-83A1-F6EECF244321}">
                <p14:modId xmlns:p14="http://schemas.microsoft.com/office/powerpoint/2010/main" val="441714313"/>
              </p:ext>
            </p:extLst>
          </p:nvPr>
        </p:nvGraphicFramePr>
        <p:xfrm>
          <a:off x="1257915" y="24108848"/>
          <a:ext cx="10030168" cy="4325660"/>
        </p:xfrm>
        <a:graphic>
          <a:graphicData uri="http://schemas.openxmlformats.org/drawingml/2006/chart">
            <c:chart xmlns:c="http://schemas.openxmlformats.org/drawingml/2006/chart" xmlns:r="http://schemas.openxmlformats.org/officeDocument/2006/relationships" r:id="rId10"/>
          </a:graphicData>
        </a:graphic>
      </p:graphicFrame>
      <p:sp>
        <p:nvSpPr>
          <p:cNvPr id="41" name="TextBox 40"/>
          <p:cNvSpPr txBox="1"/>
          <p:nvPr/>
        </p:nvSpPr>
        <p:spPr>
          <a:xfrm>
            <a:off x="934987" y="9912424"/>
            <a:ext cx="2123386" cy="461665"/>
          </a:xfrm>
          <a:prstGeom prst="rect">
            <a:avLst/>
          </a:prstGeom>
          <a:noFill/>
          <a:ln w="28575">
            <a:solidFill>
              <a:srgbClr val="9DD164"/>
            </a:solidFill>
          </a:ln>
        </p:spPr>
        <p:txBody>
          <a:bodyPr wrap="square" rtlCol="0">
            <a:spAutoFit/>
          </a:bodyPr>
          <a:lstStyle/>
          <a:p>
            <a:pPr algn="ctr"/>
            <a:r>
              <a:rPr lang="en-US" sz="2400" b="1" dirty="0" smtClean="0">
                <a:solidFill>
                  <a:srgbClr val="092844"/>
                </a:solidFill>
                <a:latin typeface="Source Sans Pro"/>
              </a:rPr>
              <a:t>Virtuous Cycle</a:t>
            </a:r>
            <a:endParaRPr lang="en-US" sz="2400" b="1" dirty="0">
              <a:solidFill>
                <a:srgbClr val="092844"/>
              </a:solidFill>
              <a:latin typeface="Source Sans Pro"/>
            </a:endParaRPr>
          </a:p>
        </p:txBody>
      </p:sp>
      <p:sp>
        <p:nvSpPr>
          <p:cNvPr id="46" name="TextBox 45"/>
          <p:cNvSpPr txBox="1"/>
          <p:nvPr/>
        </p:nvSpPr>
        <p:spPr>
          <a:xfrm>
            <a:off x="934985" y="16664002"/>
            <a:ext cx="3994485" cy="461665"/>
          </a:xfrm>
          <a:prstGeom prst="rect">
            <a:avLst/>
          </a:prstGeom>
          <a:noFill/>
          <a:ln w="28575">
            <a:solidFill>
              <a:srgbClr val="9DD164"/>
            </a:solidFill>
          </a:ln>
        </p:spPr>
        <p:txBody>
          <a:bodyPr wrap="square" rtlCol="0">
            <a:spAutoFit/>
          </a:bodyPr>
          <a:lstStyle/>
          <a:p>
            <a:pPr algn="ctr"/>
            <a:r>
              <a:rPr lang="en-US" sz="2400" b="1" dirty="0" smtClean="0">
                <a:solidFill>
                  <a:srgbClr val="092844"/>
                </a:solidFill>
                <a:latin typeface="Source Sans Pro"/>
              </a:rPr>
              <a:t>Apples to Apples Comparison</a:t>
            </a:r>
            <a:endParaRPr lang="en-US" sz="2400" b="1" dirty="0">
              <a:solidFill>
                <a:srgbClr val="092844"/>
              </a:solidFill>
              <a:latin typeface="Source Sans Pro"/>
            </a:endParaRPr>
          </a:p>
        </p:txBody>
      </p:sp>
      <p:sp>
        <p:nvSpPr>
          <p:cNvPr id="47" name="TextBox 46"/>
          <p:cNvSpPr txBox="1"/>
          <p:nvPr/>
        </p:nvSpPr>
        <p:spPr>
          <a:xfrm>
            <a:off x="934987" y="23668826"/>
            <a:ext cx="2564958" cy="461665"/>
          </a:xfrm>
          <a:prstGeom prst="rect">
            <a:avLst/>
          </a:prstGeom>
          <a:noFill/>
          <a:ln w="28575">
            <a:solidFill>
              <a:srgbClr val="9DD164"/>
            </a:solidFill>
          </a:ln>
        </p:spPr>
        <p:txBody>
          <a:bodyPr wrap="square" rtlCol="0">
            <a:spAutoFit/>
          </a:bodyPr>
          <a:lstStyle/>
          <a:p>
            <a:pPr algn="ctr"/>
            <a:r>
              <a:rPr lang="en-US" sz="2400" b="1" dirty="0" smtClean="0">
                <a:solidFill>
                  <a:srgbClr val="092844"/>
                </a:solidFill>
                <a:latin typeface="Source Sans Pro"/>
              </a:rPr>
              <a:t>Tracking Progress</a:t>
            </a:r>
            <a:endParaRPr lang="en-US" sz="2400" b="1" dirty="0">
              <a:solidFill>
                <a:srgbClr val="092844"/>
              </a:solidFill>
              <a:latin typeface="Source Sans Pro"/>
            </a:endParaRPr>
          </a:p>
        </p:txBody>
      </p:sp>
      <p:sp>
        <p:nvSpPr>
          <p:cNvPr id="44" name="TextBox 43"/>
          <p:cNvSpPr txBox="1"/>
          <p:nvPr/>
        </p:nvSpPr>
        <p:spPr>
          <a:xfrm>
            <a:off x="18450025" y="15472057"/>
            <a:ext cx="4846154" cy="3046988"/>
          </a:xfrm>
          <a:prstGeom prst="rect">
            <a:avLst/>
          </a:prstGeom>
          <a:noFill/>
          <a:ln>
            <a:noFill/>
          </a:ln>
        </p:spPr>
        <p:txBody>
          <a:bodyPr wrap="square" rtlCol="0">
            <a:spAutoFit/>
          </a:bodyPr>
          <a:lstStyle/>
          <a:p>
            <a:r>
              <a:rPr lang="en-US" sz="3200" dirty="0" smtClean="0">
                <a:solidFill>
                  <a:srgbClr val="092844"/>
                </a:solidFill>
                <a:latin typeface="Minion Pro"/>
              </a:rPr>
              <a:t>Before the general reporting date (December 8</a:t>
            </a:r>
            <a:r>
              <a:rPr lang="en-US" sz="3200" baseline="30000" dirty="0" smtClean="0">
                <a:solidFill>
                  <a:srgbClr val="092844"/>
                </a:solidFill>
                <a:latin typeface="Minion Pro"/>
              </a:rPr>
              <a:t>th</a:t>
            </a:r>
            <a:r>
              <a:rPr lang="en-US" sz="3200" dirty="0" smtClean="0">
                <a:solidFill>
                  <a:srgbClr val="092844"/>
                </a:solidFill>
                <a:latin typeface="Minion Pro"/>
              </a:rPr>
              <a:t>, 2018), all municipal covered properties are required to report their energy and water usage. </a:t>
            </a:r>
            <a:endParaRPr lang="en-US" sz="3200" dirty="0">
              <a:solidFill>
                <a:srgbClr val="092844"/>
              </a:solidFill>
              <a:latin typeface="Minion Pro"/>
            </a:endParaRPr>
          </a:p>
        </p:txBody>
      </p:sp>
      <p:sp>
        <p:nvSpPr>
          <p:cNvPr id="56" name="TextBox 55"/>
          <p:cNvSpPr txBox="1"/>
          <p:nvPr/>
        </p:nvSpPr>
        <p:spPr>
          <a:xfrm>
            <a:off x="18415646" y="10432895"/>
            <a:ext cx="5082198" cy="3431709"/>
          </a:xfrm>
          <a:prstGeom prst="rect">
            <a:avLst/>
          </a:prstGeom>
          <a:noFill/>
          <a:ln>
            <a:noFill/>
          </a:ln>
        </p:spPr>
        <p:txBody>
          <a:bodyPr wrap="square" rtlCol="0">
            <a:spAutoFit/>
          </a:bodyPr>
          <a:lstStyle/>
          <a:p>
            <a:r>
              <a:rPr lang="en-US" sz="3100" dirty="0" smtClean="0">
                <a:solidFill>
                  <a:srgbClr val="092844"/>
                </a:solidFill>
                <a:latin typeface="Minion Pro"/>
              </a:rPr>
              <a:t>On November 7</a:t>
            </a:r>
            <a:r>
              <a:rPr lang="en-US" sz="3100" baseline="30000" dirty="0" smtClean="0">
                <a:solidFill>
                  <a:srgbClr val="092844"/>
                </a:solidFill>
                <a:latin typeface="Minion Pro"/>
              </a:rPr>
              <a:t>th</a:t>
            </a:r>
            <a:r>
              <a:rPr lang="en-US" sz="3100" dirty="0" smtClean="0">
                <a:solidFill>
                  <a:srgbClr val="092844"/>
                </a:solidFill>
                <a:latin typeface="Minion Pro"/>
              </a:rPr>
              <a:t>, 2016 the City of Portland passed the Building Energy Use </a:t>
            </a:r>
            <a:br>
              <a:rPr lang="en-US" sz="3100" dirty="0" smtClean="0">
                <a:solidFill>
                  <a:srgbClr val="092844"/>
                </a:solidFill>
                <a:latin typeface="Minion Pro"/>
              </a:rPr>
            </a:br>
            <a:r>
              <a:rPr lang="en-US" sz="3100" dirty="0" smtClean="0">
                <a:solidFill>
                  <a:srgbClr val="092844"/>
                </a:solidFill>
                <a:latin typeface="Minion Pro"/>
              </a:rPr>
              <a:t>Disclosure ordinance requiring all covered properties to report monthly water and energy usage.  </a:t>
            </a:r>
          </a:p>
        </p:txBody>
      </p:sp>
      <p:sp>
        <p:nvSpPr>
          <p:cNvPr id="57" name="TextBox 56"/>
          <p:cNvSpPr txBox="1"/>
          <p:nvPr/>
        </p:nvSpPr>
        <p:spPr>
          <a:xfrm>
            <a:off x="18670745" y="6048213"/>
            <a:ext cx="4572000" cy="3046988"/>
          </a:xfrm>
          <a:prstGeom prst="rect">
            <a:avLst/>
          </a:prstGeom>
          <a:noFill/>
          <a:ln>
            <a:noFill/>
          </a:ln>
        </p:spPr>
        <p:txBody>
          <a:bodyPr wrap="square" rtlCol="0">
            <a:spAutoFit/>
          </a:bodyPr>
          <a:lstStyle/>
          <a:p>
            <a:r>
              <a:rPr lang="en-US" sz="3200" dirty="0" smtClean="0">
                <a:solidFill>
                  <a:srgbClr val="092844"/>
                </a:solidFill>
                <a:latin typeface="Minion Pro"/>
              </a:rPr>
              <a:t>Portland committed to reducing greenhouse gas emissions 80% by 2050. To reach this goal, a baseline </a:t>
            </a:r>
            <a:r>
              <a:rPr lang="en-US" sz="3200" dirty="0" smtClean="0">
                <a:solidFill>
                  <a:srgbClr val="092844"/>
                </a:solidFill>
                <a:latin typeface="Minion Pro"/>
              </a:rPr>
              <a:t>has </a:t>
            </a:r>
            <a:r>
              <a:rPr lang="en-US" sz="3200" dirty="0" smtClean="0">
                <a:solidFill>
                  <a:srgbClr val="092844"/>
                </a:solidFill>
                <a:latin typeface="Minion Pro"/>
              </a:rPr>
              <a:t>to be established. </a:t>
            </a:r>
            <a:endParaRPr lang="en-US" sz="3200" dirty="0">
              <a:solidFill>
                <a:srgbClr val="092844"/>
              </a:solidFill>
              <a:latin typeface="Minion Pro"/>
            </a:endParaRPr>
          </a:p>
        </p:txBody>
      </p:sp>
      <p:sp>
        <p:nvSpPr>
          <p:cNvPr id="58" name="TextBox 57"/>
          <p:cNvSpPr txBox="1"/>
          <p:nvPr/>
        </p:nvSpPr>
        <p:spPr>
          <a:xfrm>
            <a:off x="18533668" y="20222872"/>
            <a:ext cx="4846154" cy="3046988"/>
          </a:xfrm>
          <a:prstGeom prst="rect">
            <a:avLst/>
          </a:prstGeom>
          <a:noFill/>
          <a:ln>
            <a:noFill/>
          </a:ln>
        </p:spPr>
        <p:txBody>
          <a:bodyPr wrap="square" rtlCol="0">
            <a:spAutoFit/>
          </a:bodyPr>
          <a:lstStyle/>
          <a:p>
            <a:r>
              <a:rPr lang="en-US" sz="3200" dirty="0" smtClean="0">
                <a:solidFill>
                  <a:srgbClr val="092844"/>
                </a:solidFill>
                <a:latin typeface="Minion Pro"/>
              </a:rPr>
              <a:t>The municipal reporting process allows for a “best practices” guide to be created to facilitate the reporting process for all covered properties. </a:t>
            </a:r>
            <a:endParaRPr lang="en-US" sz="3200" dirty="0">
              <a:solidFill>
                <a:srgbClr val="092844"/>
              </a:solidFill>
              <a:latin typeface="Minion Pro"/>
            </a:endParaRPr>
          </a:p>
        </p:txBody>
      </p:sp>
      <p:sp>
        <p:nvSpPr>
          <p:cNvPr id="60" name="TextBox 59"/>
          <p:cNvSpPr txBox="1"/>
          <p:nvPr/>
        </p:nvSpPr>
        <p:spPr>
          <a:xfrm>
            <a:off x="18450025" y="24667002"/>
            <a:ext cx="4846154" cy="3539430"/>
          </a:xfrm>
          <a:prstGeom prst="rect">
            <a:avLst/>
          </a:prstGeom>
          <a:noFill/>
          <a:ln>
            <a:noFill/>
          </a:ln>
        </p:spPr>
        <p:txBody>
          <a:bodyPr wrap="square" rtlCol="0">
            <a:spAutoFit/>
          </a:bodyPr>
          <a:lstStyle/>
          <a:p>
            <a:r>
              <a:rPr lang="en-US" sz="3200" dirty="0" smtClean="0">
                <a:solidFill>
                  <a:srgbClr val="092844"/>
                </a:solidFill>
                <a:latin typeface="Minion Pro"/>
              </a:rPr>
              <a:t>All covered properties are notified of their benchmarking obligation and will begin </a:t>
            </a:r>
            <a:r>
              <a:rPr lang="en-US" sz="3200" dirty="0" smtClean="0">
                <a:solidFill>
                  <a:srgbClr val="092844"/>
                </a:solidFill>
                <a:latin typeface="Minion Pro"/>
              </a:rPr>
              <a:t>the reporting </a:t>
            </a:r>
            <a:r>
              <a:rPr lang="en-US" sz="3200" dirty="0" smtClean="0">
                <a:solidFill>
                  <a:srgbClr val="092844"/>
                </a:solidFill>
                <a:latin typeface="Minion Pro"/>
              </a:rPr>
              <a:t>process. Online and staff support will be provided. </a:t>
            </a:r>
            <a:endParaRPr lang="en-US" sz="3200" dirty="0">
              <a:solidFill>
                <a:srgbClr val="092844"/>
              </a:solidFill>
              <a:latin typeface="Minion Pro"/>
            </a:endParaRPr>
          </a:p>
        </p:txBody>
      </p:sp>
    </p:spTree>
    <p:extLst>
      <p:ext uri="{BB962C8B-B14F-4D97-AF65-F5344CB8AC3E}">
        <p14:creationId xmlns:p14="http://schemas.microsoft.com/office/powerpoint/2010/main" val="2486769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2008</TotalTime>
  <Words>416</Words>
  <Application>Microsoft Office PowerPoint</Application>
  <PresentationFormat>Custom</PresentationFormat>
  <Paragraphs>46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intern</cp:lastModifiedBy>
  <cp:revision>77</cp:revision>
  <dcterms:created xsi:type="dcterms:W3CDTF">2018-06-22T15:17:21Z</dcterms:created>
  <dcterms:modified xsi:type="dcterms:W3CDTF">2018-07-09T16:33:11Z</dcterms:modified>
</cp:coreProperties>
</file>