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2"/>
  </p:sldIdLst>
  <p:sldSz cx="36576000" cy="29260800"/>
  <p:notesSz cx="6858000" cy="9144000"/>
  <p:defaultTextStyle>
    <a:defPPr>
      <a:defRPr lang="en-US"/>
    </a:defPPr>
    <a:lvl1pPr marL="0" algn="l" defTabSz="3160009" rtl="0" eaLnBrk="1" latinLnBrk="0" hangingPunct="1">
      <a:defRPr sz="6221" kern="1200">
        <a:solidFill>
          <a:schemeClr val="tx1"/>
        </a:solidFill>
        <a:latin typeface="+mn-lt"/>
        <a:ea typeface="+mn-ea"/>
        <a:cs typeface="+mn-cs"/>
      </a:defRPr>
    </a:lvl1pPr>
    <a:lvl2pPr marL="1580004" algn="l" defTabSz="3160009" rtl="0" eaLnBrk="1" latinLnBrk="0" hangingPunct="1">
      <a:defRPr sz="6221" kern="1200">
        <a:solidFill>
          <a:schemeClr val="tx1"/>
        </a:solidFill>
        <a:latin typeface="+mn-lt"/>
        <a:ea typeface="+mn-ea"/>
        <a:cs typeface="+mn-cs"/>
      </a:defRPr>
    </a:lvl2pPr>
    <a:lvl3pPr marL="3160009" algn="l" defTabSz="3160009" rtl="0" eaLnBrk="1" latinLnBrk="0" hangingPunct="1">
      <a:defRPr sz="6221" kern="1200">
        <a:solidFill>
          <a:schemeClr val="tx1"/>
        </a:solidFill>
        <a:latin typeface="+mn-lt"/>
        <a:ea typeface="+mn-ea"/>
        <a:cs typeface="+mn-cs"/>
      </a:defRPr>
    </a:lvl3pPr>
    <a:lvl4pPr marL="4740012" algn="l" defTabSz="3160009" rtl="0" eaLnBrk="1" latinLnBrk="0" hangingPunct="1">
      <a:defRPr sz="6221" kern="1200">
        <a:solidFill>
          <a:schemeClr val="tx1"/>
        </a:solidFill>
        <a:latin typeface="+mn-lt"/>
        <a:ea typeface="+mn-ea"/>
        <a:cs typeface="+mn-cs"/>
      </a:defRPr>
    </a:lvl4pPr>
    <a:lvl5pPr marL="6320017" algn="l" defTabSz="3160009" rtl="0" eaLnBrk="1" latinLnBrk="0" hangingPunct="1">
      <a:defRPr sz="6221" kern="1200">
        <a:solidFill>
          <a:schemeClr val="tx1"/>
        </a:solidFill>
        <a:latin typeface="+mn-lt"/>
        <a:ea typeface="+mn-ea"/>
        <a:cs typeface="+mn-cs"/>
      </a:defRPr>
    </a:lvl5pPr>
    <a:lvl6pPr marL="7900021" algn="l" defTabSz="3160009" rtl="0" eaLnBrk="1" latinLnBrk="0" hangingPunct="1">
      <a:defRPr sz="6221" kern="1200">
        <a:solidFill>
          <a:schemeClr val="tx1"/>
        </a:solidFill>
        <a:latin typeface="+mn-lt"/>
        <a:ea typeface="+mn-ea"/>
        <a:cs typeface="+mn-cs"/>
      </a:defRPr>
    </a:lvl6pPr>
    <a:lvl7pPr marL="9480025" algn="l" defTabSz="3160009" rtl="0" eaLnBrk="1" latinLnBrk="0" hangingPunct="1">
      <a:defRPr sz="6221" kern="1200">
        <a:solidFill>
          <a:schemeClr val="tx1"/>
        </a:solidFill>
        <a:latin typeface="+mn-lt"/>
        <a:ea typeface="+mn-ea"/>
        <a:cs typeface="+mn-cs"/>
      </a:defRPr>
    </a:lvl7pPr>
    <a:lvl8pPr marL="11060030" algn="l" defTabSz="3160009" rtl="0" eaLnBrk="1" latinLnBrk="0" hangingPunct="1">
      <a:defRPr sz="6221" kern="1200">
        <a:solidFill>
          <a:schemeClr val="tx1"/>
        </a:solidFill>
        <a:latin typeface="+mn-lt"/>
        <a:ea typeface="+mn-ea"/>
        <a:cs typeface="+mn-cs"/>
      </a:defRPr>
    </a:lvl8pPr>
    <a:lvl9pPr marL="12640033" algn="l" defTabSz="3160009"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D2C4"/>
    <a:srgbClr val="9DD164"/>
    <a:srgbClr val="092844"/>
    <a:srgbClr val="003594"/>
    <a:srgbClr val="A2AAAD"/>
    <a:srgbClr val="003591"/>
    <a:srgbClr val="D361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18"/>
    <p:restoredTop sz="94592"/>
  </p:normalViewPr>
  <p:slideViewPr>
    <p:cSldViewPr snapToGrid="0" snapToObjects="1">
      <p:cViewPr>
        <p:scale>
          <a:sx n="64" d="100"/>
          <a:sy n="64" d="100"/>
        </p:scale>
        <p:origin x="-1672"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C96CAF-5D6A-2E4A-ABF8-8A9AD448F673}" type="doc">
      <dgm:prSet loTypeId="urn:microsoft.com/office/officeart/2005/8/layout/cycle3" loCatId="" qsTypeId="urn:microsoft.com/office/officeart/2005/8/quickstyle/simple1" qsCatId="simple" csTypeId="urn:microsoft.com/office/officeart/2005/8/colors/accent6_2" csCatId="accent6" phldr="1"/>
      <dgm:spPr/>
      <dgm:t>
        <a:bodyPr/>
        <a:lstStyle/>
        <a:p>
          <a:endParaRPr lang="en-US"/>
        </a:p>
      </dgm:t>
    </dgm:pt>
    <dgm:pt modelId="{05762F44-C8B4-E04B-9184-B07C4BD532B7}">
      <dgm:prSet phldrT="[Text]" custT="1"/>
      <dgm:spPr>
        <a:solidFill>
          <a:srgbClr val="D36122"/>
        </a:solidFill>
      </dgm:spPr>
      <dgm:t>
        <a:bodyPr/>
        <a:lstStyle/>
        <a:p>
          <a:r>
            <a:rPr lang="en-US" sz="2400" dirty="0"/>
            <a:t>Detect Problem </a:t>
          </a:r>
        </a:p>
      </dgm:t>
    </dgm:pt>
    <dgm:pt modelId="{D2D32914-2BB3-BD4A-A1B1-6D0084C82A64}" type="parTrans" cxnId="{AB01408F-64BB-BD46-82C5-BA24F40B39EF}">
      <dgm:prSet/>
      <dgm:spPr/>
      <dgm:t>
        <a:bodyPr/>
        <a:lstStyle/>
        <a:p>
          <a:endParaRPr lang="en-US"/>
        </a:p>
      </dgm:t>
    </dgm:pt>
    <dgm:pt modelId="{2ECEE434-6DC2-8F4E-9FEC-D8FD2071A9B9}" type="sibTrans" cxnId="{AB01408F-64BB-BD46-82C5-BA24F40B39EF}">
      <dgm:prSet/>
      <dgm:spPr/>
      <dgm:t>
        <a:bodyPr/>
        <a:lstStyle/>
        <a:p>
          <a:endParaRPr lang="en-US"/>
        </a:p>
      </dgm:t>
    </dgm:pt>
    <dgm:pt modelId="{529969ED-C623-644C-81D1-947EC67F9640}">
      <dgm:prSet phldrT="[Text]" custT="1"/>
      <dgm:spPr>
        <a:solidFill>
          <a:srgbClr val="D36122"/>
        </a:solidFill>
      </dgm:spPr>
      <dgm:t>
        <a:bodyPr/>
        <a:lstStyle/>
        <a:p>
          <a:r>
            <a:rPr lang="en-US" sz="2400" dirty="0"/>
            <a:t>Gather/Use Info</a:t>
          </a:r>
        </a:p>
      </dgm:t>
    </dgm:pt>
    <dgm:pt modelId="{C2EDEFE8-A443-884C-9F92-193694B85364}" type="parTrans" cxnId="{05C544CD-8606-9249-BB13-A78C0D5B88B5}">
      <dgm:prSet/>
      <dgm:spPr/>
      <dgm:t>
        <a:bodyPr/>
        <a:lstStyle/>
        <a:p>
          <a:endParaRPr lang="en-US"/>
        </a:p>
      </dgm:t>
    </dgm:pt>
    <dgm:pt modelId="{01145B36-16D8-0D45-89EC-69BE4FEC5BFC}" type="sibTrans" cxnId="{05C544CD-8606-9249-BB13-A78C0D5B88B5}">
      <dgm:prSet/>
      <dgm:spPr/>
      <dgm:t>
        <a:bodyPr/>
        <a:lstStyle/>
        <a:p>
          <a:endParaRPr lang="en-US"/>
        </a:p>
      </dgm:t>
    </dgm:pt>
    <dgm:pt modelId="{84FEE862-FC7C-3647-85A1-ABF645610088}">
      <dgm:prSet phldrT="[Text]" custT="1"/>
      <dgm:spPr>
        <a:solidFill>
          <a:srgbClr val="D36122"/>
        </a:solidFill>
      </dgm:spPr>
      <dgm:t>
        <a:bodyPr/>
        <a:lstStyle/>
        <a:p>
          <a:r>
            <a:rPr lang="en-US" sz="2400" dirty="0"/>
            <a:t>(Re)Define Problem</a:t>
          </a:r>
        </a:p>
      </dgm:t>
    </dgm:pt>
    <dgm:pt modelId="{0952847F-C3D3-CA48-B32A-F6D7098AA9DC}" type="parTrans" cxnId="{88F9FA10-9179-754F-804D-26EB5E0316A3}">
      <dgm:prSet/>
      <dgm:spPr/>
      <dgm:t>
        <a:bodyPr/>
        <a:lstStyle/>
        <a:p>
          <a:endParaRPr lang="en-US"/>
        </a:p>
      </dgm:t>
    </dgm:pt>
    <dgm:pt modelId="{7DF0F97F-1DAE-824D-A89E-6C53C4EF7461}" type="sibTrans" cxnId="{88F9FA10-9179-754F-804D-26EB5E0316A3}">
      <dgm:prSet/>
      <dgm:spPr/>
      <dgm:t>
        <a:bodyPr/>
        <a:lstStyle/>
        <a:p>
          <a:endParaRPr lang="en-US"/>
        </a:p>
      </dgm:t>
    </dgm:pt>
    <dgm:pt modelId="{2A6E5011-E47B-A54D-8AE3-5F15F0F227B8}">
      <dgm:prSet phldrT="[Text]" custT="1"/>
      <dgm:spPr>
        <a:solidFill>
          <a:srgbClr val="003594"/>
        </a:solidFill>
      </dgm:spPr>
      <dgm:t>
        <a:bodyPr/>
        <a:lstStyle/>
        <a:p>
          <a:r>
            <a:rPr lang="en-US" sz="2400" dirty="0"/>
            <a:t>Develop Options</a:t>
          </a:r>
        </a:p>
      </dgm:t>
    </dgm:pt>
    <dgm:pt modelId="{DFE11616-DC9B-9D45-BD05-5CBBCE20D4AB}" type="parTrans" cxnId="{D45B0EB5-DA30-D340-B02B-E0E8E86542B8}">
      <dgm:prSet/>
      <dgm:spPr/>
      <dgm:t>
        <a:bodyPr/>
        <a:lstStyle/>
        <a:p>
          <a:endParaRPr lang="en-US"/>
        </a:p>
      </dgm:t>
    </dgm:pt>
    <dgm:pt modelId="{058145E7-A50E-AA41-9088-03FDEF4AAA32}" type="sibTrans" cxnId="{D45B0EB5-DA30-D340-B02B-E0E8E86542B8}">
      <dgm:prSet/>
      <dgm:spPr/>
      <dgm:t>
        <a:bodyPr/>
        <a:lstStyle/>
        <a:p>
          <a:endParaRPr lang="en-US"/>
        </a:p>
      </dgm:t>
    </dgm:pt>
    <dgm:pt modelId="{59A29F6E-23D9-C34B-812C-55475107F770}">
      <dgm:prSet phldrT="[Text]" custT="1"/>
      <dgm:spPr>
        <a:solidFill>
          <a:srgbClr val="003594"/>
        </a:solidFill>
      </dgm:spPr>
      <dgm:t>
        <a:bodyPr/>
        <a:lstStyle/>
        <a:p>
          <a:r>
            <a:rPr lang="en-US" sz="2400" dirty="0"/>
            <a:t>Select Option(s)</a:t>
          </a:r>
        </a:p>
      </dgm:t>
    </dgm:pt>
    <dgm:pt modelId="{CA9E065E-FC67-1041-B3EA-D2D67A12CEE3}" type="parTrans" cxnId="{F971908F-F2EE-654D-BFF3-4655CDE46A77}">
      <dgm:prSet/>
      <dgm:spPr/>
      <dgm:t>
        <a:bodyPr/>
        <a:lstStyle/>
        <a:p>
          <a:endParaRPr lang="en-US"/>
        </a:p>
      </dgm:t>
    </dgm:pt>
    <dgm:pt modelId="{336EBB1E-9542-8643-9217-679E9DCC2637}" type="sibTrans" cxnId="{F971908F-F2EE-654D-BFF3-4655CDE46A77}">
      <dgm:prSet/>
      <dgm:spPr/>
      <dgm:t>
        <a:bodyPr/>
        <a:lstStyle/>
        <a:p>
          <a:endParaRPr lang="en-US"/>
        </a:p>
      </dgm:t>
    </dgm:pt>
    <dgm:pt modelId="{11990ED9-0AE0-B844-923E-F95A8CA97328}">
      <dgm:prSet phldrT="[Text]" custT="1"/>
      <dgm:spPr>
        <a:solidFill>
          <a:srgbClr val="A2AAAD"/>
        </a:solidFill>
      </dgm:spPr>
      <dgm:t>
        <a:bodyPr/>
        <a:lstStyle/>
        <a:p>
          <a:r>
            <a:rPr lang="en-US" sz="2400" dirty="0"/>
            <a:t>Implement Option </a:t>
          </a:r>
        </a:p>
      </dgm:t>
    </dgm:pt>
    <dgm:pt modelId="{E83154BC-4333-1546-9A2D-BE2DA106FBAF}" type="parTrans" cxnId="{859E667A-7EEF-7246-96CB-DAB8C7406EA7}">
      <dgm:prSet/>
      <dgm:spPr/>
      <dgm:t>
        <a:bodyPr/>
        <a:lstStyle/>
        <a:p>
          <a:endParaRPr lang="en-US"/>
        </a:p>
      </dgm:t>
    </dgm:pt>
    <dgm:pt modelId="{BC97B4E0-A042-EE40-BEFC-BE39D205C557}" type="sibTrans" cxnId="{859E667A-7EEF-7246-96CB-DAB8C7406EA7}">
      <dgm:prSet/>
      <dgm:spPr/>
      <dgm:t>
        <a:bodyPr/>
        <a:lstStyle/>
        <a:p>
          <a:endParaRPr lang="en-US"/>
        </a:p>
      </dgm:t>
    </dgm:pt>
    <dgm:pt modelId="{D4D0F171-1166-BB40-AA91-51C0CBE56F53}">
      <dgm:prSet phldrT="[Text]" custT="1"/>
      <dgm:spPr>
        <a:solidFill>
          <a:srgbClr val="A2AAAD"/>
        </a:solidFill>
      </dgm:spPr>
      <dgm:t>
        <a:bodyPr/>
        <a:lstStyle/>
        <a:p>
          <a:r>
            <a:rPr lang="en-US" sz="2400" dirty="0"/>
            <a:t>Monitor Option and Environment </a:t>
          </a:r>
        </a:p>
      </dgm:t>
    </dgm:pt>
    <dgm:pt modelId="{6BF0770F-3ABA-4849-BFFF-8B0694343D60}" type="parTrans" cxnId="{33FF34F3-9C65-3943-BA13-AC518A94FC68}">
      <dgm:prSet/>
      <dgm:spPr/>
      <dgm:t>
        <a:bodyPr/>
        <a:lstStyle/>
        <a:p>
          <a:endParaRPr lang="en-US"/>
        </a:p>
      </dgm:t>
    </dgm:pt>
    <dgm:pt modelId="{91765FD4-7BCC-3343-BEB8-FA1FEC3AD15C}" type="sibTrans" cxnId="{33FF34F3-9C65-3943-BA13-AC518A94FC68}">
      <dgm:prSet/>
      <dgm:spPr/>
      <dgm:t>
        <a:bodyPr/>
        <a:lstStyle/>
        <a:p>
          <a:endParaRPr lang="en-US"/>
        </a:p>
      </dgm:t>
    </dgm:pt>
    <dgm:pt modelId="{E4F37D0A-40B9-104C-A3B1-8A6991D86125}">
      <dgm:prSet phldrT="[Text]" custT="1"/>
      <dgm:spPr>
        <a:solidFill>
          <a:srgbClr val="A2AAAD"/>
        </a:solidFill>
      </dgm:spPr>
      <dgm:t>
        <a:bodyPr/>
        <a:lstStyle/>
        <a:p>
          <a:r>
            <a:rPr lang="en-US" sz="2400" dirty="0"/>
            <a:t>Evaluate </a:t>
          </a:r>
        </a:p>
      </dgm:t>
    </dgm:pt>
    <dgm:pt modelId="{F192A8AA-1D02-6344-B34B-75027650BF37}" type="parTrans" cxnId="{9567C19D-F7A7-324B-A306-A45549DA5DA5}">
      <dgm:prSet/>
      <dgm:spPr/>
      <dgm:t>
        <a:bodyPr/>
        <a:lstStyle/>
        <a:p>
          <a:endParaRPr lang="en-US"/>
        </a:p>
      </dgm:t>
    </dgm:pt>
    <dgm:pt modelId="{4B07F366-E305-284D-8CBD-28A00CD3857D}" type="sibTrans" cxnId="{9567C19D-F7A7-324B-A306-A45549DA5DA5}">
      <dgm:prSet/>
      <dgm:spPr/>
      <dgm:t>
        <a:bodyPr/>
        <a:lstStyle/>
        <a:p>
          <a:endParaRPr lang="en-US"/>
        </a:p>
      </dgm:t>
    </dgm:pt>
    <dgm:pt modelId="{1CF9DD6D-0749-4C4F-9290-EBB296AF3997}">
      <dgm:prSet phldrT="[Text]" custT="1"/>
      <dgm:spPr>
        <a:solidFill>
          <a:srgbClr val="003594"/>
        </a:solidFill>
      </dgm:spPr>
      <dgm:t>
        <a:bodyPr/>
        <a:lstStyle/>
        <a:p>
          <a:r>
            <a:rPr lang="en-US" sz="2400" dirty="0"/>
            <a:t>Assess Options</a:t>
          </a:r>
        </a:p>
      </dgm:t>
    </dgm:pt>
    <dgm:pt modelId="{634D69AF-A5CB-2944-B615-ACE3357099CC}" type="parTrans" cxnId="{528D6B7F-9C75-6643-85EE-A7BCFE52F7C0}">
      <dgm:prSet/>
      <dgm:spPr/>
      <dgm:t>
        <a:bodyPr/>
        <a:lstStyle/>
        <a:p>
          <a:endParaRPr lang="en-US"/>
        </a:p>
      </dgm:t>
    </dgm:pt>
    <dgm:pt modelId="{AE713B96-947C-2A44-A837-9538FAAF5EAF}" type="sibTrans" cxnId="{528D6B7F-9C75-6643-85EE-A7BCFE52F7C0}">
      <dgm:prSet/>
      <dgm:spPr/>
      <dgm:t>
        <a:bodyPr/>
        <a:lstStyle/>
        <a:p>
          <a:endParaRPr lang="en-US"/>
        </a:p>
      </dgm:t>
    </dgm:pt>
    <dgm:pt modelId="{9D3890BE-DB30-324A-B133-1C7C41466371}" type="pres">
      <dgm:prSet presAssocID="{25C96CAF-5D6A-2E4A-ABF8-8A9AD448F673}" presName="Name0" presStyleCnt="0">
        <dgm:presLayoutVars>
          <dgm:dir/>
          <dgm:resizeHandles val="exact"/>
        </dgm:presLayoutVars>
      </dgm:prSet>
      <dgm:spPr/>
    </dgm:pt>
    <dgm:pt modelId="{E74FAE20-B7AB-864C-A0F8-C6737CCBC6C9}" type="pres">
      <dgm:prSet presAssocID="{25C96CAF-5D6A-2E4A-ABF8-8A9AD448F673}" presName="cycle" presStyleCnt="0"/>
      <dgm:spPr/>
    </dgm:pt>
    <dgm:pt modelId="{FBB52E61-8042-F34B-9C85-7B79CB6EBFA6}" type="pres">
      <dgm:prSet presAssocID="{05762F44-C8B4-E04B-9184-B07C4BD532B7}" presName="nodeFirstNode" presStyleLbl="node1" presStyleIdx="0" presStyleCnt="9" custRadScaleRad="102409" custRadScaleInc="1389">
        <dgm:presLayoutVars>
          <dgm:bulletEnabled val="1"/>
        </dgm:presLayoutVars>
      </dgm:prSet>
      <dgm:spPr/>
    </dgm:pt>
    <dgm:pt modelId="{114FA240-7D79-3843-8A39-28AE1488E295}" type="pres">
      <dgm:prSet presAssocID="{2ECEE434-6DC2-8F4E-9FEC-D8FD2071A9B9}" presName="sibTransFirstNode" presStyleLbl="bgShp" presStyleIdx="0" presStyleCnt="1"/>
      <dgm:spPr/>
    </dgm:pt>
    <dgm:pt modelId="{6545823D-3E92-8440-9470-BB343F7F4026}" type="pres">
      <dgm:prSet presAssocID="{529969ED-C623-644C-81D1-947EC67F9640}" presName="nodeFollowingNodes" presStyleLbl="node1" presStyleIdx="1" presStyleCnt="9" custScaleX="111060">
        <dgm:presLayoutVars>
          <dgm:bulletEnabled val="1"/>
        </dgm:presLayoutVars>
      </dgm:prSet>
      <dgm:spPr/>
    </dgm:pt>
    <dgm:pt modelId="{0591237B-8E5B-3341-929A-966DB46BB39C}" type="pres">
      <dgm:prSet presAssocID="{84FEE862-FC7C-3647-85A1-ABF645610088}" presName="nodeFollowingNodes" presStyleLbl="node1" presStyleIdx="2" presStyleCnt="9">
        <dgm:presLayoutVars>
          <dgm:bulletEnabled val="1"/>
        </dgm:presLayoutVars>
      </dgm:prSet>
      <dgm:spPr/>
    </dgm:pt>
    <dgm:pt modelId="{75421836-6ED5-BE4B-9EFB-190431E59F9A}" type="pres">
      <dgm:prSet presAssocID="{2A6E5011-E47B-A54D-8AE3-5F15F0F227B8}" presName="nodeFollowingNodes" presStyleLbl="node1" presStyleIdx="3" presStyleCnt="9">
        <dgm:presLayoutVars>
          <dgm:bulletEnabled val="1"/>
        </dgm:presLayoutVars>
      </dgm:prSet>
      <dgm:spPr/>
    </dgm:pt>
    <dgm:pt modelId="{603B94A4-43C6-F24F-8D4A-D752F758211C}" type="pres">
      <dgm:prSet presAssocID="{1CF9DD6D-0749-4C4F-9290-EBB296AF3997}" presName="nodeFollowingNodes" presStyleLbl="node1" presStyleIdx="4" presStyleCnt="9">
        <dgm:presLayoutVars>
          <dgm:bulletEnabled val="1"/>
        </dgm:presLayoutVars>
      </dgm:prSet>
      <dgm:spPr/>
    </dgm:pt>
    <dgm:pt modelId="{AB3AE9FC-D1B2-D04A-AF12-2B6EC69ECC12}" type="pres">
      <dgm:prSet presAssocID="{59A29F6E-23D9-C34B-812C-55475107F770}" presName="nodeFollowingNodes" presStyleLbl="node1" presStyleIdx="5" presStyleCnt="9">
        <dgm:presLayoutVars>
          <dgm:bulletEnabled val="1"/>
        </dgm:presLayoutVars>
      </dgm:prSet>
      <dgm:spPr/>
    </dgm:pt>
    <dgm:pt modelId="{708FC044-815F-8D46-B8CE-2A3B59C3F08A}" type="pres">
      <dgm:prSet presAssocID="{11990ED9-0AE0-B844-923E-F95A8CA97328}" presName="nodeFollowingNodes" presStyleLbl="node1" presStyleIdx="6" presStyleCnt="9">
        <dgm:presLayoutVars>
          <dgm:bulletEnabled val="1"/>
        </dgm:presLayoutVars>
      </dgm:prSet>
      <dgm:spPr/>
    </dgm:pt>
    <dgm:pt modelId="{54B90904-0931-9948-8D7B-CB439985714A}" type="pres">
      <dgm:prSet presAssocID="{D4D0F171-1166-BB40-AA91-51C0CBE56F53}" presName="nodeFollowingNodes" presStyleLbl="node1" presStyleIdx="7" presStyleCnt="9" custScaleX="138953" custScaleY="139391">
        <dgm:presLayoutVars>
          <dgm:bulletEnabled val="1"/>
        </dgm:presLayoutVars>
      </dgm:prSet>
      <dgm:spPr/>
    </dgm:pt>
    <dgm:pt modelId="{5301C9ED-9CEA-1347-AD26-2ED0BAEE01A9}" type="pres">
      <dgm:prSet presAssocID="{E4F37D0A-40B9-104C-A3B1-8A6991D86125}" presName="nodeFollowingNodes" presStyleLbl="node1" presStyleIdx="8" presStyleCnt="9">
        <dgm:presLayoutVars>
          <dgm:bulletEnabled val="1"/>
        </dgm:presLayoutVars>
      </dgm:prSet>
      <dgm:spPr/>
    </dgm:pt>
  </dgm:ptLst>
  <dgm:cxnLst>
    <dgm:cxn modelId="{88F9FA10-9179-754F-804D-26EB5E0316A3}" srcId="{25C96CAF-5D6A-2E4A-ABF8-8A9AD448F673}" destId="{84FEE862-FC7C-3647-85A1-ABF645610088}" srcOrd="2" destOrd="0" parTransId="{0952847F-C3D3-CA48-B32A-F6D7098AA9DC}" sibTransId="{7DF0F97F-1DAE-824D-A89E-6C53C4EF7461}"/>
    <dgm:cxn modelId="{50FC4E12-5267-C347-8EDE-1B842C5F2CB9}" type="presOf" srcId="{25C96CAF-5D6A-2E4A-ABF8-8A9AD448F673}" destId="{9D3890BE-DB30-324A-B133-1C7C41466371}" srcOrd="0" destOrd="0" presId="urn:microsoft.com/office/officeart/2005/8/layout/cycle3"/>
    <dgm:cxn modelId="{6C56433B-6484-0440-B9BE-E671CF10AB1A}" type="presOf" srcId="{E4F37D0A-40B9-104C-A3B1-8A6991D86125}" destId="{5301C9ED-9CEA-1347-AD26-2ED0BAEE01A9}" srcOrd="0" destOrd="0" presId="urn:microsoft.com/office/officeart/2005/8/layout/cycle3"/>
    <dgm:cxn modelId="{DC39AD3B-A765-7741-941B-8B7F1A614063}" type="presOf" srcId="{05762F44-C8B4-E04B-9184-B07C4BD532B7}" destId="{FBB52E61-8042-F34B-9C85-7B79CB6EBFA6}" srcOrd="0" destOrd="0" presId="urn:microsoft.com/office/officeart/2005/8/layout/cycle3"/>
    <dgm:cxn modelId="{F6F9CC52-F9AF-084F-B7D1-218940A7F872}" type="presOf" srcId="{D4D0F171-1166-BB40-AA91-51C0CBE56F53}" destId="{54B90904-0931-9948-8D7B-CB439985714A}" srcOrd="0" destOrd="0" presId="urn:microsoft.com/office/officeart/2005/8/layout/cycle3"/>
    <dgm:cxn modelId="{E53A8277-4C01-AA41-BB35-6CF1B127E414}" type="presOf" srcId="{529969ED-C623-644C-81D1-947EC67F9640}" destId="{6545823D-3E92-8440-9470-BB343F7F4026}" srcOrd="0" destOrd="0" presId="urn:microsoft.com/office/officeart/2005/8/layout/cycle3"/>
    <dgm:cxn modelId="{859E667A-7EEF-7246-96CB-DAB8C7406EA7}" srcId="{25C96CAF-5D6A-2E4A-ABF8-8A9AD448F673}" destId="{11990ED9-0AE0-B844-923E-F95A8CA97328}" srcOrd="6" destOrd="0" parTransId="{E83154BC-4333-1546-9A2D-BE2DA106FBAF}" sibTransId="{BC97B4E0-A042-EE40-BEFC-BE39D205C557}"/>
    <dgm:cxn modelId="{528D6B7F-9C75-6643-85EE-A7BCFE52F7C0}" srcId="{25C96CAF-5D6A-2E4A-ABF8-8A9AD448F673}" destId="{1CF9DD6D-0749-4C4F-9290-EBB296AF3997}" srcOrd="4" destOrd="0" parTransId="{634D69AF-A5CB-2944-B615-ACE3357099CC}" sibTransId="{AE713B96-947C-2A44-A837-9538FAAF5EAF}"/>
    <dgm:cxn modelId="{7882A488-36F9-0B41-9151-360BB3167DB2}" type="presOf" srcId="{84FEE862-FC7C-3647-85A1-ABF645610088}" destId="{0591237B-8E5B-3341-929A-966DB46BB39C}" srcOrd="0" destOrd="0" presId="urn:microsoft.com/office/officeart/2005/8/layout/cycle3"/>
    <dgm:cxn modelId="{AB01408F-64BB-BD46-82C5-BA24F40B39EF}" srcId="{25C96CAF-5D6A-2E4A-ABF8-8A9AD448F673}" destId="{05762F44-C8B4-E04B-9184-B07C4BD532B7}" srcOrd="0" destOrd="0" parTransId="{D2D32914-2BB3-BD4A-A1B1-6D0084C82A64}" sibTransId="{2ECEE434-6DC2-8F4E-9FEC-D8FD2071A9B9}"/>
    <dgm:cxn modelId="{F971908F-F2EE-654D-BFF3-4655CDE46A77}" srcId="{25C96CAF-5D6A-2E4A-ABF8-8A9AD448F673}" destId="{59A29F6E-23D9-C34B-812C-55475107F770}" srcOrd="5" destOrd="0" parTransId="{CA9E065E-FC67-1041-B3EA-D2D67A12CEE3}" sibTransId="{336EBB1E-9542-8643-9217-679E9DCC2637}"/>
    <dgm:cxn modelId="{C9827991-8C5E-5B42-B0C9-A3804CCF75EF}" type="presOf" srcId="{1CF9DD6D-0749-4C4F-9290-EBB296AF3997}" destId="{603B94A4-43C6-F24F-8D4A-D752F758211C}" srcOrd="0" destOrd="0" presId="urn:microsoft.com/office/officeart/2005/8/layout/cycle3"/>
    <dgm:cxn modelId="{260C6097-E0A7-204A-938E-8C092A67360D}" type="presOf" srcId="{11990ED9-0AE0-B844-923E-F95A8CA97328}" destId="{708FC044-815F-8D46-B8CE-2A3B59C3F08A}" srcOrd="0" destOrd="0" presId="urn:microsoft.com/office/officeart/2005/8/layout/cycle3"/>
    <dgm:cxn modelId="{513A139D-EBA8-E04F-ADF8-CD849C830964}" type="presOf" srcId="{59A29F6E-23D9-C34B-812C-55475107F770}" destId="{AB3AE9FC-D1B2-D04A-AF12-2B6EC69ECC12}" srcOrd="0" destOrd="0" presId="urn:microsoft.com/office/officeart/2005/8/layout/cycle3"/>
    <dgm:cxn modelId="{9567C19D-F7A7-324B-A306-A45549DA5DA5}" srcId="{25C96CAF-5D6A-2E4A-ABF8-8A9AD448F673}" destId="{E4F37D0A-40B9-104C-A3B1-8A6991D86125}" srcOrd="8" destOrd="0" parTransId="{F192A8AA-1D02-6344-B34B-75027650BF37}" sibTransId="{4B07F366-E305-284D-8CBD-28A00CD3857D}"/>
    <dgm:cxn modelId="{BAD1589F-D626-7E40-B184-CF03E487DFD1}" type="presOf" srcId="{2ECEE434-6DC2-8F4E-9FEC-D8FD2071A9B9}" destId="{114FA240-7D79-3843-8A39-28AE1488E295}" srcOrd="0" destOrd="0" presId="urn:microsoft.com/office/officeart/2005/8/layout/cycle3"/>
    <dgm:cxn modelId="{DFAF9CA9-90FC-7045-8CC2-E330223A17E6}" type="presOf" srcId="{2A6E5011-E47B-A54D-8AE3-5F15F0F227B8}" destId="{75421836-6ED5-BE4B-9EFB-190431E59F9A}" srcOrd="0" destOrd="0" presId="urn:microsoft.com/office/officeart/2005/8/layout/cycle3"/>
    <dgm:cxn modelId="{D45B0EB5-DA30-D340-B02B-E0E8E86542B8}" srcId="{25C96CAF-5D6A-2E4A-ABF8-8A9AD448F673}" destId="{2A6E5011-E47B-A54D-8AE3-5F15F0F227B8}" srcOrd="3" destOrd="0" parTransId="{DFE11616-DC9B-9D45-BD05-5CBBCE20D4AB}" sibTransId="{058145E7-A50E-AA41-9088-03FDEF4AAA32}"/>
    <dgm:cxn modelId="{05C544CD-8606-9249-BB13-A78C0D5B88B5}" srcId="{25C96CAF-5D6A-2E4A-ABF8-8A9AD448F673}" destId="{529969ED-C623-644C-81D1-947EC67F9640}" srcOrd="1" destOrd="0" parTransId="{C2EDEFE8-A443-884C-9F92-193694B85364}" sibTransId="{01145B36-16D8-0D45-89EC-69BE4FEC5BFC}"/>
    <dgm:cxn modelId="{33FF34F3-9C65-3943-BA13-AC518A94FC68}" srcId="{25C96CAF-5D6A-2E4A-ABF8-8A9AD448F673}" destId="{D4D0F171-1166-BB40-AA91-51C0CBE56F53}" srcOrd="7" destOrd="0" parTransId="{6BF0770F-3ABA-4849-BFFF-8B0694343D60}" sibTransId="{91765FD4-7BCC-3343-BEB8-FA1FEC3AD15C}"/>
    <dgm:cxn modelId="{843F5AB9-7205-DD4C-A4A3-24BA801C4B26}" type="presParOf" srcId="{9D3890BE-DB30-324A-B133-1C7C41466371}" destId="{E74FAE20-B7AB-864C-A0F8-C6737CCBC6C9}" srcOrd="0" destOrd="0" presId="urn:microsoft.com/office/officeart/2005/8/layout/cycle3"/>
    <dgm:cxn modelId="{1D7382D5-C3A5-8347-AFFD-D3E04EDB0556}" type="presParOf" srcId="{E74FAE20-B7AB-864C-A0F8-C6737CCBC6C9}" destId="{FBB52E61-8042-F34B-9C85-7B79CB6EBFA6}" srcOrd="0" destOrd="0" presId="urn:microsoft.com/office/officeart/2005/8/layout/cycle3"/>
    <dgm:cxn modelId="{6A21A1A4-CBA0-404E-A9DF-A84B1F46726D}" type="presParOf" srcId="{E74FAE20-B7AB-864C-A0F8-C6737CCBC6C9}" destId="{114FA240-7D79-3843-8A39-28AE1488E295}" srcOrd="1" destOrd="0" presId="urn:microsoft.com/office/officeart/2005/8/layout/cycle3"/>
    <dgm:cxn modelId="{FEC0524B-F3E1-9245-A6CC-45CA8AC7ABC2}" type="presParOf" srcId="{E74FAE20-B7AB-864C-A0F8-C6737CCBC6C9}" destId="{6545823D-3E92-8440-9470-BB343F7F4026}" srcOrd="2" destOrd="0" presId="urn:microsoft.com/office/officeart/2005/8/layout/cycle3"/>
    <dgm:cxn modelId="{AF9C0C94-4E1E-684F-9BCD-0F9983F8518D}" type="presParOf" srcId="{E74FAE20-B7AB-864C-A0F8-C6737CCBC6C9}" destId="{0591237B-8E5B-3341-929A-966DB46BB39C}" srcOrd="3" destOrd="0" presId="urn:microsoft.com/office/officeart/2005/8/layout/cycle3"/>
    <dgm:cxn modelId="{B84F491B-D3CD-CF47-8D51-0D30ACF79546}" type="presParOf" srcId="{E74FAE20-B7AB-864C-A0F8-C6737CCBC6C9}" destId="{75421836-6ED5-BE4B-9EFB-190431E59F9A}" srcOrd="4" destOrd="0" presId="urn:microsoft.com/office/officeart/2005/8/layout/cycle3"/>
    <dgm:cxn modelId="{EE64C71A-B891-B54F-A919-EA9C6B21A190}" type="presParOf" srcId="{E74FAE20-B7AB-864C-A0F8-C6737CCBC6C9}" destId="{603B94A4-43C6-F24F-8D4A-D752F758211C}" srcOrd="5" destOrd="0" presId="urn:microsoft.com/office/officeart/2005/8/layout/cycle3"/>
    <dgm:cxn modelId="{67F03FE7-1FB5-3447-B8C2-E6626B21BF9B}" type="presParOf" srcId="{E74FAE20-B7AB-864C-A0F8-C6737CCBC6C9}" destId="{AB3AE9FC-D1B2-D04A-AF12-2B6EC69ECC12}" srcOrd="6" destOrd="0" presId="urn:microsoft.com/office/officeart/2005/8/layout/cycle3"/>
    <dgm:cxn modelId="{14AA6530-B33D-0343-AA94-8717B2F5098E}" type="presParOf" srcId="{E74FAE20-B7AB-864C-A0F8-C6737CCBC6C9}" destId="{708FC044-815F-8D46-B8CE-2A3B59C3F08A}" srcOrd="7" destOrd="0" presId="urn:microsoft.com/office/officeart/2005/8/layout/cycle3"/>
    <dgm:cxn modelId="{EA9B4AAC-0AC5-AA4A-8EB1-A8FBB6955F4F}" type="presParOf" srcId="{E74FAE20-B7AB-864C-A0F8-C6737CCBC6C9}" destId="{54B90904-0931-9948-8D7B-CB439985714A}" srcOrd="8" destOrd="0" presId="urn:microsoft.com/office/officeart/2005/8/layout/cycle3"/>
    <dgm:cxn modelId="{81F78876-9663-F14F-86DA-9FD0D88581E2}" type="presParOf" srcId="{E74FAE20-B7AB-864C-A0F8-C6737CCBC6C9}" destId="{5301C9ED-9CEA-1347-AD26-2ED0BAEE01A9}" srcOrd="9" destOrd="0" presId="urn:microsoft.com/office/officeart/2005/8/layout/cycle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F920ED-145A-FA47-9CE1-6C4FF4A39510}" type="doc">
      <dgm:prSet loTypeId="urn:microsoft.com/office/officeart/2005/8/layout/process1" loCatId="" qsTypeId="urn:microsoft.com/office/officeart/2005/8/quickstyle/simple1" qsCatId="simple" csTypeId="urn:microsoft.com/office/officeart/2005/8/colors/accent1_2" csCatId="accent1" phldr="1"/>
      <dgm:spPr/>
    </dgm:pt>
    <dgm:pt modelId="{75E0C9FE-200D-B047-A039-B4521C77EE1F}">
      <dgm:prSet phldrT="[Text]" custT="1"/>
      <dgm:spPr>
        <a:solidFill>
          <a:srgbClr val="D36122"/>
        </a:solidFill>
      </dgm:spPr>
      <dgm:t>
        <a:bodyPr/>
        <a:lstStyle/>
        <a:p>
          <a:r>
            <a:rPr lang="en-US" sz="2800" dirty="0"/>
            <a:t>Detect Problem</a:t>
          </a:r>
        </a:p>
      </dgm:t>
    </dgm:pt>
    <dgm:pt modelId="{D3CAB819-24D5-694E-A825-3C1A62BBA603}" type="parTrans" cxnId="{CB252C4E-F845-E24A-A955-49B7DDF1EB8D}">
      <dgm:prSet/>
      <dgm:spPr/>
      <dgm:t>
        <a:bodyPr/>
        <a:lstStyle/>
        <a:p>
          <a:endParaRPr lang="en-US"/>
        </a:p>
      </dgm:t>
    </dgm:pt>
    <dgm:pt modelId="{7E13CC5A-3939-2D4F-9BF7-5D507B25A9EA}" type="sibTrans" cxnId="{CB252C4E-F845-E24A-A955-49B7DDF1EB8D}">
      <dgm:prSet/>
      <dgm:spPr>
        <a:solidFill>
          <a:srgbClr val="9DD164"/>
        </a:solidFill>
      </dgm:spPr>
      <dgm:t>
        <a:bodyPr/>
        <a:lstStyle/>
        <a:p>
          <a:endParaRPr lang="en-US"/>
        </a:p>
      </dgm:t>
    </dgm:pt>
    <dgm:pt modelId="{9A287963-9452-9E44-9449-590AAADBCE1E}">
      <dgm:prSet phldrT="[Text]" custT="1"/>
      <dgm:spPr>
        <a:solidFill>
          <a:srgbClr val="D36122"/>
        </a:solidFill>
      </dgm:spPr>
      <dgm:t>
        <a:bodyPr/>
        <a:lstStyle/>
        <a:p>
          <a:r>
            <a:rPr lang="en-US" sz="2800" dirty="0"/>
            <a:t>Gather/Use Info</a:t>
          </a:r>
        </a:p>
      </dgm:t>
    </dgm:pt>
    <dgm:pt modelId="{B5457FF8-DA11-B848-A02E-0653B00EA664}" type="parTrans" cxnId="{6657CE58-B743-5841-B5C8-D8D622B4F1EC}">
      <dgm:prSet/>
      <dgm:spPr/>
      <dgm:t>
        <a:bodyPr/>
        <a:lstStyle/>
        <a:p>
          <a:endParaRPr lang="en-US"/>
        </a:p>
      </dgm:t>
    </dgm:pt>
    <dgm:pt modelId="{A4DB8095-DFFE-B647-8369-0E5251CAF338}" type="sibTrans" cxnId="{6657CE58-B743-5841-B5C8-D8D622B4F1EC}">
      <dgm:prSet/>
      <dgm:spPr>
        <a:solidFill>
          <a:srgbClr val="9DD164"/>
        </a:solidFill>
      </dgm:spPr>
      <dgm:t>
        <a:bodyPr/>
        <a:lstStyle/>
        <a:p>
          <a:endParaRPr lang="en-US"/>
        </a:p>
      </dgm:t>
    </dgm:pt>
    <dgm:pt modelId="{E20D480B-953D-4442-9358-FF4E3C8A4255}">
      <dgm:prSet phldrT="[Text]" custT="1"/>
      <dgm:spPr>
        <a:solidFill>
          <a:srgbClr val="D36122"/>
        </a:solidFill>
      </dgm:spPr>
      <dgm:t>
        <a:bodyPr/>
        <a:lstStyle/>
        <a:p>
          <a:r>
            <a:rPr lang="en-US" sz="2800" dirty="0"/>
            <a:t>(Re) Define Problem</a:t>
          </a:r>
        </a:p>
      </dgm:t>
    </dgm:pt>
    <dgm:pt modelId="{8CF6D68B-54A5-BA44-BD79-C38F238411DC}" type="parTrans" cxnId="{F587C465-103B-C843-9C15-BB74E3D86B9C}">
      <dgm:prSet/>
      <dgm:spPr/>
      <dgm:t>
        <a:bodyPr/>
        <a:lstStyle/>
        <a:p>
          <a:endParaRPr lang="en-US"/>
        </a:p>
      </dgm:t>
    </dgm:pt>
    <dgm:pt modelId="{4E9D829E-96C9-CC4D-B14D-EBE9BCD0D9A5}" type="sibTrans" cxnId="{F587C465-103B-C843-9C15-BB74E3D86B9C}">
      <dgm:prSet/>
      <dgm:spPr>
        <a:solidFill>
          <a:srgbClr val="9DD164"/>
        </a:solidFill>
      </dgm:spPr>
      <dgm:t>
        <a:bodyPr/>
        <a:lstStyle/>
        <a:p>
          <a:endParaRPr lang="en-US"/>
        </a:p>
      </dgm:t>
    </dgm:pt>
    <dgm:pt modelId="{AE62A5D9-A461-C24F-B1A1-01F3568B1B90}">
      <dgm:prSet phldrT="[Text]" custT="1"/>
      <dgm:spPr>
        <a:solidFill>
          <a:srgbClr val="003594"/>
        </a:solidFill>
      </dgm:spPr>
      <dgm:t>
        <a:bodyPr/>
        <a:lstStyle/>
        <a:p>
          <a:r>
            <a:rPr lang="en-US" sz="2800" dirty="0"/>
            <a:t>Develop Options</a:t>
          </a:r>
        </a:p>
      </dgm:t>
    </dgm:pt>
    <dgm:pt modelId="{C6140197-1FE0-5048-91B9-81EB4D752DEF}" type="parTrans" cxnId="{30E205F5-00BA-6C48-B71C-3B67FBD91731}">
      <dgm:prSet/>
      <dgm:spPr/>
      <dgm:t>
        <a:bodyPr/>
        <a:lstStyle/>
        <a:p>
          <a:endParaRPr lang="en-US"/>
        </a:p>
      </dgm:t>
    </dgm:pt>
    <dgm:pt modelId="{B9477514-5F5F-AD43-A2DA-9CECDC00D41A}" type="sibTrans" cxnId="{30E205F5-00BA-6C48-B71C-3B67FBD91731}">
      <dgm:prSet/>
      <dgm:spPr>
        <a:solidFill>
          <a:srgbClr val="9DD164"/>
        </a:solidFill>
      </dgm:spPr>
      <dgm:t>
        <a:bodyPr/>
        <a:lstStyle/>
        <a:p>
          <a:endParaRPr lang="en-US"/>
        </a:p>
      </dgm:t>
    </dgm:pt>
    <dgm:pt modelId="{FB53A010-F4DA-7245-8F15-57FB219D7397}">
      <dgm:prSet phldrT="[Text]" custT="1"/>
      <dgm:spPr>
        <a:solidFill>
          <a:srgbClr val="003594"/>
        </a:solidFill>
      </dgm:spPr>
      <dgm:t>
        <a:bodyPr/>
        <a:lstStyle/>
        <a:p>
          <a:r>
            <a:rPr lang="en-US" sz="2800" dirty="0"/>
            <a:t>Assess Options</a:t>
          </a:r>
        </a:p>
      </dgm:t>
    </dgm:pt>
    <dgm:pt modelId="{7E36F7B8-A5E8-4440-9471-69A95CE2129E}" type="parTrans" cxnId="{6B75457D-E3DE-5D4A-9FCC-3EBB1BF29357}">
      <dgm:prSet/>
      <dgm:spPr/>
      <dgm:t>
        <a:bodyPr/>
        <a:lstStyle/>
        <a:p>
          <a:endParaRPr lang="en-US"/>
        </a:p>
      </dgm:t>
    </dgm:pt>
    <dgm:pt modelId="{0EBAA4AE-1697-5B40-A73D-1F2D898FDF10}" type="sibTrans" cxnId="{6B75457D-E3DE-5D4A-9FCC-3EBB1BF29357}">
      <dgm:prSet/>
      <dgm:spPr>
        <a:solidFill>
          <a:srgbClr val="9DD164"/>
        </a:solidFill>
      </dgm:spPr>
      <dgm:t>
        <a:bodyPr/>
        <a:lstStyle/>
        <a:p>
          <a:endParaRPr lang="en-US"/>
        </a:p>
      </dgm:t>
    </dgm:pt>
    <dgm:pt modelId="{12FC79BE-4403-304F-B5E3-A7F7F6F1DCE4}">
      <dgm:prSet phldrT="[Text]" custT="1"/>
      <dgm:spPr>
        <a:solidFill>
          <a:srgbClr val="003594"/>
        </a:solidFill>
      </dgm:spPr>
      <dgm:t>
        <a:bodyPr/>
        <a:lstStyle/>
        <a:p>
          <a:r>
            <a:rPr lang="en-US" sz="2800" dirty="0"/>
            <a:t>Select Option(s)</a:t>
          </a:r>
        </a:p>
      </dgm:t>
    </dgm:pt>
    <dgm:pt modelId="{FD2444A6-2816-1B4C-838A-7423EA086155}" type="parTrans" cxnId="{2BD98047-FD9F-9640-8539-ADE679E75B13}">
      <dgm:prSet/>
      <dgm:spPr/>
      <dgm:t>
        <a:bodyPr/>
        <a:lstStyle/>
        <a:p>
          <a:endParaRPr lang="en-US"/>
        </a:p>
      </dgm:t>
    </dgm:pt>
    <dgm:pt modelId="{2C93C95A-AB00-D34B-B207-7B11F5C9C22E}" type="sibTrans" cxnId="{2BD98047-FD9F-9640-8539-ADE679E75B13}">
      <dgm:prSet/>
      <dgm:spPr>
        <a:solidFill>
          <a:srgbClr val="9DD164"/>
        </a:solidFill>
      </dgm:spPr>
      <dgm:t>
        <a:bodyPr/>
        <a:lstStyle/>
        <a:p>
          <a:endParaRPr lang="en-US"/>
        </a:p>
      </dgm:t>
    </dgm:pt>
    <dgm:pt modelId="{13C28441-FBB3-9E4E-BA2A-E1E5E7364718}">
      <dgm:prSet phldrT="[Text]" custT="1"/>
      <dgm:spPr>
        <a:solidFill>
          <a:srgbClr val="A2AAAD"/>
        </a:solidFill>
      </dgm:spPr>
      <dgm:t>
        <a:bodyPr/>
        <a:lstStyle/>
        <a:p>
          <a:r>
            <a:rPr lang="en-US" sz="2800" dirty="0"/>
            <a:t>Implement Option</a:t>
          </a:r>
        </a:p>
      </dgm:t>
    </dgm:pt>
    <dgm:pt modelId="{DCB9381D-5AC9-5E44-8BBC-67C1BA0FBCC0}" type="parTrans" cxnId="{4A4C1E6D-9A10-B047-88CE-8226026D98FD}">
      <dgm:prSet/>
      <dgm:spPr/>
      <dgm:t>
        <a:bodyPr/>
        <a:lstStyle/>
        <a:p>
          <a:endParaRPr lang="en-US"/>
        </a:p>
      </dgm:t>
    </dgm:pt>
    <dgm:pt modelId="{36B3609F-39F6-DD4A-BD18-CE54D120C394}" type="sibTrans" cxnId="{4A4C1E6D-9A10-B047-88CE-8226026D98FD}">
      <dgm:prSet/>
      <dgm:spPr>
        <a:solidFill>
          <a:srgbClr val="9DD164"/>
        </a:solidFill>
      </dgm:spPr>
      <dgm:t>
        <a:bodyPr/>
        <a:lstStyle/>
        <a:p>
          <a:endParaRPr lang="en-US"/>
        </a:p>
      </dgm:t>
    </dgm:pt>
    <dgm:pt modelId="{528922D3-3E0E-7D47-90F2-2F18E395A3E8}">
      <dgm:prSet phldrT="[Text]" custT="1"/>
      <dgm:spPr>
        <a:solidFill>
          <a:srgbClr val="A2AAAD"/>
        </a:solidFill>
      </dgm:spPr>
      <dgm:t>
        <a:bodyPr/>
        <a:lstStyle/>
        <a:p>
          <a:r>
            <a:rPr lang="en-US" sz="2800" dirty="0"/>
            <a:t>Monitor Option &amp; Environment</a:t>
          </a:r>
        </a:p>
      </dgm:t>
    </dgm:pt>
    <dgm:pt modelId="{31C70EB3-7EE7-AF46-8A06-F124CD21AB39}" type="parTrans" cxnId="{E9BE173B-F123-DB40-BA12-49903E8AF606}">
      <dgm:prSet/>
      <dgm:spPr/>
      <dgm:t>
        <a:bodyPr/>
        <a:lstStyle/>
        <a:p>
          <a:endParaRPr lang="en-US"/>
        </a:p>
      </dgm:t>
    </dgm:pt>
    <dgm:pt modelId="{610E66AB-FDC9-6E44-89DD-6A042B3BADFB}" type="sibTrans" cxnId="{E9BE173B-F123-DB40-BA12-49903E8AF606}">
      <dgm:prSet/>
      <dgm:spPr>
        <a:solidFill>
          <a:srgbClr val="9DD164"/>
        </a:solidFill>
      </dgm:spPr>
      <dgm:t>
        <a:bodyPr/>
        <a:lstStyle/>
        <a:p>
          <a:endParaRPr lang="en-US"/>
        </a:p>
      </dgm:t>
    </dgm:pt>
    <dgm:pt modelId="{5530CB66-D560-B249-87E6-8FDF965AF4B6}">
      <dgm:prSet phldrT="[Text]" custT="1"/>
      <dgm:spPr>
        <a:solidFill>
          <a:srgbClr val="A2AAAD"/>
        </a:solidFill>
      </dgm:spPr>
      <dgm:t>
        <a:bodyPr/>
        <a:lstStyle/>
        <a:p>
          <a:r>
            <a:rPr lang="en-US" sz="2800" dirty="0"/>
            <a:t>Evaluate</a:t>
          </a:r>
        </a:p>
      </dgm:t>
    </dgm:pt>
    <dgm:pt modelId="{F596D434-FA35-CC49-9CE7-CD83970FA06D}" type="parTrans" cxnId="{1560511B-52AB-5F4B-9D99-F7A6948A29FF}">
      <dgm:prSet/>
      <dgm:spPr/>
      <dgm:t>
        <a:bodyPr/>
        <a:lstStyle/>
        <a:p>
          <a:endParaRPr lang="en-US"/>
        </a:p>
      </dgm:t>
    </dgm:pt>
    <dgm:pt modelId="{1487142E-A343-834E-8944-4634FDD16A69}" type="sibTrans" cxnId="{1560511B-52AB-5F4B-9D99-F7A6948A29FF}">
      <dgm:prSet/>
      <dgm:spPr/>
      <dgm:t>
        <a:bodyPr/>
        <a:lstStyle/>
        <a:p>
          <a:endParaRPr lang="en-US"/>
        </a:p>
      </dgm:t>
    </dgm:pt>
    <dgm:pt modelId="{7D4FF22E-199D-7646-9653-D5B0584B8683}" type="pres">
      <dgm:prSet presAssocID="{03F920ED-145A-FA47-9CE1-6C4FF4A39510}" presName="Name0" presStyleCnt="0">
        <dgm:presLayoutVars>
          <dgm:dir/>
          <dgm:resizeHandles val="exact"/>
        </dgm:presLayoutVars>
      </dgm:prSet>
      <dgm:spPr/>
    </dgm:pt>
    <dgm:pt modelId="{6B794F80-67A9-2847-B157-ABE4F51A0F0D}" type="pres">
      <dgm:prSet presAssocID="{75E0C9FE-200D-B047-A039-B4521C77EE1F}" presName="node" presStyleLbl="node1" presStyleIdx="0" presStyleCnt="9">
        <dgm:presLayoutVars>
          <dgm:bulletEnabled val="1"/>
        </dgm:presLayoutVars>
      </dgm:prSet>
      <dgm:spPr/>
    </dgm:pt>
    <dgm:pt modelId="{9DBD303B-9787-1A42-A1EE-F8669622BCEF}" type="pres">
      <dgm:prSet presAssocID="{7E13CC5A-3939-2D4F-9BF7-5D507B25A9EA}" presName="sibTrans" presStyleLbl="sibTrans2D1" presStyleIdx="0" presStyleCnt="8"/>
      <dgm:spPr/>
    </dgm:pt>
    <dgm:pt modelId="{1ABE1CFA-8087-0849-BE61-F3FDF2A575F5}" type="pres">
      <dgm:prSet presAssocID="{7E13CC5A-3939-2D4F-9BF7-5D507B25A9EA}" presName="connectorText" presStyleLbl="sibTrans2D1" presStyleIdx="0" presStyleCnt="8"/>
      <dgm:spPr/>
    </dgm:pt>
    <dgm:pt modelId="{99663430-405C-FC4C-890A-3D8575628192}" type="pres">
      <dgm:prSet presAssocID="{9A287963-9452-9E44-9449-590AAADBCE1E}" presName="node" presStyleLbl="node1" presStyleIdx="1" presStyleCnt="9" custScaleX="130236">
        <dgm:presLayoutVars>
          <dgm:bulletEnabled val="1"/>
        </dgm:presLayoutVars>
      </dgm:prSet>
      <dgm:spPr/>
    </dgm:pt>
    <dgm:pt modelId="{5EEB0EE8-5579-7B42-92CB-DCF25FE8CD53}" type="pres">
      <dgm:prSet presAssocID="{A4DB8095-DFFE-B647-8369-0E5251CAF338}" presName="sibTrans" presStyleLbl="sibTrans2D1" presStyleIdx="1" presStyleCnt="8"/>
      <dgm:spPr/>
    </dgm:pt>
    <dgm:pt modelId="{0A1A89C7-3CE5-4444-BEAB-17E1F0A1B5AF}" type="pres">
      <dgm:prSet presAssocID="{A4DB8095-DFFE-B647-8369-0E5251CAF338}" presName="connectorText" presStyleLbl="sibTrans2D1" presStyleIdx="1" presStyleCnt="8"/>
      <dgm:spPr/>
    </dgm:pt>
    <dgm:pt modelId="{25D56AC4-093D-3248-BE33-A6C3BCE37DEE}" type="pres">
      <dgm:prSet presAssocID="{E20D480B-953D-4442-9358-FF4E3C8A4255}" presName="node" presStyleLbl="node1" presStyleIdx="2" presStyleCnt="9">
        <dgm:presLayoutVars>
          <dgm:bulletEnabled val="1"/>
        </dgm:presLayoutVars>
      </dgm:prSet>
      <dgm:spPr/>
    </dgm:pt>
    <dgm:pt modelId="{3C0A1C26-347E-4943-9E91-FEDA9C4C3532}" type="pres">
      <dgm:prSet presAssocID="{4E9D829E-96C9-CC4D-B14D-EBE9BCD0D9A5}" presName="sibTrans" presStyleLbl="sibTrans2D1" presStyleIdx="2" presStyleCnt="8"/>
      <dgm:spPr/>
    </dgm:pt>
    <dgm:pt modelId="{9ACF4D5A-3A53-774B-B8BE-4403C0A8B828}" type="pres">
      <dgm:prSet presAssocID="{4E9D829E-96C9-CC4D-B14D-EBE9BCD0D9A5}" presName="connectorText" presStyleLbl="sibTrans2D1" presStyleIdx="2" presStyleCnt="8"/>
      <dgm:spPr/>
    </dgm:pt>
    <dgm:pt modelId="{E9D66C5D-218B-0E4F-8E71-C5E3AAA4026F}" type="pres">
      <dgm:prSet presAssocID="{AE62A5D9-A461-C24F-B1A1-01F3568B1B90}" presName="node" presStyleLbl="node1" presStyleIdx="3" presStyleCnt="9">
        <dgm:presLayoutVars>
          <dgm:bulletEnabled val="1"/>
        </dgm:presLayoutVars>
      </dgm:prSet>
      <dgm:spPr/>
    </dgm:pt>
    <dgm:pt modelId="{67CF09F3-BE31-F946-8D18-6710AD57795F}" type="pres">
      <dgm:prSet presAssocID="{B9477514-5F5F-AD43-A2DA-9CECDC00D41A}" presName="sibTrans" presStyleLbl="sibTrans2D1" presStyleIdx="3" presStyleCnt="8"/>
      <dgm:spPr/>
    </dgm:pt>
    <dgm:pt modelId="{AE9BB331-A6E8-6B4C-A6EF-84D7F280FF40}" type="pres">
      <dgm:prSet presAssocID="{B9477514-5F5F-AD43-A2DA-9CECDC00D41A}" presName="connectorText" presStyleLbl="sibTrans2D1" presStyleIdx="3" presStyleCnt="8"/>
      <dgm:spPr/>
    </dgm:pt>
    <dgm:pt modelId="{B1EDE884-16BC-5948-8502-695705BEF51D}" type="pres">
      <dgm:prSet presAssocID="{FB53A010-F4DA-7245-8F15-57FB219D7397}" presName="node" presStyleLbl="node1" presStyleIdx="4" presStyleCnt="9">
        <dgm:presLayoutVars>
          <dgm:bulletEnabled val="1"/>
        </dgm:presLayoutVars>
      </dgm:prSet>
      <dgm:spPr/>
    </dgm:pt>
    <dgm:pt modelId="{8AAA9C94-9F96-1647-AF9D-DF90D1FBD898}" type="pres">
      <dgm:prSet presAssocID="{0EBAA4AE-1697-5B40-A73D-1F2D898FDF10}" presName="sibTrans" presStyleLbl="sibTrans2D1" presStyleIdx="4" presStyleCnt="8"/>
      <dgm:spPr/>
    </dgm:pt>
    <dgm:pt modelId="{019CC868-84F0-7C44-9DED-0C34E843E0BF}" type="pres">
      <dgm:prSet presAssocID="{0EBAA4AE-1697-5B40-A73D-1F2D898FDF10}" presName="connectorText" presStyleLbl="sibTrans2D1" presStyleIdx="4" presStyleCnt="8"/>
      <dgm:spPr/>
    </dgm:pt>
    <dgm:pt modelId="{14C71E53-A986-2040-877D-BCF63B8EE7E1}" type="pres">
      <dgm:prSet presAssocID="{12FC79BE-4403-304F-B5E3-A7F7F6F1DCE4}" presName="node" presStyleLbl="node1" presStyleIdx="5" presStyleCnt="9">
        <dgm:presLayoutVars>
          <dgm:bulletEnabled val="1"/>
        </dgm:presLayoutVars>
      </dgm:prSet>
      <dgm:spPr/>
    </dgm:pt>
    <dgm:pt modelId="{643D7C2C-1D12-E347-A8ED-ECCA5175556F}" type="pres">
      <dgm:prSet presAssocID="{2C93C95A-AB00-D34B-B207-7B11F5C9C22E}" presName="sibTrans" presStyleLbl="sibTrans2D1" presStyleIdx="5" presStyleCnt="8"/>
      <dgm:spPr/>
    </dgm:pt>
    <dgm:pt modelId="{2FB9CA5F-80A4-C745-8BBE-41C6C420659B}" type="pres">
      <dgm:prSet presAssocID="{2C93C95A-AB00-D34B-B207-7B11F5C9C22E}" presName="connectorText" presStyleLbl="sibTrans2D1" presStyleIdx="5" presStyleCnt="8"/>
      <dgm:spPr/>
    </dgm:pt>
    <dgm:pt modelId="{81871967-1074-034D-8116-5A153A04C942}" type="pres">
      <dgm:prSet presAssocID="{13C28441-FBB3-9E4E-BA2A-E1E5E7364718}" presName="node" presStyleLbl="node1" presStyleIdx="6" presStyleCnt="9" custScaleX="135661">
        <dgm:presLayoutVars>
          <dgm:bulletEnabled val="1"/>
        </dgm:presLayoutVars>
      </dgm:prSet>
      <dgm:spPr/>
    </dgm:pt>
    <dgm:pt modelId="{954DF286-BB43-D44D-809E-8D0F4B62108C}" type="pres">
      <dgm:prSet presAssocID="{36B3609F-39F6-DD4A-BD18-CE54D120C394}" presName="sibTrans" presStyleLbl="sibTrans2D1" presStyleIdx="6" presStyleCnt="8"/>
      <dgm:spPr/>
    </dgm:pt>
    <dgm:pt modelId="{AA8B9B51-C837-BA44-8417-1BE880762927}" type="pres">
      <dgm:prSet presAssocID="{36B3609F-39F6-DD4A-BD18-CE54D120C394}" presName="connectorText" presStyleLbl="sibTrans2D1" presStyleIdx="6" presStyleCnt="8"/>
      <dgm:spPr/>
    </dgm:pt>
    <dgm:pt modelId="{85C615B8-DFA5-5C47-80D7-617DD8B39210}" type="pres">
      <dgm:prSet presAssocID="{528922D3-3E0E-7D47-90F2-2F18E395A3E8}" presName="node" presStyleLbl="node1" presStyleIdx="7" presStyleCnt="9" custScaleX="128665">
        <dgm:presLayoutVars>
          <dgm:bulletEnabled val="1"/>
        </dgm:presLayoutVars>
      </dgm:prSet>
      <dgm:spPr/>
    </dgm:pt>
    <dgm:pt modelId="{550BD008-C0BA-BE44-8BA5-B13C58A97C2B}" type="pres">
      <dgm:prSet presAssocID="{610E66AB-FDC9-6E44-89DD-6A042B3BADFB}" presName="sibTrans" presStyleLbl="sibTrans2D1" presStyleIdx="7" presStyleCnt="8"/>
      <dgm:spPr/>
    </dgm:pt>
    <dgm:pt modelId="{3BAEA0CD-AF5B-6D43-96CE-FC59434FC76E}" type="pres">
      <dgm:prSet presAssocID="{610E66AB-FDC9-6E44-89DD-6A042B3BADFB}" presName="connectorText" presStyleLbl="sibTrans2D1" presStyleIdx="7" presStyleCnt="8"/>
      <dgm:spPr/>
    </dgm:pt>
    <dgm:pt modelId="{935AF911-F724-AE42-A2CF-61AAAE94AB7B}" type="pres">
      <dgm:prSet presAssocID="{5530CB66-D560-B249-87E6-8FDF965AF4B6}" presName="node" presStyleLbl="node1" presStyleIdx="8" presStyleCnt="9">
        <dgm:presLayoutVars>
          <dgm:bulletEnabled val="1"/>
        </dgm:presLayoutVars>
      </dgm:prSet>
      <dgm:spPr/>
    </dgm:pt>
  </dgm:ptLst>
  <dgm:cxnLst>
    <dgm:cxn modelId="{1560511B-52AB-5F4B-9D99-F7A6948A29FF}" srcId="{03F920ED-145A-FA47-9CE1-6C4FF4A39510}" destId="{5530CB66-D560-B249-87E6-8FDF965AF4B6}" srcOrd="8" destOrd="0" parTransId="{F596D434-FA35-CC49-9CE7-CD83970FA06D}" sibTransId="{1487142E-A343-834E-8944-4634FDD16A69}"/>
    <dgm:cxn modelId="{F30E0E22-128B-A647-A335-D587C17AB8EE}" type="presOf" srcId="{E20D480B-953D-4442-9358-FF4E3C8A4255}" destId="{25D56AC4-093D-3248-BE33-A6C3BCE37DEE}" srcOrd="0" destOrd="0" presId="urn:microsoft.com/office/officeart/2005/8/layout/process1"/>
    <dgm:cxn modelId="{E9BE173B-F123-DB40-BA12-49903E8AF606}" srcId="{03F920ED-145A-FA47-9CE1-6C4FF4A39510}" destId="{528922D3-3E0E-7D47-90F2-2F18E395A3E8}" srcOrd="7" destOrd="0" parTransId="{31C70EB3-7EE7-AF46-8A06-F124CD21AB39}" sibTransId="{610E66AB-FDC9-6E44-89DD-6A042B3BADFB}"/>
    <dgm:cxn modelId="{4297473B-A1D7-E04A-9B45-6965F8FDD60C}" type="presOf" srcId="{610E66AB-FDC9-6E44-89DD-6A042B3BADFB}" destId="{3BAEA0CD-AF5B-6D43-96CE-FC59434FC76E}" srcOrd="1" destOrd="0" presId="urn:microsoft.com/office/officeart/2005/8/layout/process1"/>
    <dgm:cxn modelId="{F1FF4344-B584-5D4D-A956-9B9B1BD19877}" type="presOf" srcId="{4E9D829E-96C9-CC4D-B14D-EBE9BCD0D9A5}" destId="{9ACF4D5A-3A53-774B-B8BE-4403C0A8B828}" srcOrd="1" destOrd="0" presId="urn:microsoft.com/office/officeart/2005/8/layout/process1"/>
    <dgm:cxn modelId="{63F91746-0B2C-B74C-B4B0-92AB26B08DD7}" type="presOf" srcId="{610E66AB-FDC9-6E44-89DD-6A042B3BADFB}" destId="{550BD008-C0BA-BE44-8BA5-B13C58A97C2B}" srcOrd="0" destOrd="0" presId="urn:microsoft.com/office/officeart/2005/8/layout/process1"/>
    <dgm:cxn modelId="{2BD98047-FD9F-9640-8539-ADE679E75B13}" srcId="{03F920ED-145A-FA47-9CE1-6C4FF4A39510}" destId="{12FC79BE-4403-304F-B5E3-A7F7F6F1DCE4}" srcOrd="5" destOrd="0" parTransId="{FD2444A6-2816-1B4C-838A-7423EA086155}" sibTransId="{2C93C95A-AB00-D34B-B207-7B11F5C9C22E}"/>
    <dgm:cxn modelId="{CB252C4E-F845-E24A-A955-49B7DDF1EB8D}" srcId="{03F920ED-145A-FA47-9CE1-6C4FF4A39510}" destId="{75E0C9FE-200D-B047-A039-B4521C77EE1F}" srcOrd="0" destOrd="0" parTransId="{D3CAB819-24D5-694E-A825-3C1A62BBA603}" sibTransId="{7E13CC5A-3939-2D4F-9BF7-5D507B25A9EA}"/>
    <dgm:cxn modelId="{239CD84E-1CAF-174C-85B3-B40CCCF29D43}" type="presOf" srcId="{528922D3-3E0E-7D47-90F2-2F18E395A3E8}" destId="{85C615B8-DFA5-5C47-80D7-617DD8B39210}" srcOrd="0" destOrd="0" presId="urn:microsoft.com/office/officeart/2005/8/layout/process1"/>
    <dgm:cxn modelId="{16D8E552-57C2-3D4F-9C19-144FEC4B2AD6}" type="presOf" srcId="{7E13CC5A-3939-2D4F-9BF7-5D507B25A9EA}" destId="{1ABE1CFA-8087-0849-BE61-F3FDF2A575F5}" srcOrd="1" destOrd="0" presId="urn:microsoft.com/office/officeart/2005/8/layout/process1"/>
    <dgm:cxn modelId="{6657CE58-B743-5841-B5C8-D8D622B4F1EC}" srcId="{03F920ED-145A-FA47-9CE1-6C4FF4A39510}" destId="{9A287963-9452-9E44-9449-590AAADBCE1E}" srcOrd="1" destOrd="0" parTransId="{B5457FF8-DA11-B848-A02E-0653B00EA664}" sibTransId="{A4DB8095-DFFE-B647-8369-0E5251CAF338}"/>
    <dgm:cxn modelId="{F587C465-103B-C843-9C15-BB74E3D86B9C}" srcId="{03F920ED-145A-FA47-9CE1-6C4FF4A39510}" destId="{E20D480B-953D-4442-9358-FF4E3C8A4255}" srcOrd="2" destOrd="0" parTransId="{8CF6D68B-54A5-BA44-BD79-C38F238411DC}" sibTransId="{4E9D829E-96C9-CC4D-B14D-EBE9BCD0D9A5}"/>
    <dgm:cxn modelId="{4A4C1E6D-9A10-B047-88CE-8226026D98FD}" srcId="{03F920ED-145A-FA47-9CE1-6C4FF4A39510}" destId="{13C28441-FBB3-9E4E-BA2A-E1E5E7364718}" srcOrd="6" destOrd="0" parTransId="{DCB9381D-5AC9-5E44-8BBC-67C1BA0FBCC0}" sibTransId="{36B3609F-39F6-DD4A-BD18-CE54D120C394}"/>
    <dgm:cxn modelId="{39A9AD75-1F2E-174E-A07A-A89436BCFFE6}" type="presOf" srcId="{B9477514-5F5F-AD43-A2DA-9CECDC00D41A}" destId="{67CF09F3-BE31-F946-8D18-6710AD57795F}" srcOrd="0" destOrd="0" presId="urn:microsoft.com/office/officeart/2005/8/layout/process1"/>
    <dgm:cxn modelId="{BE15F578-44AD-F845-A59B-CFE2079C9E42}" type="presOf" srcId="{2C93C95A-AB00-D34B-B207-7B11F5C9C22E}" destId="{643D7C2C-1D12-E347-A8ED-ECCA5175556F}" srcOrd="0" destOrd="0" presId="urn:microsoft.com/office/officeart/2005/8/layout/process1"/>
    <dgm:cxn modelId="{A0CFBF7A-B1D5-C24D-839B-F25FECFCD8FE}" type="presOf" srcId="{0EBAA4AE-1697-5B40-A73D-1F2D898FDF10}" destId="{8AAA9C94-9F96-1647-AF9D-DF90D1FBD898}" srcOrd="0" destOrd="0" presId="urn:microsoft.com/office/officeart/2005/8/layout/process1"/>
    <dgm:cxn modelId="{6B75457D-E3DE-5D4A-9FCC-3EBB1BF29357}" srcId="{03F920ED-145A-FA47-9CE1-6C4FF4A39510}" destId="{FB53A010-F4DA-7245-8F15-57FB219D7397}" srcOrd="4" destOrd="0" parTransId="{7E36F7B8-A5E8-4440-9471-69A95CE2129E}" sibTransId="{0EBAA4AE-1697-5B40-A73D-1F2D898FDF10}"/>
    <dgm:cxn modelId="{D276598E-D6F7-D941-8B64-BE8FFB8D5F08}" type="presOf" srcId="{5530CB66-D560-B249-87E6-8FDF965AF4B6}" destId="{935AF911-F724-AE42-A2CF-61AAAE94AB7B}" srcOrd="0" destOrd="0" presId="urn:microsoft.com/office/officeart/2005/8/layout/process1"/>
    <dgm:cxn modelId="{48164890-556D-9048-A83F-35FE387145CE}" type="presOf" srcId="{75E0C9FE-200D-B047-A039-B4521C77EE1F}" destId="{6B794F80-67A9-2847-B157-ABE4F51A0F0D}" srcOrd="0" destOrd="0" presId="urn:microsoft.com/office/officeart/2005/8/layout/process1"/>
    <dgm:cxn modelId="{D1AF8894-42B2-154E-9C3D-315745D8B14F}" type="presOf" srcId="{B9477514-5F5F-AD43-A2DA-9CECDC00D41A}" destId="{AE9BB331-A6E8-6B4C-A6EF-84D7F280FF40}" srcOrd="1" destOrd="0" presId="urn:microsoft.com/office/officeart/2005/8/layout/process1"/>
    <dgm:cxn modelId="{F9FB769A-149C-F64B-A1DC-36613AD02D06}" type="presOf" srcId="{9A287963-9452-9E44-9449-590AAADBCE1E}" destId="{99663430-405C-FC4C-890A-3D8575628192}" srcOrd="0" destOrd="0" presId="urn:microsoft.com/office/officeart/2005/8/layout/process1"/>
    <dgm:cxn modelId="{2C2B5E9E-E8B5-1542-A880-126A63FF0159}" type="presOf" srcId="{03F920ED-145A-FA47-9CE1-6C4FF4A39510}" destId="{7D4FF22E-199D-7646-9653-D5B0584B8683}" srcOrd="0" destOrd="0" presId="urn:microsoft.com/office/officeart/2005/8/layout/process1"/>
    <dgm:cxn modelId="{F72535A1-0C79-4741-B57B-B5F6C1861317}" type="presOf" srcId="{0EBAA4AE-1697-5B40-A73D-1F2D898FDF10}" destId="{019CC868-84F0-7C44-9DED-0C34E843E0BF}" srcOrd="1" destOrd="0" presId="urn:microsoft.com/office/officeart/2005/8/layout/process1"/>
    <dgm:cxn modelId="{C4DA1CAA-08DD-F24D-B50A-831C1DA80750}" type="presOf" srcId="{13C28441-FBB3-9E4E-BA2A-E1E5E7364718}" destId="{81871967-1074-034D-8116-5A153A04C942}" srcOrd="0" destOrd="0" presId="urn:microsoft.com/office/officeart/2005/8/layout/process1"/>
    <dgm:cxn modelId="{3C70ACAA-AEE2-8C44-9C65-93E9923B4422}" type="presOf" srcId="{A4DB8095-DFFE-B647-8369-0E5251CAF338}" destId="{0A1A89C7-3CE5-4444-BEAB-17E1F0A1B5AF}" srcOrd="1" destOrd="0" presId="urn:microsoft.com/office/officeart/2005/8/layout/process1"/>
    <dgm:cxn modelId="{05E686AB-7D0D-A347-ADBF-59717FFD5316}" type="presOf" srcId="{4E9D829E-96C9-CC4D-B14D-EBE9BCD0D9A5}" destId="{3C0A1C26-347E-4943-9E91-FEDA9C4C3532}" srcOrd="0" destOrd="0" presId="urn:microsoft.com/office/officeart/2005/8/layout/process1"/>
    <dgm:cxn modelId="{CAF70ACF-96E3-284F-BD09-7B068D3FDB25}" type="presOf" srcId="{36B3609F-39F6-DD4A-BD18-CE54D120C394}" destId="{954DF286-BB43-D44D-809E-8D0F4B62108C}" srcOrd="0" destOrd="0" presId="urn:microsoft.com/office/officeart/2005/8/layout/process1"/>
    <dgm:cxn modelId="{7462FAD9-CF7A-324C-B641-7DBC286578ED}" type="presOf" srcId="{A4DB8095-DFFE-B647-8369-0E5251CAF338}" destId="{5EEB0EE8-5579-7B42-92CB-DCF25FE8CD53}" srcOrd="0" destOrd="0" presId="urn:microsoft.com/office/officeart/2005/8/layout/process1"/>
    <dgm:cxn modelId="{2A4FA9E5-4C73-654B-B22D-060E29ACA703}" type="presOf" srcId="{7E13CC5A-3939-2D4F-9BF7-5D507B25A9EA}" destId="{9DBD303B-9787-1A42-A1EE-F8669622BCEF}" srcOrd="0" destOrd="0" presId="urn:microsoft.com/office/officeart/2005/8/layout/process1"/>
    <dgm:cxn modelId="{4D5A12EC-0606-FD4C-9AA1-FB806ED184E4}" type="presOf" srcId="{FB53A010-F4DA-7245-8F15-57FB219D7397}" destId="{B1EDE884-16BC-5948-8502-695705BEF51D}" srcOrd="0" destOrd="0" presId="urn:microsoft.com/office/officeart/2005/8/layout/process1"/>
    <dgm:cxn modelId="{CDD89EEC-24A0-B746-B8FC-F9E49884B0E3}" type="presOf" srcId="{36B3609F-39F6-DD4A-BD18-CE54D120C394}" destId="{AA8B9B51-C837-BA44-8417-1BE880762927}" srcOrd="1" destOrd="0" presId="urn:microsoft.com/office/officeart/2005/8/layout/process1"/>
    <dgm:cxn modelId="{48AD92ED-AB7A-D240-8CFA-E07F07C426D4}" type="presOf" srcId="{2C93C95A-AB00-D34B-B207-7B11F5C9C22E}" destId="{2FB9CA5F-80A4-C745-8BBE-41C6C420659B}" srcOrd="1" destOrd="0" presId="urn:microsoft.com/office/officeart/2005/8/layout/process1"/>
    <dgm:cxn modelId="{30E205F5-00BA-6C48-B71C-3B67FBD91731}" srcId="{03F920ED-145A-FA47-9CE1-6C4FF4A39510}" destId="{AE62A5D9-A461-C24F-B1A1-01F3568B1B90}" srcOrd="3" destOrd="0" parTransId="{C6140197-1FE0-5048-91B9-81EB4D752DEF}" sibTransId="{B9477514-5F5F-AD43-A2DA-9CECDC00D41A}"/>
    <dgm:cxn modelId="{4E5B96F5-F275-8846-8205-24335943D26C}" type="presOf" srcId="{AE62A5D9-A461-C24F-B1A1-01F3568B1B90}" destId="{E9D66C5D-218B-0E4F-8E71-C5E3AAA4026F}" srcOrd="0" destOrd="0" presId="urn:microsoft.com/office/officeart/2005/8/layout/process1"/>
    <dgm:cxn modelId="{D73DEAFA-2A84-8742-AE90-7B687BF876D9}" type="presOf" srcId="{12FC79BE-4403-304F-B5E3-A7F7F6F1DCE4}" destId="{14C71E53-A986-2040-877D-BCF63B8EE7E1}" srcOrd="0" destOrd="0" presId="urn:microsoft.com/office/officeart/2005/8/layout/process1"/>
    <dgm:cxn modelId="{69170071-1F24-C34E-97F4-8AABF309416E}" type="presParOf" srcId="{7D4FF22E-199D-7646-9653-D5B0584B8683}" destId="{6B794F80-67A9-2847-B157-ABE4F51A0F0D}" srcOrd="0" destOrd="0" presId="urn:microsoft.com/office/officeart/2005/8/layout/process1"/>
    <dgm:cxn modelId="{6D0464C1-30B6-A544-AADF-A7A46CD3D17C}" type="presParOf" srcId="{7D4FF22E-199D-7646-9653-D5B0584B8683}" destId="{9DBD303B-9787-1A42-A1EE-F8669622BCEF}" srcOrd="1" destOrd="0" presId="urn:microsoft.com/office/officeart/2005/8/layout/process1"/>
    <dgm:cxn modelId="{DCB027E7-A182-6943-9391-3D9818F6FD11}" type="presParOf" srcId="{9DBD303B-9787-1A42-A1EE-F8669622BCEF}" destId="{1ABE1CFA-8087-0849-BE61-F3FDF2A575F5}" srcOrd="0" destOrd="0" presId="urn:microsoft.com/office/officeart/2005/8/layout/process1"/>
    <dgm:cxn modelId="{A3207D15-A4FB-1047-8D28-81ACD5713E2D}" type="presParOf" srcId="{7D4FF22E-199D-7646-9653-D5B0584B8683}" destId="{99663430-405C-FC4C-890A-3D8575628192}" srcOrd="2" destOrd="0" presId="urn:microsoft.com/office/officeart/2005/8/layout/process1"/>
    <dgm:cxn modelId="{EFE2C567-FF90-794A-A626-073261D46572}" type="presParOf" srcId="{7D4FF22E-199D-7646-9653-D5B0584B8683}" destId="{5EEB0EE8-5579-7B42-92CB-DCF25FE8CD53}" srcOrd="3" destOrd="0" presId="urn:microsoft.com/office/officeart/2005/8/layout/process1"/>
    <dgm:cxn modelId="{1BCAAADC-3079-7B4B-9649-FC6F3B590F5E}" type="presParOf" srcId="{5EEB0EE8-5579-7B42-92CB-DCF25FE8CD53}" destId="{0A1A89C7-3CE5-4444-BEAB-17E1F0A1B5AF}" srcOrd="0" destOrd="0" presId="urn:microsoft.com/office/officeart/2005/8/layout/process1"/>
    <dgm:cxn modelId="{4C7A9ABB-4E66-2A4C-9598-75B4F0C7E7D7}" type="presParOf" srcId="{7D4FF22E-199D-7646-9653-D5B0584B8683}" destId="{25D56AC4-093D-3248-BE33-A6C3BCE37DEE}" srcOrd="4" destOrd="0" presId="urn:microsoft.com/office/officeart/2005/8/layout/process1"/>
    <dgm:cxn modelId="{C3B338B8-727D-BE4C-B20F-177F78621B04}" type="presParOf" srcId="{7D4FF22E-199D-7646-9653-D5B0584B8683}" destId="{3C0A1C26-347E-4943-9E91-FEDA9C4C3532}" srcOrd="5" destOrd="0" presId="urn:microsoft.com/office/officeart/2005/8/layout/process1"/>
    <dgm:cxn modelId="{76722DF7-05A6-0C42-A091-69577BEFAA57}" type="presParOf" srcId="{3C0A1C26-347E-4943-9E91-FEDA9C4C3532}" destId="{9ACF4D5A-3A53-774B-B8BE-4403C0A8B828}" srcOrd="0" destOrd="0" presId="urn:microsoft.com/office/officeart/2005/8/layout/process1"/>
    <dgm:cxn modelId="{8FBB6428-384D-394B-9A46-2B4CF39C16D4}" type="presParOf" srcId="{7D4FF22E-199D-7646-9653-D5B0584B8683}" destId="{E9D66C5D-218B-0E4F-8E71-C5E3AAA4026F}" srcOrd="6" destOrd="0" presId="urn:microsoft.com/office/officeart/2005/8/layout/process1"/>
    <dgm:cxn modelId="{89BF64A7-8F75-D74C-961E-1A05AB2FC62D}" type="presParOf" srcId="{7D4FF22E-199D-7646-9653-D5B0584B8683}" destId="{67CF09F3-BE31-F946-8D18-6710AD57795F}" srcOrd="7" destOrd="0" presId="urn:microsoft.com/office/officeart/2005/8/layout/process1"/>
    <dgm:cxn modelId="{E0EDF5A5-C272-9844-A3B1-14BB3A37CCD2}" type="presParOf" srcId="{67CF09F3-BE31-F946-8D18-6710AD57795F}" destId="{AE9BB331-A6E8-6B4C-A6EF-84D7F280FF40}" srcOrd="0" destOrd="0" presId="urn:microsoft.com/office/officeart/2005/8/layout/process1"/>
    <dgm:cxn modelId="{6FDCABCE-11DB-CE41-8FC6-DB1C280830F8}" type="presParOf" srcId="{7D4FF22E-199D-7646-9653-D5B0584B8683}" destId="{B1EDE884-16BC-5948-8502-695705BEF51D}" srcOrd="8" destOrd="0" presId="urn:microsoft.com/office/officeart/2005/8/layout/process1"/>
    <dgm:cxn modelId="{AC1CFF25-A20C-DC48-A4E8-9453D61AC9B2}" type="presParOf" srcId="{7D4FF22E-199D-7646-9653-D5B0584B8683}" destId="{8AAA9C94-9F96-1647-AF9D-DF90D1FBD898}" srcOrd="9" destOrd="0" presId="urn:microsoft.com/office/officeart/2005/8/layout/process1"/>
    <dgm:cxn modelId="{77D579F1-876A-5A49-A9A9-CA5B5ACE1941}" type="presParOf" srcId="{8AAA9C94-9F96-1647-AF9D-DF90D1FBD898}" destId="{019CC868-84F0-7C44-9DED-0C34E843E0BF}" srcOrd="0" destOrd="0" presId="urn:microsoft.com/office/officeart/2005/8/layout/process1"/>
    <dgm:cxn modelId="{6FA5E2A8-598D-CB40-AC4D-BFE14A2D904D}" type="presParOf" srcId="{7D4FF22E-199D-7646-9653-D5B0584B8683}" destId="{14C71E53-A986-2040-877D-BCF63B8EE7E1}" srcOrd="10" destOrd="0" presId="urn:microsoft.com/office/officeart/2005/8/layout/process1"/>
    <dgm:cxn modelId="{89408C92-F7B8-C74F-A0F7-5D227E92B915}" type="presParOf" srcId="{7D4FF22E-199D-7646-9653-D5B0584B8683}" destId="{643D7C2C-1D12-E347-A8ED-ECCA5175556F}" srcOrd="11" destOrd="0" presId="urn:microsoft.com/office/officeart/2005/8/layout/process1"/>
    <dgm:cxn modelId="{49256450-41AF-B54C-967A-935D1865C5C2}" type="presParOf" srcId="{643D7C2C-1D12-E347-A8ED-ECCA5175556F}" destId="{2FB9CA5F-80A4-C745-8BBE-41C6C420659B}" srcOrd="0" destOrd="0" presId="urn:microsoft.com/office/officeart/2005/8/layout/process1"/>
    <dgm:cxn modelId="{44139EE0-48DF-8747-A8C5-B7CB73F7E701}" type="presParOf" srcId="{7D4FF22E-199D-7646-9653-D5B0584B8683}" destId="{81871967-1074-034D-8116-5A153A04C942}" srcOrd="12" destOrd="0" presId="urn:microsoft.com/office/officeart/2005/8/layout/process1"/>
    <dgm:cxn modelId="{C0F08168-B646-BE47-B26D-4FD6119C37E2}" type="presParOf" srcId="{7D4FF22E-199D-7646-9653-D5B0584B8683}" destId="{954DF286-BB43-D44D-809E-8D0F4B62108C}" srcOrd="13" destOrd="0" presId="urn:microsoft.com/office/officeart/2005/8/layout/process1"/>
    <dgm:cxn modelId="{590E200B-F2C8-2A48-A91C-BAA0DDB65AF4}" type="presParOf" srcId="{954DF286-BB43-D44D-809E-8D0F4B62108C}" destId="{AA8B9B51-C837-BA44-8417-1BE880762927}" srcOrd="0" destOrd="0" presId="urn:microsoft.com/office/officeart/2005/8/layout/process1"/>
    <dgm:cxn modelId="{21596E63-B7F6-0E4F-A92E-45ED745EAC1A}" type="presParOf" srcId="{7D4FF22E-199D-7646-9653-D5B0584B8683}" destId="{85C615B8-DFA5-5C47-80D7-617DD8B39210}" srcOrd="14" destOrd="0" presId="urn:microsoft.com/office/officeart/2005/8/layout/process1"/>
    <dgm:cxn modelId="{08A7F537-A162-CF47-AABE-E9CBC8279921}" type="presParOf" srcId="{7D4FF22E-199D-7646-9653-D5B0584B8683}" destId="{550BD008-C0BA-BE44-8BA5-B13C58A97C2B}" srcOrd="15" destOrd="0" presId="urn:microsoft.com/office/officeart/2005/8/layout/process1"/>
    <dgm:cxn modelId="{CB97C1F9-22B2-3C42-921A-D3A36E416483}" type="presParOf" srcId="{550BD008-C0BA-BE44-8BA5-B13C58A97C2B}" destId="{3BAEA0CD-AF5B-6D43-96CE-FC59434FC76E}" srcOrd="0" destOrd="0" presId="urn:microsoft.com/office/officeart/2005/8/layout/process1"/>
    <dgm:cxn modelId="{D7EA738E-831E-474A-9826-12C627F2B2D0}" type="presParOf" srcId="{7D4FF22E-199D-7646-9653-D5B0584B8683}" destId="{935AF911-F724-AE42-A2CF-61AAAE94AB7B}" srcOrd="16" destOrd="0" presId="urn:microsoft.com/office/officeart/2005/8/layout/process1"/>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4FA240-7D79-3843-8A39-28AE1488E295}">
      <dsp:nvSpPr>
        <dsp:cNvPr id="0" name=""/>
        <dsp:cNvSpPr/>
      </dsp:nvSpPr>
      <dsp:spPr>
        <a:xfrm>
          <a:off x="2122066" y="-76119"/>
          <a:ext cx="7023426" cy="7023426"/>
        </a:xfrm>
        <a:prstGeom prst="circularArrow">
          <a:avLst>
            <a:gd name="adj1" fmla="val 5544"/>
            <a:gd name="adj2" fmla="val 330680"/>
            <a:gd name="adj3" fmla="val 14739089"/>
            <a:gd name="adj4" fmla="val 16823440"/>
            <a:gd name="adj5" fmla="val 5757"/>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B52E61-8042-F34B-9C85-7B79CB6EBFA6}">
      <dsp:nvSpPr>
        <dsp:cNvPr id="0" name=""/>
        <dsp:cNvSpPr/>
      </dsp:nvSpPr>
      <dsp:spPr>
        <a:xfrm>
          <a:off x="4715395" y="0"/>
          <a:ext cx="1836768" cy="918384"/>
        </a:xfrm>
        <a:prstGeom prst="roundRect">
          <a:avLst/>
        </a:prstGeom>
        <a:solidFill>
          <a:srgbClr val="D3612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Detect Problem </a:t>
          </a:r>
        </a:p>
      </dsp:txBody>
      <dsp:txXfrm>
        <a:off x="4760227" y="44832"/>
        <a:ext cx="1747104" cy="828720"/>
      </dsp:txXfrm>
    </dsp:sp>
    <dsp:sp modelId="{6545823D-3E92-8440-9470-BB343F7F4026}">
      <dsp:nvSpPr>
        <dsp:cNvPr id="0" name=""/>
        <dsp:cNvSpPr/>
      </dsp:nvSpPr>
      <dsp:spPr>
        <a:xfrm>
          <a:off x="6512244" y="705327"/>
          <a:ext cx="2039915" cy="918384"/>
        </a:xfrm>
        <a:prstGeom prst="roundRect">
          <a:avLst/>
        </a:prstGeom>
        <a:solidFill>
          <a:srgbClr val="D3612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Gather/Use Info</a:t>
          </a:r>
        </a:p>
      </dsp:txBody>
      <dsp:txXfrm>
        <a:off x="6557076" y="750159"/>
        <a:ext cx="1950251" cy="828720"/>
      </dsp:txXfrm>
    </dsp:sp>
    <dsp:sp modelId="{0591237B-8E5B-3341-929A-966DB46BB39C}">
      <dsp:nvSpPr>
        <dsp:cNvPr id="0" name=""/>
        <dsp:cNvSpPr/>
      </dsp:nvSpPr>
      <dsp:spPr>
        <a:xfrm>
          <a:off x="7638189" y="2479592"/>
          <a:ext cx="1836768" cy="918384"/>
        </a:xfrm>
        <a:prstGeom prst="roundRect">
          <a:avLst/>
        </a:prstGeom>
        <a:solidFill>
          <a:srgbClr val="D3612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(Re)Define Problem</a:t>
          </a:r>
        </a:p>
      </dsp:txBody>
      <dsp:txXfrm>
        <a:off x="7683021" y="2524424"/>
        <a:ext cx="1747104" cy="828720"/>
      </dsp:txXfrm>
    </dsp:sp>
    <dsp:sp modelId="{75421836-6ED5-BE4B-9EFB-190431E59F9A}">
      <dsp:nvSpPr>
        <dsp:cNvPr id="0" name=""/>
        <dsp:cNvSpPr/>
      </dsp:nvSpPr>
      <dsp:spPr>
        <a:xfrm>
          <a:off x="7282429" y="4497211"/>
          <a:ext cx="1836768" cy="918384"/>
        </a:xfrm>
        <a:prstGeom prst="roundRect">
          <a:avLst/>
        </a:prstGeom>
        <a:solidFill>
          <a:srgbClr val="00359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Develop Options</a:t>
          </a:r>
        </a:p>
      </dsp:txBody>
      <dsp:txXfrm>
        <a:off x="7327261" y="4542043"/>
        <a:ext cx="1747104" cy="828720"/>
      </dsp:txXfrm>
    </dsp:sp>
    <dsp:sp modelId="{603B94A4-43C6-F24F-8D4A-D752F758211C}">
      <dsp:nvSpPr>
        <dsp:cNvPr id="0" name=""/>
        <dsp:cNvSpPr/>
      </dsp:nvSpPr>
      <dsp:spPr>
        <a:xfrm>
          <a:off x="5712999" y="5814119"/>
          <a:ext cx="1836768" cy="918384"/>
        </a:xfrm>
        <a:prstGeom prst="roundRect">
          <a:avLst/>
        </a:prstGeom>
        <a:solidFill>
          <a:srgbClr val="00359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Assess Options</a:t>
          </a:r>
        </a:p>
      </dsp:txBody>
      <dsp:txXfrm>
        <a:off x="5757831" y="5858951"/>
        <a:ext cx="1747104" cy="828720"/>
      </dsp:txXfrm>
    </dsp:sp>
    <dsp:sp modelId="{AB3AE9FC-D1B2-D04A-AF12-2B6EC69ECC12}">
      <dsp:nvSpPr>
        <dsp:cNvPr id="0" name=""/>
        <dsp:cNvSpPr/>
      </dsp:nvSpPr>
      <dsp:spPr>
        <a:xfrm>
          <a:off x="3664254" y="5814119"/>
          <a:ext cx="1836768" cy="918384"/>
        </a:xfrm>
        <a:prstGeom prst="roundRect">
          <a:avLst/>
        </a:prstGeom>
        <a:solidFill>
          <a:srgbClr val="00359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Select Option(s)</a:t>
          </a:r>
        </a:p>
      </dsp:txBody>
      <dsp:txXfrm>
        <a:off x="3709086" y="5858951"/>
        <a:ext cx="1747104" cy="828720"/>
      </dsp:txXfrm>
    </dsp:sp>
    <dsp:sp modelId="{708FC044-815F-8D46-B8CE-2A3B59C3F08A}">
      <dsp:nvSpPr>
        <dsp:cNvPr id="0" name=""/>
        <dsp:cNvSpPr/>
      </dsp:nvSpPr>
      <dsp:spPr>
        <a:xfrm>
          <a:off x="2094825" y="4497211"/>
          <a:ext cx="1836768" cy="918384"/>
        </a:xfrm>
        <a:prstGeom prst="roundRect">
          <a:avLst/>
        </a:prstGeom>
        <a:solidFill>
          <a:srgbClr val="A2AAA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Implement Option </a:t>
          </a:r>
        </a:p>
      </dsp:txBody>
      <dsp:txXfrm>
        <a:off x="2139657" y="4542043"/>
        <a:ext cx="1747104" cy="828720"/>
      </dsp:txXfrm>
    </dsp:sp>
    <dsp:sp modelId="{54B90904-0931-9948-8D7B-CB439985714A}">
      <dsp:nvSpPr>
        <dsp:cNvPr id="0" name=""/>
        <dsp:cNvSpPr/>
      </dsp:nvSpPr>
      <dsp:spPr>
        <a:xfrm>
          <a:off x="1381326" y="2298711"/>
          <a:ext cx="2552245" cy="1280145"/>
        </a:xfrm>
        <a:prstGeom prst="roundRect">
          <a:avLst/>
        </a:prstGeom>
        <a:solidFill>
          <a:srgbClr val="A2AAA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Monitor Option and Environment </a:t>
          </a:r>
        </a:p>
      </dsp:txBody>
      <dsp:txXfrm>
        <a:off x="1443818" y="2361203"/>
        <a:ext cx="2427261" cy="1155161"/>
      </dsp:txXfrm>
    </dsp:sp>
    <dsp:sp modelId="{5301C9ED-9CEA-1347-AD26-2ED0BAEE01A9}">
      <dsp:nvSpPr>
        <dsp:cNvPr id="0" name=""/>
        <dsp:cNvSpPr/>
      </dsp:nvSpPr>
      <dsp:spPr>
        <a:xfrm>
          <a:off x="2763436" y="705327"/>
          <a:ext cx="1836768" cy="918384"/>
        </a:xfrm>
        <a:prstGeom prst="roundRect">
          <a:avLst/>
        </a:prstGeom>
        <a:solidFill>
          <a:srgbClr val="A2AAA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Evaluate </a:t>
          </a:r>
        </a:p>
      </dsp:txBody>
      <dsp:txXfrm>
        <a:off x="2808268" y="750159"/>
        <a:ext cx="1747104" cy="8287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94F80-67A9-2847-B157-ABE4F51A0F0D}">
      <dsp:nvSpPr>
        <dsp:cNvPr id="0" name=""/>
        <dsp:cNvSpPr/>
      </dsp:nvSpPr>
      <dsp:spPr>
        <a:xfrm>
          <a:off x="14677" y="1182019"/>
          <a:ext cx="1777867" cy="1518226"/>
        </a:xfrm>
        <a:prstGeom prst="roundRect">
          <a:avLst>
            <a:gd name="adj" fmla="val 10000"/>
          </a:avLst>
        </a:prstGeom>
        <a:solidFill>
          <a:srgbClr val="D3612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Detect Problem</a:t>
          </a:r>
        </a:p>
      </dsp:txBody>
      <dsp:txXfrm>
        <a:off x="59144" y="1226486"/>
        <a:ext cx="1688933" cy="1429292"/>
      </dsp:txXfrm>
    </dsp:sp>
    <dsp:sp modelId="{9DBD303B-9787-1A42-A1EE-F8669622BCEF}">
      <dsp:nvSpPr>
        <dsp:cNvPr id="0" name=""/>
        <dsp:cNvSpPr/>
      </dsp:nvSpPr>
      <dsp:spPr>
        <a:xfrm>
          <a:off x="1970332" y="1720677"/>
          <a:ext cx="376907" cy="440911"/>
        </a:xfrm>
        <a:prstGeom prst="rightArrow">
          <a:avLst>
            <a:gd name="adj1" fmla="val 60000"/>
            <a:gd name="adj2" fmla="val 50000"/>
          </a:avLst>
        </a:prstGeom>
        <a:solidFill>
          <a:srgbClr val="9DD164"/>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1970332" y="1808859"/>
        <a:ext cx="263835" cy="264547"/>
      </dsp:txXfrm>
    </dsp:sp>
    <dsp:sp modelId="{99663430-405C-FC4C-890A-3D8575628192}">
      <dsp:nvSpPr>
        <dsp:cNvPr id="0" name=""/>
        <dsp:cNvSpPr/>
      </dsp:nvSpPr>
      <dsp:spPr>
        <a:xfrm>
          <a:off x="2503692" y="1182019"/>
          <a:ext cx="2315423" cy="1518226"/>
        </a:xfrm>
        <a:prstGeom prst="roundRect">
          <a:avLst>
            <a:gd name="adj" fmla="val 10000"/>
          </a:avLst>
        </a:prstGeom>
        <a:solidFill>
          <a:srgbClr val="D3612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Gather/Use Info</a:t>
          </a:r>
        </a:p>
      </dsp:txBody>
      <dsp:txXfrm>
        <a:off x="2548159" y="1226486"/>
        <a:ext cx="2226489" cy="1429292"/>
      </dsp:txXfrm>
    </dsp:sp>
    <dsp:sp modelId="{5EEB0EE8-5579-7B42-92CB-DCF25FE8CD53}">
      <dsp:nvSpPr>
        <dsp:cNvPr id="0" name=""/>
        <dsp:cNvSpPr/>
      </dsp:nvSpPr>
      <dsp:spPr>
        <a:xfrm>
          <a:off x="4996903" y="1720677"/>
          <a:ext cx="376907" cy="440911"/>
        </a:xfrm>
        <a:prstGeom prst="rightArrow">
          <a:avLst>
            <a:gd name="adj1" fmla="val 60000"/>
            <a:gd name="adj2" fmla="val 50000"/>
          </a:avLst>
        </a:prstGeom>
        <a:solidFill>
          <a:srgbClr val="9DD164"/>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4996903" y="1808859"/>
        <a:ext cx="263835" cy="264547"/>
      </dsp:txXfrm>
    </dsp:sp>
    <dsp:sp modelId="{25D56AC4-093D-3248-BE33-A6C3BCE37DEE}">
      <dsp:nvSpPr>
        <dsp:cNvPr id="0" name=""/>
        <dsp:cNvSpPr/>
      </dsp:nvSpPr>
      <dsp:spPr>
        <a:xfrm>
          <a:off x="5530263" y="1182019"/>
          <a:ext cx="1777867" cy="1518226"/>
        </a:xfrm>
        <a:prstGeom prst="roundRect">
          <a:avLst>
            <a:gd name="adj" fmla="val 10000"/>
          </a:avLst>
        </a:prstGeom>
        <a:solidFill>
          <a:srgbClr val="D3612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(Re) Define Problem</a:t>
          </a:r>
        </a:p>
      </dsp:txBody>
      <dsp:txXfrm>
        <a:off x="5574730" y="1226486"/>
        <a:ext cx="1688933" cy="1429292"/>
      </dsp:txXfrm>
    </dsp:sp>
    <dsp:sp modelId="{3C0A1C26-347E-4943-9E91-FEDA9C4C3532}">
      <dsp:nvSpPr>
        <dsp:cNvPr id="0" name=""/>
        <dsp:cNvSpPr/>
      </dsp:nvSpPr>
      <dsp:spPr>
        <a:xfrm>
          <a:off x="7485918" y="1720677"/>
          <a:ext cx="376907" cy="440911"/>
        </a:xfrm>
        <a:prstGeom prst="rightArrow">
          <a:avLst>
            <a:gd name="adj1" fmla="val 60000"/>
            <a:gd name="adj2" fmla="val 50000"/>
          </a:avLst>
        </a:prstGeom>
        <a:solidFill>
          <a:srgbClr val="9DD164"/>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7485918" y="1808859"/>
        <a:ext cx="263835" cy="264547"/>
      </dsp:txXfrm>
    </dsp:sp>
    <dsp:sp modelId="{E9D66C5D-218B-0E4F-8E71-C5E3AAA4026F}">
      <dsp:nvSpPr>
        <dsp:cNvPr id="0" name=""/>
        <dsp:cNvSpPr/>
      </dsp:nvSpPr>
      <dsp:spPr>
        <a:xfrm>
          <a:off x="8019278" y="1182019"/>
          <a:ext cx="1777867" cy="1518226"/>
        </a:xfrm>
        <a:prstGeom prst="roundRect">
          <a:avLst>
            <a:gd name="adj" fmla="val 10000"/>
          </a:avLst>
        </a:prstGeom>
        <a:solidFill>
          <a:srgbClr val="00359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Develop Options</a:t>
          </a:r>
        </a:p>
      </dsp:txBody>
      <dsp:txXfrm>
        <a:off x="8063745" y="1226486"/>
        <a:ext cx="1688933" cy="1429292"/>
      </dsp:txXfrm>
    </dsp:sp>
    <dsp:sp modelId="{67CF09F3-BE31-F946-8D18-6710AD57795F}">
      <dsp:nvSpPr>
        <dsp:cNvPr id="0" name=""/>
        <dsp:cNvSpPr/>
      </dsp:nvSpPr>
      <dsp:spPr>
        <a:xfrm>
          <a:off x="9974933" y="1720677"/>
          <a:ext cx="376907" cy="440911"/>
        </a:xfrm>
        <a:prstGeom prst="rightArrow">
          <a:avLst>
            <a:gd name="adj1" fmla="val 60000"/>
            <a:gd name="adj2" fmla="val 50000"/>
          </a:avLst>
        </a:prstGeom>
        <a:solidFill>
          <a:srgbClr val="9DD164"/>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9974933" y="1808859"/>
        <a:ext cx="263835" cy="264547"/>
      </dsp:txXfrm>
    </dsp:sp>
    <dsp:sp modelId="{B1EDE884-16BC-5948-8502-695705BEF51D}">
      <dsp:nvSpPr>
        <dsp:cNvPr id="0" name=""/>
        <dsp:cNvSpPr/>
      </dsp:nvSpPr>
      <dsp:spPr>
        <a:xfrm>
          <a:off x="10508293" y="1182019"/>
          <a:ext cx="1777867" cy="1518226"/>
        </a:xfrm>
        <a:prstGeom prst="roundRect">
          <a:avLst>
            <a:gd name="adj" fmla="val 10000"/>
          </a:avLst>
        </a:prstGeom>
        <a:solidFill>
          <a:srgbClr val="00359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Assess Options</a:t>
          </a:r>
        </a:p>
      </dsp:txBody>
      <dsp:txXfrm>
        <a:off x="10552760" y="1226486"/>
        <a:ext cx="1688933" cy="1429292"/>
      </dsp:txXfrm>
    </dsp:sp>
    <dsp:sp modelId="{8AAA9C94-9F96-1647-AF9D-DF90D1FBD898}">
      <dsp:nvSpPr>
        <dsp:cNvPr id="0" name=""/>
        <dsp:cNvSpPr/>
      </dsp:nvSpPr>
      <dsp:spPr>
        <a:xfrm>
          <a:off x="12463948" y="1720677"/>
          <a:ext cx="376907" cy="440911"/>
        </a:xfrm>
        <a:prstGeom prst="rightArrow">
          <a:avLst>
            <a:gd name="adj1" fmla="val 60000"/>
            <a:gd name="adj2" fmla="val 50000"/>
          </a:avLst>
        </a:prstGeom>
        <a:solidFill>
          <a:srgbClr val="9DD164"/>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12463948" y="1808859"/>
        <a:ext cx="263835" cy="264547"/>
      </dsp:txXfrm>
    </dsp:sp>
    <dsp:sp modelId="{14C71E53-A986-2040-877D-BCF63B8EE7E1}">
      <dsp:nvSpPr>
        <dsp:cNvPr id="0" name=""/>
        <dsp:cNvSpPr/>
      </dsp:nvSpPr>
      <dsp:spPr>
        <a:xfrm>
          <a:off x="12997308" y="1182019"/>
          <a:ext cx="1777867" cy="1518226"/>
        </a:xfrm>
        <a:prstGeom prst="roundRect">
          <a:avLst>
            <a:gd name="adj" fmla="val 10000"/>
          </a:avLst>
        </a:prstGeom>
        <a:solidFill>
          <a:srgbClr val="00359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Select Option(s)</a:t>
          </a:r>
        </a:p>
      </dsp:txBody>
      <dsp:txXfrm>
        <a:off x="13041775" y="1226486"/>
        <a:ext cx="1688933" cy="1429292"/>
      </dsp:txXfrm>
    </dsp:sp>
    <dsp:sp modelId="{643D7C2C-1D12-E347-A8ED-ECCA5175556F}">
      <dsp:nvSpPr>
        <dsp:cNvPr id="0" name=""/>
        <dsp:cNvSpPr/>
      </dsp:nvSpPr>
      <dsp:spPr>
        <a:xfrm>
          <a:off x="14952963" y="1720677"/>
          <a:ext cx="376907" cy="440911"/>
        </a:xfrm>
        <a:prstGeom prst="rightArrow">
          <a:avLst>
            <a:gd name="adj1" fmla="val 60000"/>
            <a:gd name="adj2" fmla="val 50000"/>
          </a:avLst>
        </a:prstGeom>
        <a:solidFill>
          <a:srgbClr val="9DD164"/>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14952963" y="1808859"/>
        <a:ext cx="263835" cy="264547"/>
      </dsp:txXfrm>
    </dsp:sp>
    <dsp:sp modelId="{81871967-1074-034D-8116-5A153A04C942}">
      <dsp:nvSpPr>
        <dsp:cNvPr id="0" name=""/>
        <dsp:cNvSpPr/>
      </dsp:nvSpPr>
      <dsp:spPr>
        <a:xfrm>
          <a:off x="15486323" y="1182019"/>
          <a:ext cx="2411873" cy="1518226"/>
        </a:xfrm>
        <a:prstGeom prst="roundRect">
          <a:avLst>
            <a:gd name="adj" fmla="val 10000"/>
          </a:avLst>
        </a:prstGeom>
        <a:solidFill>
          <a:srgbClr val="A2AAA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Implement Option</a:t>
          </a:r>
        </a:p>
      </dsp:txBody>
      <dsp:txXfrm>
        <a:off x="15530790" y="1226486"/>
        <a:ext cx="2322939" cy="1429292"/>
      </dsp:txXfrm>
    </dsp:sp>
    <dsp:sp modelId="{954DF286-BB43-D44D-809E-8D0F4B62108C}">
      <dsp:nvSpPr>
        <dsp:cNvPr id="0" name=""/>
        <dsp:cNvSpPr/>
      </dsp:nvSpPr>
      <dsp:spPr>
        <a:xfrm>
          <a:off x="18075983" y="1720677"/>
          <a:ext cx="376907" cy="440911"/>
        </a:xfrm>
        <a:prstGeom prst="rightArrow">
          <a:avLst>
            <a:gd name="adj1" fmla="val 60000"/>
            <a:gd name="adj2" fmla="val 50000"/>
          </a:avLst>
        </a:prstGeom>
        <a:solidFill>
          <a:srgbClr val="9DD164"/>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18075983" y="1808859"/>
        <a:ext cx="263835" cy="264547"/>
      </dsp:txXfrm>
    </dsp:sp>
    <dsp:sp modelId="{85C615B8-DFA5-5C47-80D7-617DD8B39210}">
      <dsp:nvSpPr>
        <dsp:cNvPr id="0" name=""/>
        <dsp:cNvSpPr/>
      </dsp:nvSpPr>
      <dsp:spPr>
        <a:xfrm>
          <a:off x="18609343" y="1182019"/>
          <a:ext cx="2287493" cy="1518226"/>
        </a:xfrm>
        <a:prstGeom prst="roundRect">
          <a:avLst>
            <a:gd name="adj" fmla="val 10000"/>
          </a:avLst>
        </a:prstGeom>
        <a:solidFill>
          <a:srgbClr val="A2AAA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Monitor Option &amp; Environment</a:t>
          </a:r>
        </a:p>
      </dsp:txBody>
      <dsp:txXfrm>
        <a:off x="18653810" y="1226486"/>
        <a:ext cx="2198559" cy="1429292"/>
      </dsp:txXfrm>
    </dsp:sp>
    <dsp:sp modelId="{550BD008-C0BA-BE44-8BA5-B13C58A97C2B}">
      <dsp:nvSpPr>
        <dsp:cNvPr id="0" name=""/>
        <dsp:cNvSpPr/>
      </dsp:nvSpPr>
      <dsp:spPr>
        <a:xfrm>
          <a:off x="21074624" y="1720677"/>
          <a:ext cx="376907" cy="440911"/>
        </a:xfrm>
        <a:prstGeom prst="rightArrow">
          <a:avLst>
            <a:gd name="adj1" fmla="val 60000"/>
            <a:gd name="adj2" fmla="val 50000"/>
          </a:avLst>
        </a:prstGeom>
        <a:solidFill>
          <a:srgbClr val="9DD164"/>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US" sz="1800" kern="1200"/>
        </a:p>
      </dsp:txBody>
      <dsp:txXfrm>
        <a:off x="21074624" y="1808859"/>
        <a:ext cx="263835" cy="264547"/>
      </dsp:txXfrm>
    </dsp:sp>
    <dsp:sp modelId="{935AF911-F724-AE42-A2CF-61AAAE94AB7B}">
      <dsp:nvSpPr>
        <dsp:cNvPr id="0" name=""/>
        <dsp:cNvSpPr/>
      </dsp:nvSpPr>
      <dsp:spPr>
        <a:xfrm>
          <a:off x="21607984" y="1182019"/>
          <a:ext cx="1777867" cy="1518226"/>
        </a:xfrm>
        <a:prstGeom prst="roundRect">
          <a:avLst>
            <a:gd name="adj" fmla="val 10000"/>
          </a:avLst>
        </a:prstGeom>
        <a:solidFill>
          <a:srgbClr val="A2AAA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Evaluate</a:t>
          </a:r>
        </a:p>
      </dsp:txBody>
      <dsp:txXfrm>
        <a:off x="21652451" y="1226486"/>
        <a:ext cx="1688933" cy="1429292"/>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97A4DE-AF2E-7F46-A7E3-09A5C72FAC27}" type="datetimeFigureOut">
              <a:rPr lang="en-US" smtClean="0"/>
              <a:t>8/6/18</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B43030-DAA5-9F4C-918F-0BD90EDCC9FC}" type="slidenum">
              <a:rPr lang="en-US" smtClean="0"/>
              <a:t>‹#›</a:t>
            </a:fld>
            <a:endParaRPr lang="en-US"/>
          </a:p>
        </p:txBody>
      </p:sp>
    </p:spTree>
    <p:extLst>
      <p:ext uri="{BB962C8B-B14F-4D97-AF65-F5344CB8AC3E}">
        <p14:creationId xmlns:p14="http://schemas.microsoft.com/office/powerpoint/2010/main" val="24463267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CB43030-DAA5-9F4C-918F-0BD90EDCC9FC}" type="slidenum">
              <a:rPr lang="en-US" smtClean="0"/>
              <a:t>1</a:t>
            </a:fld>
            <a:endParaRPr lang="en-US"/>
          </a:p>
        </p:txBody>
      </p:sp>
    </p:spTree>
    <p:extLst>
      <p:ext uri="{BB962C8B-B14F-4D97-AF65-F5344CB8AC3E}">
        <p14:creationId xmlns:p14="http://schemas.microsoft.com/office/powerpoint/2010/main" val="3563923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5402E1-77D7-0941-AD67-8AC36C13CEF9}"/>
              </a:ext>
            </a:extLst>
          </p:cNvPr>
          <p:cNvSpPr>
            <a:spLocks noGrp="1"/>
          </p:cNvSpPr>
          <p:nvPr>
            <p:ph type="ctrTitle"/>
          </p:nvPr>
        </p:nvSpPr>
        <p:spPr>
          <a:xfrm>
            <a:off x="4572000" y="4788749"/>
            <a:ext cx="27432000" cy="10187093"/>
          </a:xfrm>
        </p:spPr>
        <p:txBody>
          <a:bodyPr anchor="b"/>
          <a:lstStyle>
            <a:lvl1pPr algn="ctr">
              <a:defRPr sz="21600"/>
            </a:lvl1pPr>
          </a:lstStyle>
          <a:p>
            <a:r>
              <a:rPr lang="en-US"/>
              <a:t>Click to edit Master title style</a:t>
            </a:r>
          </a:p>
        </p:txBody>
      </p:sp>
      <p:sp>
        <p:nvSpPr>
          <p:cNvPr id="3" name="Subtitle 2">
            <a:extLst>
              <a:ext uri="{FF2B5EF4-FFF2-40B4-BE49-F238E27FC236}">
                <a16:creationId xmlns:a16="http://schemas.microsoft.com/office/drawing/2014/main" id="{FC07CB7C-3102-F143-AD93-8215C1036BCE}"/>
              </a:ext>
            </a:extLst>
          </p:cNvPr>
          <p:cNvSpPr>
            <a:spLocks noGrp="1"/>
          </p:cNvSpPr>
          <p:nvPr>
            <p:ph type="subTitle" idx="1"/>
          </p:nvPr>
        </p:nvSpPr>
        <p:spPr>
          <a:xfrm>
            <a:off x="4572000" y="15368695"/>
            <a:ext cx="27432000" cy="7064585"/>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p>
        </p:txBody>
      </p:sp>
      <p:sp>
        <p:nvSpPr>
          <p:cNvPr id="4" name="Date Placeholder 3">
            <a:extLst>
              <a:ext uri="{FF2B5EF4-FFF2-40B4-BE49-F238E27FC236}">
                <a16:creationId xmlns:a16="http://schemas.microsoft.com/office/drawing/2014/main" id="{8BA303FC-662E-C048-A4F4-28056905C827}"/>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5" name="Footer Placeholder 4">
            <a:extLst>
              <a:ext uri="{FF2B5EF4-FFF2-40B4-BE49-F238E27FC236}">
                <a16:creationId xmlns:a16="http://schemas.microsoft.com/office/drawing/2014/main" id="{ABD9DFC9-98CF-EB4D-8F79-EA35EEB858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AF74CC-01A0-8F48-BD13-636B82909AFC}"/>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9232970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9F99F-0ACE-964A-AEFA-91695FB22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3F9CC66-30B0-054C-93E8-5B9A19D960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C40B88-4C8A-0F44-B856-3FC7643F6580}"/>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5" name="Footer Placeholder 4">
            <a:extLst>
              <a:ext uri="{FF2B5EF4-FFF2-40B4-BE49-F238E27FC236}">
                <a16:creationId xmlns:a16="http://schemas.microsoft.com/office/drawing/2014/main" id="{378A3689-87BB-0644-BE1D-080166DC21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BB2F-D77A-0441-9B7A-ED7569AD759B}"/>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028789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08D6D5-F58D-864C-A2B1-F8731174C311}"/>
              </a:ext>
            </a:extLst>
          </p:cNvPr>
          <p:cNvSpPr>
            <a:spLocks noGrp="1"/>
          </p:cNvSpPr>
          <p:nvPr>
            <p:ph type="title"/>
          </p:nvPr>
        </p:nvSpPr>
        <p:spPr>
          <a:xfrm>
            <a:off x="2495550" y="7294885"/>
            <a:ext cx="31546800" cy="12171678"/>
          </a:xfrm>
        </p:spPr>
        <p:txBody>
          <a:bodyPr anchor="b"/>
          <a:lstStyle>
            <a:lvl1pPr>
              <a:defRPr sz="21600"/>
            </a:lvl1pPr>
          </a:lstStyle>
          <a:p>
            <a:r>
              <a:rPr lang="en-US"/>
              <a:t>Click to edit Master title style</a:t>
            </a:r>
          </a:p>
        </p:txBody>
      </p:sp>
      <p:sp>
        <p:nvSpPr>
          <p:cNvPr id="3" name="Text Placeholder 2">
            <a:extLst>
              <a:ext uri="{FF2B5EF4-FFF2-40B4-BE49-F238E27FC236}">
                <a16:creationId xmlns:a16="http://schemas.microsoft.com/office/drawing/2014/main" id="{AA8E6C6D-38C5-3F4B-9263-A77432EDCFA1}"/>
              </a:ext>
            </a:extLst>
          </p:cNvPr>
          <p:cNvSpPr>
            <a:spLocks noGrp="1"/>
          </p:cNvSpPr>
          <p:nvPr>
            <p:ph type="body" idx="1"/>
          </p:nvPr>
        </p:nvSpPr>
        <p:spPr>
          <a:xfrm>
            <a:off x="2495550" y="19581711"/>
            <a:ext cx="31546800" cy="64007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68458CB-19A6-2E41-9AD5-2771DAF182FF}"/>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5" name="Footer Placeholder 4">
            <a:extLst>
              <a:ext uri="{FF2B5EF4-FFF2-40B4-BE49-F238E27FC236}">
                <a16:creationId xmlns:a16="http://schemas.microsoft.com/office/drawing/2014/main" id="{6C5BDE2F-658B-5D4C-9D30-5B874F165B9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9E8E69-C6D5-B444-B5C7-38E17B9795B7}"/>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71710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EA2FE4-76FC-CD48-AC9E-382FBB5E58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BC115D-6C15-5149-AB75-6B84A8BF756F}"/>
              </a:ext>
            </a:extLst>
          </p:cNvPr>
          <p:cNvSpPr>
            <a:spLocks noGrp="1"/>
          </p:cNvSpPr>
          <p:nvPr>
            <p:ph sz="half" idx="1"/>
          </p:nvPr>
        </p:nvSpPr>
        <p:spPr>
          <a:xfrm>
            <a:off x="2514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DF48798-0935-0740-B7F1-B0B22D842B1F}"/>
              </a:ext>
            </a:extLst>
          </p:cNvPr>
          <p:cNvSpPr>
            <a:spLocks noGrp="1"/>
          </p:cNvSpPr>
          <p:nvPr>
            <p:ph sz="half" idx="2"/>
          </p:nvPr>
        </p:nvSpPr>
        <p:spPr>
          <a:xfrm>
            <a:off x="18516600" y="7789334"/>
            <a:ext cx="15544800" cy="185657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311783C-A844-5D40-88FE-6CBA8FDBC44F}"/>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6" name="Footer Placeholder 5">
            <a:extLst>
              <a:ext uri="{FF2B5EF4-FFF2-40B4-BE49-F238E27FC236}">
                <a16:creationId xmlns:a16="http://schemas.microsoft.com/office/drawing/2014/main" id="{C795F7A1-AF20-DA42-8E81-176A7EBE72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A4E18A3-E56C-7444-8BC3-DB2064D6329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71421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650C80-88F9-DB44-B141-1F6A935A463E}"/>
              </a:ext>
            </a:extLst>
          </p:cNvPr>
          <p:cNvSpPr>
            <a:spLocks noGrp="1"/>
          </p:cNvSpPr>
          <p:nvPr>
            <p:ph type="title"/>
          </p:nvPr>
        </p:nvSpPr>
        <p:spPr>
          <a:xfrm>
            <a:off x="2519364" y="1557869"/>
            <a:ext cx="31546800" cy="5655735"/>
          </a:xfrm>
        </p:spPr>
        <p:txBody>
          <a:bodyPr/>
          <a:lstStyle/>
          <a:p>
            <a:r>
              <a:rPr lang="en-US"/>
              <a:t>Click to edit Master title style</a:t>
            </a:r>
          </a:p>
        </p:txBody>
      </p:sp>
      <p:sp>
        <p:nvSpPr>
          <p:cNvPr id="3" name="Text Placeholder 2">
            <a:extLst>
              <a:ext uri="{FF2B5EF4-FFF2-40B4-BE49-F238E27FC236}">
                <a16:creationId xmlns:a16="http://schemas.microsoft.com/office/drawing/2014/main" id="{01FCBC8F-AC15-4D4F-BE35-C1612E3539BB}"/>
              </a:ext>
            </a:extLst>
          </p:cNvPr>
          <p:cNvSpPr>
            <a:spLocks noGrp="1"/>
          </p:cNvSpPr>
          <p:nvPr>
            <p:ph type="body" idx="1"/>
          </p:nvPr>
        </p:nvSpPr>
        <p:spPr>
          <a:xfrm>
            <a:off x="2519366" y="7172962"/>
            <a:ext cx="15473361"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a:extLst>
              <a:ext uri="{FF2B5EF4-FFF2-40B4-BE49-F238E27FC236}">
                <a16:creationId xmlns:a16="http://schemas.microsoft.com/office/drawing/2014/main" id="{07A7244B-F06A-ED48-964C-FD6E0036C0B2}"/>
              </a:ext>
            </a:extLst>
          </p:cNvPr>
          <p:cNvSpPr>
            <a:spLocks noGrp="1"/>
          </p:cNvSpPr>
          <p:nvPr>
            <p:ph sz="half" idx="2"/>
          </p:nvPr>
        </p:nvSpPr>
        <p:spPr>
          <a:xfrm>
            <a:off x="2519366" y="10688320"/>
            <a:ext cx="15473361"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B68366-F910-BE4D-81F4-624071306389}"/>
              </a:ext>
            </a:extLst>
          </p:cNvPr>
          <p:cNvSpPr>
            <a:spLocks noGrp="1"/>
          </p:cNvSpPr>
          <p:nvPr>
            <p:ph type="body" sz="quarter" idx="3"/>
          </p:nvPr>
        </p:nvSpPr>
        <p:spPr>
          <a:xfrm>
            <a:off x="18516601" y="7172962"/>
            <a:ext cx="15549564" cy="351535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6" name="Content Placeholder 5">
            <a:extLst>
              <a:ext uri="{FF2B5EF4-FFF2-40B4-BE49-F238E27FC236}">
                <a16:creationId xmlns:a16="http://schemas.microsoft.com/office/drawing/2014/main" id="{8D2DC67F-2E83-B047-8F21-60282158361A}"/>
              </a:ext>
            </a:extLst>
          </p:cNvPr>
          <p:cNvSpPr>
            <a:spLocks noGrp="1"/>
          </p:cNvSpPr>
          <p:nvPr>
            <p:ph sz="quarter" idx="4"/>
          </p:nvPr>
        </p:nvSpPr>
        <p:spPr>
          <a:xfrm>
            <a:off x="18516601" y="10688320"/>
            <a:ext cx="15549564" cy="157209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C7F603C-2477-4345-90FE-349CD29ABA88}"/>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8" name="Footer Placeholder 7">
            <a:extLst>
              <a:ext uri="{FF2B5EF4-FFF2-40B4-BE49-F238E27FC236}">
                <a16:creationId xmlns:a16="http://schemas.microsoft.com/office/drawing/2014/main" id="{B002DEA0-3D6C-0B40-9AA1-6CF38C4010C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7CE89A-CE07-4B4C-B783-99E00F454F46}"/>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328021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523D8-78D0-0344-88F2-228168DD93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3CDF720-6ABB-5840-96E7-8B96FA18F9B8}"/>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4" name="Footer Placeholder 3">
            <a:extLst>
              <a:ext uri="{FF2B5EF4-FFF2-40B4-BE49-F238E27FC236}">
                <a16:creationId xmlns:a16="http://schemas.microsoft.com/office/drawing/2014/main" id="{3A20131A-1506-0145-B9BF-662FE306BFC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156B0DE-4A9E-C248-965B-A97E409B7A59}"/>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732070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007739-5C1A-0545-970C-A4260BD2E0C9}"/>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3" name="Footer Placeholder 2">
            <a:extLst>
              <a:ext uri="{FF2B5EF4-FFF2-40B4-BE49-F238E27FC236}">
                <a16:creationId xmlns:a16="http://schemas.microsoft.com/office/drawing/2014/main" id="{91740AE8-E0D7-1944-B1F7-61BCD04662B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5B9C6C8-F6D1-1A4E-A5FB-4F2664B42F4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8524136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7485-A5D2-3C43-8114-A963D7FBD543}"/>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Content Placeholder 2">
            <a:extLst>
              <a:ext uri="{FF2B5EF4-FFF2-40B4-BE49-F238E27FC236}">
                <a16:creationId xmlns:a16="http://schemas.microsoft.com/office/drawing/2014/main" id="{A9CE8FF9-4231-B643-BDBF-4AB6BE2AEFA9}"/>
              </a:ext>
            </a:extLst>
          </p:cNvPr>
          <p:cNvSpPr>
            <a:spLocks noGrp="1"/>
          </p:cNvSpPr>
          <p:nvPr>
            <p:ph idx="1"/>
          </p:nvPr>
        </p:nvSpPr>
        <p:spPr>
          <a:xfrm>
            <a:off x="15549564" y="4213015"/>
            <a:ext cx="18516600" cy="20794133"/>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B303F3A-EB6B-1640-8649-5DF78679A034}"/>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BA7B5E39-FA53-FA4A-B7E9-E8CE0D58C23E}"/>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6" name="Footer Placeholder 5">
            <a:extLst>
              <a:ext uri="{FF2B5EF4-FFF2-40B4-BE49-F238E27FC236}">
                <a16:creationId xmlns:a16="http://schemas.microsoft.com/office/drawing/2014/main" id="{FF7FB744-A34B-EC49-8205-FF16F102F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EE0F2E-3318-424E-AA18-894EBD0138DA}"/>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2152293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19243-FFB7-3B4C-8385-EE0FA8B65CE9}"/>
              </a:ext>
            </a:extLst>
          </p:cNvPr>
          <p:cNvSpPr>
            <a:spLocks noGrp="1"/>
          </p:cNvSpPr>
          <p:nvPr>
            <p:ph type="title"/>
          </p:nvPr>
        </p:nvSpPr>
        <p:spPr>
          <a:xfrm>
            <a:off x="2519366" y="1950720"/>
            <a:ext cx="11796711" cy="6827520"/>
          </a:xfrm>
        </p:spPr>
        <p:txBody>
          <a:bodyPr anchor="b"/>
          <a:lstStyle>
            <a:lvl1pPr>
              <a:defRPr sz="11520"/>
            </a:lvl1pPr>
          </a:lstStyle>
          <a:p>
            <a:r>
              <a:rPr lang="en-US"/>
              <a:t>Click to edit Master title style</a:t>
            </a:r>
          </a:p>
        </p:txBody>
      </p:sp>
      <p:sp>
        <p:nvSpPr>
          <p:cNvPr id="3" name="Picture Placeholder 2">
            <a:extLst>
              <a:ext uri="{FF2B5EF4-FFF2-40B4-BE49-F238E27FC236}">
                <a16:creationId xmlns:a16="http://schemas.microsoft.com/office/drawing/2014/main" id="{DFBB63A1-75C0-8240-BAD9-F38582AF71CF}"/>
              </a:ext>
            </a:extLst>
          </p:cNvPr>
          <p:cNvSpPr>
            <a:spLocks noGrp="1"/>
          </p:cNvSpPr>
          <p:nvPr>
            <p:ph type="pic" idx="1"/>
          </p:nvPr>
        </p:nvSpPr>
        <p:spPr>
          <a:xfrm>
            <a:off x="15549564" y="4213015"/>
            <a:ext cx="18516600" cy="20794133"/>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a:extLst>
              <a:ext uri="{FF2B5EF4-FFF2-40B4-BE49-F238E27FC236}">
                <a16:creationId xmlns:a16="http://schemas.microsoft.com/office/drawing/2014/main" id="{33F30ACC-1CBA-FE45-BD9E-CAAF78BADF57}"/>
              </a:ext>
            </a:extLst>
          </p:cNvPr>
          <p:cNvSpPr>
            <a:spLocks noGrp="1"/>
          </p:cNvSpPr>
          <p:nvPr>
            <p:ph type="body" sz="half" idx="2"/>
          </p:nvPr>
        </p:nvSpPr>
        <p:spPr>
          <a:xfrm>
            <a:off x="2519366" y="8778240"/>
            <a:ext cx="11796711" cy="16262775"/>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a:extLst>
              <a:ext uri="{FF2B5EF4-FFF2-40B4-BE49-F238E27FC236}">
                <a16:creationId xmlns:a16="http://schemas.microsoft.com/office/drawing/2014/main" id="{1ADD216B-B10E-CE4C-A123-BF0713B8B65C}"/>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6" name="Footer Placeholder 5">
            <a:extLst>
              <a:ext uri="{FF2B5EF4-FFF2-40B4-BE49-F238E27FC236}">
                <a16:creationId xmlns:a16="http://schemas.microsoft.com/office/drawing/2014/main" id="{30525C5A-B17C-0843-B8EC-F039450AAF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7CEC81-1A6C-7E49-BDCD-173E9F7FF361}"/>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37700807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E9F3B-AC31-CC40-AD4A-D61974B608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F561990-8AF8-D949-85AF-217F7C3D6A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887667-35D9-794C-972D-6F6F3EC31937}"/>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5" name="Footer Placeholder 4">
            <a:extLst>
              <a:ext uri="{FF2B5EF4-FFF2-40B4-BE49-F238E27FC236}">
                <a16:creationId xmlns:a16="http://schemas.microsoft.com/office/drawing/2014/main" id="{E592CF9F-198E-C945-9EDE-7555A2F33A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D0053E-9FFA-1242-9811-A8715500C71E}"/>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26387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4E430B-1839-D74B-B5C4-619BF8057FBB}"/>
              </a:ext>
            </a:extLst>
          </p:cNvPr>
          <p:cNvSpPr>
            <a:spLocks noGrp="1"/>
          </p:cNvSpPr>
          <p:nvPr>
            <p:ph type="title" orient="vert"/>
          </p:nvPr>
        </p:nvSpPr>
        <p:spPr>
          <a:xfrm>
            <a:off x="26174700" y="1557867"/>
            <a:ext cx="7886700" cy="24797175"/>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5461986-86E3-1C40-AEE2-13B05C00890E}"/>
              </a:ext>
            </a:extLst>
          </p:cNvPr>
          <p:cNvSpPr>
            <a:spLocks noGrp="1"/>
          </p:cNvSpPr>
          <p:nvPr>
            <p:ph type="body" orient="vert" idx="1"/>
          </p:nvPr>
        </p:nvSpPr>
        <p:spPr>
          <a:xfrm>
            <a:off x="2514600" y="1557867"/>
            <a:ext cx="23202900" cy="247971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E186D6-1550-934A-9BEB-B458E78E79DE}"/>
              </a:ext>
            </a:extLst>
          </p:cNvPr>
          <p:cNvSpPr>
            <a:spLocks noGrp="1"/>
          </p:cNvSpPr>
          <p:nvPr>
            <p:ph type="dt" sz="half" idx="10"/>
          </p:nvPr>
        </p:nvSpPr>
        <p:spPr/>
        <p:txBody>
          <a:bodyPr/>
          <a:lstStyle/>
          <a:p>
            <a:fld id="{7FA9C1F4-1501-7A45-8124-3749621B668D}" type="datetimeFigureOut">
              <a:rPr lang="en-US" smtClean="0"/>
              <a:t>8/6/18</a:t>
            </a:fld>
            <a:endParaRPr lang="en-US"/>
          </a:p>
        </p:txBody>
      </p:sp>
      <p:sp>
        <p:nvSpPr>
          <p:cNvPr id="5" name="Footer Placeholder 4">
            <a:extLst>
              <a:ext uri="{FF2B5EF4-FFF2-40B4-BE49-F238E27FC236}">
                <a16:creationId xmlns:a16="http://schemas.microsoft.com/office/drawing/2014/main" id="{490C7CBB-C209-3949-8B08-92421A5B1A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601BFE0-D99C-DF4B-8493-2B87C9B556B5}"/>
              </a:ext>
            </a:extLst>
          </p:cNvPr>
          <p:cNvSpPr>
            <a:spLocks noGrp="1"/>
          </p:cNvSpPr>
          <p:nvPr>
            <p:ph type="sldNum" sz="quarter" idx="12"/>
          </p:nvPr>
        </p:nvSpPr>
        <p:spPr/>
        <p:txBody>
          <a:bodyPr/>
          <a:lstStyle/>
          <a:p>
            <a:fld id="{D23B6600-84E5-904E-94C7-0D9ECF907B55}" type="slidenum">
              <a:rPr lang="en-US" smtClean="0"/>
              <a:t>‹#›</a:t>
            </a:fld>
            <a:endParaRPr lang="en-US"/>
          </a:p>
        </p:txBody>
      </p:sp>
    </p:spTree>
    <p:extLst>
      <p:ext uri="{BB962C8B-B14F-4D97-AF65-F5344CB8AC3E}">
        <p14:creationId xmlns:p14="http://schemas.microsoft.com/office/powerpoint/2010/main" val="1169070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FF160A-0F59-E744-94CF-A3E88A0CDCD0}"/>
              </a:ext>
            </a:extLst>
          </p:cNvPr>
          <p:cNvSpPr>
            <a:spLocks noGrp="1"/>
          </p:cNvSpPr>
          <p:nvPr>
            <p:ph type="title"/>
          </p:nvPr>
        </p:nvSpPr>
        <p:spPr>
          <a:xfrm>
            <a:off x="2514600" y="1557869"/>
            <a:ext cx="31546800" cy="5655735"/>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FC53C9F-4481-F446-A2FE-A5A9D202DB3C}"/>
              </a:ext>
            </a:extLst>
          </p:cNvPr>
          <p:cNvSpPr>
            <a:spLocks noGrp="1"/>
          </p:cNvSpPr>
          <p:nvPr>
            <p:ph type="body" idx="1"/>
          </p:nvPr>
        </p:nvSpPr>
        <p:spPr>
          <a:xfrm>
            <a:off x="2514600" y="7789334"/>
            <a:ext cx="31546800" cy="185657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B37B0F-AC79-4549-A975-17A5F4932269}"/>
              </a:ext>
            </a:extLst>
          </p:cNvPr>
          <p:cNvSpPr>
            <a:spLocks noGrp="1"/>
          </p:cNvSpPr>
          <p:nvPr>
            <p:ph type="dt" sz="half" idx="2"/>
          </p:nvPr>
        </p:nvSpPr>
        <p:spPr>
          <a:xfrm>
            <a:off x="2514600" y="27120428"/>
            <a:ext cx="8229600" cy="1557867"/>
          </a:xfrm>
          <a:prstGeom prst="rect">
            <a:avLst/>
          </a:prstGeom>
        </p:spPr>
        <p:txBody>
          <a:bodyPr vert="horz" lIns="91440" tIns="45720" rIns="91440" bIns="45720" rtlCol="0" anchor="ctr"/>
          <a:lstStyle>
            <a:lvl1pPr algn="l">
              <a:defRPr sz="4320">
                <a:solidFill>
                  <a:schemeClr val="tx1">
                    <a:tint val="75000"/>
                  </a:schemeClr>
                </a:solidFill>
              </a:defRPr>
            </a:lvl1pPr>
          </a:lstStyle>
          <a:p>
            <a:fld id="{7FA9C1F4-1501-7A45-8124-3749621B668D}" type="datetimeFigureOut">
              <a:rPr lang="en-US" smtClean="0"/>
              <a:t>8/6/18</a:t>
            </a:fld>
            <a:endParaRPr lang="en-US"/>
          </a:p>
        </p:txBody>
      </p:sp>
      <p:sp>
        <p:nvSpPr>
          <p:cNvPr id="5" name="Footer Placeholder 4">
            <a:extLst>
              <a:ext uri="{FF2B5EF4-FFF2-40B4-BE49-F238E27FC236}">
                <a16:creationId xmlns:a16="http://schemas.microsoft.com/office/drawing/2014/main" id="{C50B1AEC-8E51-5642-8C32-48910F8A1E0F}"/>
              </a:ext>
            </a:extLst>
          </p:cNvPr>
          <p:cNvSpPr>
            <a:spLocks noGrp="1"/>
          </p:cNvSpPr>
          <p:nvPr>
            <p:ph type="ftr" sz="quarter" idx="3"/>
          </p:nvPr>
        </p:nvSpPr>
        <p:spPr>
          <a:xfrm>
            <a:off x="12115800" y="27120428"/>
            <a:ext cx="12344400" cy="1557867"/>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0A6F01-F5F5-FA46-B379-FB9764087F73}"/>
              </a:ext>
            </a:extLst>
          </p:cNvPr>
          <p:cNvSpPr>
            <a:spLocks noGrp="1"/>
          </p:cNvSpPr>
          <p:nvPr>
            <p:ph type="sldNum" sz="quarter" idx="4"/>
          </p:nvPr>
        </p:nvSpPr>
        <p:spPr>
          <a:xfrm>
            <a:off x="25831800" y="27120428"/>
            <a:ext cx="8229600" cy="1557867"/>
          </a:xfrm>
          <a:prstGeom prst="rect">
            <a:avLst/>
          </a:prstGeom>
        </p:spPr>
        <p:txBody>
          <a:bodyPr vert="horz" lIns="91440" tIns="45720" rIns="91440" bIns="45720" rtlCol="0" anchor="ctr"/>
          <a:lstStyle>
            <a:lvl1pPr algn="r">
              <a:defRPr sz="4320">
                <a:solidFill>
                  <a:schemeClr val="tx1">
                    <a:tint val="75000"/>
                  </a:schemeClr>
                </a:solidFill>
              </a:defRPr>
            </a:lvl1pPr>
          </a:lstStyle>
          <a:p>
            <a:fld id="{D23B6600-84E5-904E-94C7-0D9ECF907B55}" type="slidenum">
              <a:rPr lang="en-US" smtClean="0"/>
              <a:t>‹#›</a:t>
            </a:fld>
            <a:endParaRPr lang="en-US"/>
          </a:p>
        </p:txBody>
      </p:sp>
    </p:spTree>
    <p:extLst>
      <p:ext uri="{BB962C8B-B14F-4D97-AF65-F5344CB8AC3E}">
        <p14:creationId xmlns:p14="http://schemas.microsoft.com/office/powerpoint/2010/main" val="15337142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QuickStyle" Target="../diagrams/quickStyle1.xml"/><Relationship Id="rId13" Type="http://schemas.openxmlformats.org/officeDocument/2006/relationships/diagramData" Target="../diagrams/data2.xml"/><Relationship Id="rId18" Type="http://schemas.openxmlformats.org/officeDocument/2006/relationships/image" Target="../media/image6.jpg"/><Relationship Id="rId3" Type="http://schemas.openxmlformats.org/officeDocument/2006/relationships/image" Target="../media/image1.emf"/><Relationship Id="rId7" Type="http://schemas.openxmlformats.org/officeDocument/2006/relationships/diagramLayout" Target="../diagrams/layout1.xml"/><Relationship Id="rId12" Type="http://schemas.openxmlformats.org/officeDocument/2006/relationships/image" Target="../media/image5.png"/><Relationship Id="rId17" Type="http://schemas.microsoft.com/office/2007/relationships/diagramDrawing" Target="../diagrams/drawing2.xml"/><Relationship Id="rId2" Type="http://schemas.openxmlformats.org/officeDocument/2006/relationships/notesSlide" Target="../notesSlides/notesSlide1.xml"/><Relationship Id="rId16" Type="http://schemas.openxmlformats.org/officeDocument/2006/relationships/diagramColors" Target="../diagrams/colors2.xml"/><Relationship Id="rId1" Type="http://schemas.openxmlformats.org/officeDocument/2006/relationships/slideLayout" Target="../slideLayouts/slideLayout1.xml"/><Relationship Id="rId6" Type="http://schemas.openxmlformats.org/officeDocument/2006/relationships/diagramData" Target="../diagrams/data1.xml"/><Relationship Id="rId11" Type="http://schemas.openxmlformats.org/officeDocument/2006/relationships/image" Target="../media/image4.tif"/><Relationship Id="rId5" Type="http://schemas.openxmlformats.org/officeDocument/2006/relationships/image" Target="../media/image3.jpg"/><Relationship Id="rId15" Type="http://schemas.openxmlformats.org/officeDocument/2006/relationships/diagramQuickStyle" Target="../diagrams/quickStyle2.xml"/><Relationship Id="rId10" Type="http://schemas.microsoft.com/office/2007/relationships/diagramDrawing" Target="../diagrams/drawing1.xml"/><Relationship Id="rId19" Type="http://schemas.openxmlformats.org/officeDocument/2006/relationships/image" Target="../media/image7.jpg"/><Relationship Id="rId4" Type="http://schemas.openxmlformats.org/officeDocument/2006/relationships/image" Target="../media/image2.jpg"/><Relationship Id="rId9" Type="http://schemas.openxmlformats.org/officeDocument/2006/relationships/diagramColors" Target="../diagrams/colors1.xml"/><Relationship Id="rId14" Type="http://schemas.openxmlformats.org/officeDocument/2006/relationships/diagramLayout" Target="../diagrams/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a16="http://schemas.microsoft.com/office/drawing/2014/main" id="{9E99C1B5-0767-4641-AA15-801BB6F57759}"/>
              </a:ext>
            </a:extLst>
          </p:cNvPr>
          <p:cNvSpPr txBox="1"/>
          <p:nvPr/>
        </p:nvSpPr>
        <p:spPr>
          <a:xfrm>
            <a:off x="24534116" y="5336766"/>
            <a:ext cx="11049291" cy="10136108"/>
          </a:xfrm>
          <a:prstGeom prst="rect">
            <a:avLst/>
          </a:prstGeom>
          <a:noFill/>
          <a:ln w="38100">
            <a:solidFill>
              <a:srgbClr val="9DD164"/>
            </a:solidFill>
          </a:ln>
        </p:spPr>
        <p:txBody>
          <a:bodyPr wrap="square" lIns="457200" tIns="228600" rIns="228600" bIns="228600" rtlCol="0">
            <a:spAutoFit/>
          </a:bodyPr>
          <a:lstStyle/>
          <a:p>
            <a:pPr>
              <a:spcAft>
                <a:spcPts val="2000"/>
              </a:spcAft>
            </a:pPr>
            <a:r>
              <a:rPr lang="en-US" sz="5000" b="1" dirty="0">
                <a:solidFill>
                  <a:srgbClr val="003591"/>
                </a:solidFill>
                <a:latin typeface="Source Sans Pro" panose="020B0503030403020204" pitchFamily="34" charset="77"/>
              </a:rPr>
              <a:t>Qualitative Interview Results </a:t>
            </a:r>
          </a:p>
          <a:p>
            <a:r>
              <a:rPr lang="en-US" sz="3800" b="1" dirty="0">
                <a:solidFill>
                  <a:srgbClr val="003594"/>
                </a:solidFill>
                <a:latin typeface="Minion Pro" panose="02040503050306020203" pitchFamily="18" charset="0"/>
              </a:rPr>
              <a:t>Adaptation Facilitators</a:t>
            </a:r>
          </a:p>
          <a:p>
            <a:pPr marL="457200" indent="-457200">
              <a:buFont typeface="Arial" panose="020B0604020202020204" pitchFamily="34" charset="0"/>
              <a:buChar char="•"/>
            </a:pPr>
            <a:r>
              <a:rPr lang="en-US" sz="2800" dirty="0"/>
              <a:t>Knowledge &amp; Entrepreneurship</a:t>
            </a:r>
          </a:p>
          <a:p>
            <a:pPr marL="457200" lvl="0" indent="-457200">
              <a:buFont typeface="Arial" panose="020B0604020202020204" pitchFamily="34" charset="0"/>
              <a:buChar char="•"/>
            </a:pPr>
            <a:r>
              <a:rPr lang="en-US" sz="2800" dirty="0"/>
              <a:t>Protected Working Waterfront</a:t>
            </a:r>
          </a:p>
          <a:p>
            <a:pPr marL="457200" lvl="0" indent="-457200">
              <a:buFont typeface="Arial" panose="020B0604020202020204" pitchFamily="34" charset="0"/>
              <a:buChar char="•"/>
            </a:pPr>
            <a:r>
              <a:rPr lang="en-US" sz="2800" dirty="0"/>
              <a:t>Fishermen Led Conservation Efforts </a:t>
            </a:r>
          </a:p>
          <a:p>
            <a:pPr marL="914400" lvl="1"/>
            <a:r>
              <a:rPr lang="en-US" sz="2800" dirty="0"/>
              <a:t>&amp; Ocean Stewardship </a:t>
            </a:r>
          </a:p>
          <a:p>
            <a:pPr marL="457200" lvl="0" indent="-457200">
              <a:buFont typeface="Arial" panose="020B0604020202020204" pitchFamily="34" charset="0"/>
              <a:buChar char="•"/>
            </a:pPr>
            <a:r>
              <a:rPr lang="en-US" sz="2800" dirty="0"/>
              <a:t>Access to Financial Capital</a:t>
            </a:r>
          </a:p>
          <a:p>
            <a:pPr lvl="0"/>
            <a:endParaRPr lang="en-US" sz="2800" dirty="0"/>
          </a:p>
          <a:p>
            <a:r>
              <a:rPr lang="en-US" sz="3800" b="1" dirty="0">
                <a:solidFill>
                  <a:srgbClr val="003591"/>
                </a:solidFill>
                <a:latin typeface="Minion Pro" panose="02040503050306020203" pitchFamily="18" charset="0"/>
              </a:rPr>
              <a:t>Adaptation Barriers </a:t>
            </a:r>
          </a:p>
          <a:p>
            <a:pPr marL="457200" lvl="0" indent="-457200">
              <a:buFont typeface="Arial" panose="020B0604020202020204" pitchFamily="34" charset="0"/>
              <a:buChar char="•"/>
            </a:pPr>
            <a:r>
              <a:rPr lang="en-US" sz="2800" dirty="0"/>
              <a:t>Access (Permits, Licenses, Quota)</a:t>
            </a:r>
          </a:p>
          <a:p>
            <a:pPr marL="457200" lvl="0" indent="-457200">
              <a:buFont typeface="Arial" panose="020B0604020202020204" pitchFamily="34" charset="0"/>
              <a:buChar char="•"/>
            </a:pPr>
            <a:r>
              <a:rPr lang="en-US" sz="2800" dirty="0"/>
              <a:t>Management Structure &amp; Regulatory Fragmentation </a:t>
            </a:r>
          </a:p>
          <a:p>
            <a:pPr marL="457200" lvl="0" indent="-457200">
              <a:buFont typeface="Arial" panose="020B0604020202020204" pitchFamily="34" charset="0"/>
              <a:buChar char="•"/>
            </a:pPr>
            <a:r>
              <a:rPr lang="en-US" sz="2800" dirty="0"/>
              <a:t>Scientific Time Lags &amp; Management Rigidity </a:t>
            </a:r>
          </a:p>
          <a:p>
            <a:pPr marL="457200" lvl="0" indent="-457200">
              <a:buFont typeface="Arial" panose="020B0604020202020204" pitchFamily="34" charset="0"/>
              <a:buChar char="•"/>
            </a:pPr>
            <a:r>
              <a:rPr lang="en-US" sz="2800" dirty="0"/>
              <a:t>Business Consolidation &amp; Specialization </a:t>
            </a:r>
          </a:p>
          <a:p>
            <a:pPr marL="457200" lvl="0" indent="-457200">
              <a:buFont typeface="Arial" panose="020B0604020202020204" pitchFamily="34" charset="0"/>
              <a:buChar char="•"/>
            </a:pPr>
            <a:r>
              <a:rPr lang="en-US" sz="2800" dirty="0">
                <a:latin typeface="Minion Pro" panose="02040503050306020203" pitchFamily="18" charset="0"/>
              </a:rPr>
              <a:t>Access to Markets &amp; Local Demand</a:t>
            </a:r>
          </a:p>
          <a:p>
            <a:pPr lvl="0"/>
            <a:endParaRPr lang="en-US" sz="2800" dirty="0">
              <a:latin typeface="Minion Pro" panose="02040503050306020203" pitchFamily="18" charset="0"/>
            </a:endParaRPr>
          </a:p>
          <a:p>
            <a:r>
              <a:rPr lang="en-US" sz="3800" b="1" dirty="0">
                <a:solidFill>
                  <a:srgbClr val="003594"/>
                </a:solidFill>
                <a:latin typeface="Minion Pro" panose="02040503050306020203" pitchFamily="18" charset="0"/>
              </a:rPr>
              <a:t>Community Identified Adaptation Options </a:t>
            </a:r>
          </a:p>
          <a:p>
            <a:pPr marL="457200" lvl="0" indent="-457200">
              <a:buFont typeface="Arial" panose="020B0604020202020204" pitchFamily="34" charset="0"/>
              <a:buChar char="•"/>
            </a:pPr>
            <a:r>
              <a:rPr lang="en-US" sz="2800" dirty="0"/>
              <a:t>Target Emerging Species </a:t>
            </a:r>
          </a:p>
          <a:p>
            <a:pPr marL="457200" lvl="0" indent="-457200">
              <a:buFont typeface="Arial" panose="020B0604020202020204" pitchFamily="34" charset="0"/>
              <a:buChar char="•"/>
            </a:pPr>
            <a:r>
              <a:rPr lang="en-US" sz="2800" dirty="0"/>
              <a:t>Ecosystem Based Fishery Management</a:t>
            </a:r>
          </a:p>
          <a:p>
            <a:pPr marL="457200" lvl="0" indent="-457200">
              <a:buFont typeface="Arial" panose="020B0604020202020204" pitchFamily="34" charset="0"/>
              <a:buChar char="•"/>
            </a:pPr>
            <a:r>
              <a:rPr lang="en-US" sz="2800" dirty="0"/>
              <a:t>Regulatory System focused on Wasting Less Catch </a:t>
            </a:r>
          </a:p>
          <a:p>
            <a:pPr marL="457200" lvl="0" indent="-457200">
              <a:buFont typeface="Arial" panose="020B0604020202020204" pitchFamily="34" charset="0"/>
              <a:buChar char="•"/>
            </a:pPr>
            <a:r>
              <a:rPr lang="en-US" sz="2800" dirty="0"/>
              <a:t>Improved Market Access &amp; Local Demand </a:t>
            </a:r>
          </a:p>
        </p:txBody>
      </p:sp>
      <p:pic>
        <p:nvPicPr>
          <p:cNvPr id="5" name="Picture 4">
            <a:extLst>
              <a:ext uri="{FF2B5EF4-FFF2-40B4-BE49-F238E27FC236}">
                <a16:creationId xmlns:a16="http://schemas.microsoft.com/office/drawing/2014/main" id="{E22F2405-AF71-5E4C-A85B-6DDF01322A92}"/>
              </a:ext>
            </a:extLst>
          </p:cNvPr>
          <p:cNvPicPr>
            <a:picLocks noChangeAspect="1"/>
          </p:cNvPicPr>
          <p:nvPr/>
        </p:nvPicPr>
        <p:blipFill>
          <a:blip r:embed="rId3"/>
          <a:stretch>
            <a:fillRect/>
          </a:stretch>
        </p:blipFill>
        <p:spPr>
          <a:xfrm>
            <a:off x="25525539" y="27505569"/>
            <a:ext cx="10057867" cy="1538485"/>
          </a:xfrm>
          <a:prstGeom prst="rect">
            <a:avLst/>
          </a:prstGeom>
        </p:spPr>
      </p:pic>
      <p:sp>
        <p:nvSpPr>
          <p:cNvPr id="4" name="Rectangle 3">
            <a:extLst>
              <a:ext uri="{FF2B5EF4-FFF2-40B4-BE49-F238E27FC236}">
                <a16:creationId xmlns:a16="http://schemas.microsoft.com/office/drawing/2014/main" id="{954543CD-AA25-3740-9E19-68330D32C41E}"/>
              </a:ext>
            </a:extLst>
          </p:cNvPr>
          <p:cNvSpPr/>
          <p:nvPr/>
        </p:nvSpPr>
        <p:spPr>
          <a:xfrm>
            <a:off x="934986" y="905310"/>
            <a:ext cx="34725278" cy="4030982"/>
          </a:xfrm>
          <a:prstGeom prst="rect">
            <a:avLst/>
          </a:prstGeom>
          <a:solidFill>
            <a:srgbClr val="0928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bg1"/>
                </a:solidFill>
                <a:latin typeface="Source Sans Pro" panose="020B0503030403020204" pitchFamily="34" charset="77"/>
              </a:rPr>
              <a:t>Climate Adaptation Information for Fishing Communities</a:t>
            </a:r>
          </a:p>
          <a:p>
            <a:pPr algn="ctr"/>
            <a:r>
              <a:rPr lang="en-US" sz="6600" b="1" dirty="0">
                <a:solidFill>
                  <a:srgbClr val="9DD164"/>
                </a:solidFill>
                <a:latin typeface="Minion Pro" panose="02040503050306020203" pitchFamily="18" charset="0"/>
              </a:rPr>
              <a:t>Sabrina </a:t>
            </a:r>
            <a:r>
              <a:rPr lang="en-US" sz="6600" b="1" dirty="0" err="1">
                <a:solidFill>
                  <a:srgbClr val="9DD164"/>
                </a:solidFill>
                <a:latin typeface="Minion Pro" panose="02040503050306020203" pitchFamily="18" charset="0"/>
              </a:rPr>
              <a:t>Kerin</a:t>
            </a:r>
            <a:r>
              <a:rPr lang="en-US" sz="6600" b="1" dirty="0">
                <a:solidFill>
                  <a:srgbClr val="9DD164"/>
                </a:solidFill>
                <a:latin typeface="Minion Pro" panose="02040503050306020203" pitchFamily="18" charset="0"/>
              </a:rPr>
              <a:t>, UNH Sustainability Fellow, Summer 2018</a:t>
            </a:r>
          </a:p>
          <a:p>
            <a:pPr algn="ctr"/>
            <a:r>
              <a:rPr lang="en-US" sz="6600" b="1" dirty="0">
                <a:solidFill>
                  <a:srgbClr val="9DD164"/>
                </a:solidFill>
                <a:latin typeface="Minion Pro" panose="02040503050306020203" pitchFamily="18" charset="0"/>
              </a:rPr>
              <a:t>Mentors: Kathy Mills, Ph.D., Gulf of Maine Research Institute </a:t>
            </a:r>
            <a:endParaRPr lang="en-US" sz="6600" dirty="0">
              <a:solidFill>
                <a:srgbClr val="9DD164"/>
              </a:solidFill>
              <a:latin typeface="Minion Pro" panose="02040503050306020203" pitchFamily="18" charset="0"/>
            </a:endParaRPr>
          </a:p>
        </p:txBody>
      </p:sp>
      <p:sp>
        <p:nvSpPr>
          <p:cNvPr id="6" name="TextBox 5">
            <a:extLst>
              <a:ext uri="{FF2B5EF4-FFF2-40B4-BE49-F238E27FC236}">
                <a16:creationId xmlns:a16="http://schemas.microsoft.com/office/drawing/2014/main" id="{A3167932-7A60-FF4C-8B0C-2709E5B5915E}"/>
              </a:ext>
            </a:extLst>
          </p:cNvPr>
          <p:cNvSpPr txBox="1"/>
          <p:nvPr/>
        </p:nvSpPr>
        <p:spPr>
          <a:xfrm>
            <a:off x="934986" y="5335383"/>
            <a:ext cx="11109300" cy="23252519"/>
          </a:xfrm>
          <a:prstGeom prst="rect">
            <a:avLst/>
          </a:prstGeom>
          <a:noFill/>
          <a:ln w="38100">
            <a:solidFill>
              <a:srgbClr val="9DD164"/>
            </a:solidFill>
          </a:ln>
        </p:spPr>
        <p:txBody>
          <a:bodyPr wrap="square" lIns="457200" tIns="228600" rIns="228600" bIns="0" rtlCol="0">
            <a:spAutoFit/>
          </a:bodyPr>
          <a:lstStyle/>
          <a:p>
            <a:pPr>
              <a:spcAft>
                <a:spcPts val="2400"/>
              </a:spcAft>
            </a:pPr>
            <a:r>
              <a:rPr lang="en-US" sz="5000" b="1" dirty="0">
                <a:solidFill>
                  <a:srgbClr val="003591"/>
                </a:solidFill>
                <a:latin typeface="Source Sans Pro" panose="020B0503030403020204" pitchFamily="34" charset="77"/>
              </a:rPr>
              <a:t>Background</a:t>
            </a:r>
          </a:p>
          <a:p>
            <a:r>
              <a:rPr lang="en-US" sz="2800" dirty="0">
                <a:latin typeface="Minion Pro" panose="02040503050306020203" pitchFamily="18" charset="0"/>
              </a:rPr>
              <a:t>Climate change is already impacting fish populations, marine ecosystems, and fisheries. How fishing communities will be affected by climate change depends on the species they target and their capacity to adapt. GMRI is leading a Northeast-wide assessment of climate change vulnerability and adaptation strategies for fishing communities. </a:t>
            </a:r>
          </a:p>
          <a:p>
            <a:endParaRPr lang="en-US" sz="1200" dirty="0">
              <a:latin typeface="Minion Pro" panose="02040503050306020203" pitchFamily="18" charset="0"/>
            </a:endParaRPr>
          </a:p>
          <a:p>
            <a:r>
              <a:rPr lang="en-US" sz="3800" b="1" dirty="0">
                <a:solidFill>
                  <a:srgbClr val="003591"/>
                </a:solidFill>
                <a:latin typeface="Minion Pro" panose="02040503050306020203" pitchFamily="18" charset="0"/>
              </a:rPr>
              <a:t>Four Focus Ports </a:t>
            </a: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2800" dirty="0">
              <a:latin typeface="Minion Pro" panose="02040503050306020203" pitchFamily="18" charset="0"/>
            </a:endParaRPr>
          </a:p>
          <a:p>
            <a:endParaRPr lang="en-US" sz="3800" b="1" dirty="0">
              <a:solidFill>
                <a:srgbClr val="003591"/>
              </a:solidFill>
              <a:latin typeface="Minion Pro" panose="02040503050306020203" pitchFamily="18" charset="0"/>
            </a:endParaRPr>
          </a:p>
          <a:p>
            <a:r>
              <a:rPr lang="en-US" sz="3800" b="1" dirty="0">
                <a:solidFill>
                  <a:srgbClr val="003591"/>
                </a:solidFill>
                <a:latin typeface="Minion Pro" panose="02040503050306020203" pitchFamily="18" charset="0"/>
              </a:rPr>
              <a:t>Catch Composition by Port </a:t>
            </a: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endParaRPr lang="en-US" sz="2000" b="1" dirty="0">
              <a:solidFill>
                <a:srgbClr val="003591"/>
              </a:solidFill>
              <a:latin typeface="Minion Pro" panose="02040503050306020203" pitchFamily="18" charset="0"/>
            </a:endParaRPr>
          </a:p>
          <a:p>
            <a:pPr>
              <a:spcAft>
                <a:spcPts val="25"/>
              </a:spcAft>
            </a:pPr>
            <a:endParaRPr lang="en-US" sz="2000" b="1" dirty="0">
              <a:solidFill>
                <a:srgbClr val="003591"/>
              </a:solidFill>
              <a:latin typeface="Minion Pro" panose="02040503050306020203" pitchFamily="18" charset="0"/>
            </a:endParaRPr>
          </a:p>
          <a:p>
            <a:pPr>
              <a:spcAft>
                <a:spcPts val="25"/>
              </a:spcAft>
            </a:pPr>
            <a:r>
              <a:rPr lang="en-US" sz="3800" b="1" dirty="0">
                <a:solidFill>
                  <a:srgbClr val="003591"/>
                </a:solidFill>
                <a:latin typeface="Minion Pro" panose="02040503050306020203" pitchFamily="18" charset="0"/>
              </a:rPr>
              <a:t>Key Questions </a:t>
            </a:r>
          </a:p>
          <a:p>
            <a:pPr marL="742950" indent="-742950">
              <a:buFont typeface="+mj-lt"/>
              <a:buAutoNum type="arabicPeriod"/>
            </a:pPr>
            <a:r>
              <a:rPr lang="en-US" sz="3000" b="1" dirty="0">
                <a:solidFill>
                  <a:srgbClr val="003591"/>
                </a:solidFill>
                <a:latin typeface="Minion Pro" panose="02040503050306020203" pitchFamily="18" charset="0"/>
              </a:rPr>
              <a:t>How will species availability change?</a:t>
            </a:r>
          </a:p>
          <a:p>
            <a:pPr marL="742950" indent="-742950">
              <a:buFont typeface="+mj-lt"/>
              <a:buAutoNum type="arabicPeriod"/>
            </a:pPr>
            <a:r>
              <a:rPr lang="en-US" sz="3000" b="1" dirty="0">
                <a:solidFill>
                  <a:srgbClr val="003591"/>
                </a:solidFill>
                <a:latin typeface="Minion Pro" panose="02040503050306020203" pitchFamily="18" charset="0"/>
              </a:rPr>
              <a:t>What are the economic impacts?</a:t>
            </a:r>
          </a:p>
          <a:p>
            <a:pPr marL="742950" indent="-742950" fontAlgn="b">
              <a:buFont typeface="+mj-lt"/>
              <a:buAutoNum type="arabicPeriod"/>
            </a:pPr>
            <a:r>
              <a:rPr lang="en-US" sz="3000" b="1" dirty="0">
                <a:solidFill>
                  <a:srgbClr val="003591"/>
                </a:solidFill>
                <a:latin typeface="Minion Pro" panose="02040503050306020203" pitchFamily="18" charset="0"/>
              </a:rPr>
              <a:t>How will the community adapt?</a:t>
            </a:r>
          </a:p>
          <a:p>
            <a:pPr fontAlgn="b"/>
            <a:endParaRPr lang="en-US" sz="2000" b="1" dirty="0">
              <a:solidFill>
                <a:srgbClr val="003591"/>
              </a:solidFill>
              <a:latin typeface="Minion Pro" panose="02040503050306020203" pitchFamily="18" charset="0"/>
            </a:endParaRPr>
          </a:p>
          <a:p>
            <a:r>
              <a:rPr lang="en-US" sz="6000" b="1" dirty="0">
                <a:solidFill>
                  <a:srgbClr val="003591"/>
                </a:solidFill>
                <a:latin typeface="Minion Pro" panose="02040503050306020203" pitchFamily="18" charset="0"/>
              </a:rPr>
              <a:t>Project Goals</a:t>
            </a:r>
          </a:p>
          <a:p>
            <a:pPr marL="457200" indent="-457200">
              <a:buFont typeface="Arial" panose="020B0604020202020204" pitchFamily="34" charset="0"/>
              <a:buChar char="•"/>
            </a:pPr>
            <a:r>
              <a:rPr lang="en-US" sz="2800" dirty="0">
                <a:latin typeface="Minion Pro" panose="02040503050306020203" pitchFamily="18" charset="0"/>
              </a:rPr>
              <a:t>Analyze in-depth interviews for 4 focus ports </a:t>
            </a:r>
          </a:p>
          <a:p>
            <a:pPr marL="457200" indent="-457200">
              <a:buFont typeface="Arial" panose="020B0604020202020204" pitchFamily="34" charset="0"/>
              <a:buChar char="•"/>
            </a:pPr>
            <a:r>
              <a:rPr lang="en-US" sz="2800" dirty="0">
                <a:latin typeface="Minion Pro" panose="02040503050306020203" pitchFamily="18" charset="0"/>
              </a:rPr>
              <a:t>Identify community-specific facilitators and barriers to adaptation</a:t>
            </a:r>
          </a:p>
          <a:p>
            <a:pPr marL="457200" indent="-457200">
              <a:buFont typeface="Arial" panose="020B0604020202020204" pitchFamily="34" charset="0"/>
              <a:buChar char="•"/>
            </a:pPr>
            <a:r>
              <a:rPr lang="en-US" sz="2800" dirty="0">
                <a:latin typeface="Minion Pro" panose="02040503050306020203" pitchFamily="18" charset="0"/>
              </a:rPr>
              <a:t>Summarize existing climate change adaptation frameworks and determine where project results can be incorporated</a:t>
            </a:r>
          </a:p>
          <a:p>
            <a:pPr marL="457200" indent="-457200">
              <a:buFont typeface="Arial" panose="020B0604020202020204" pitchFamily="34" charset="0"/>
              <a:buChar char="•"/>
            </a:pPr>
            <a:endParaRPr lang="en-US" sz="1900" b="1" dirty="0">
              <a:solidFill>
                <a:srgbClr val="003591"/>
              </a:solidFill>
              <a:latin typeface="Minion Pro" panose="02040503050306020203" pitchFamily="18" charset="0"/>
            </a:endParaRPr>
          </a:p>
          <a:p>
            <a:r>
              <a:rPr lang="en-US" sz="3800" b="1" dirty="0">
                <a:solidFill>
                  <a:srgbClr val="003591"/>
                </a:solidFill>
                <a:latin typeface="Minion Pro" panose="02040503050306020203" pitchFamily="18" charset="0"/>
              </a:rPr>
              <a:t>Methods</a:t>
            </a:r>
          </a:p>
          <a:p>
            <a:pPr marL="342900" indent="-342900">
              <a:buFont typeface="Arial" panose="020B0604020202020204" pitchFamily="34" charset="0"/>
              <a:buChar char="•"/>
            </a:pPr>
            <a:r>
              <a:rPr lang="en-US" sz="2800" dirty="0">
                <a:latin typeface="Minion Pro" panose="02040503050306020203" pitchFamily="18" charset="0"/>
              </a:rPr>
              <a:t>In-depth interviews, qualitative data extraction &amp; interpretation</a:t>
            </a:r>
          </a:p>
        </p:txBody>
      </p:sp>
      <p:sp>
        <p:nvSpPr>
          <p:cNvPr id="16" name="TextBox 15">
            <a:extLst>
              <a:ext uri="{FF2B5EF4-FFF2-40B4-BE49-F238E27FC236}">
                <a16:creationId xmlns:a16="http://schemas.microsoft.com/office/drawing/2014/main" id="{62D330CA-02DB-4445-A4D0-A358878DF8D6}"/>
              </a:ext>
            </a:extLst>
          </p:cNvPr>
          <p:cNvSpPr txBox="1"/>
          <p:nvPr/>
        </p:nvSpPr>
        <p:spPr>
          <a:xfrm>
            <a:off x="12772979" y="9301274"/>
            <a:ext cx="11049291" cy="9725739"/>
          </a:xfrm>
          <a:prstGeom prst="rect">
            <a:avLst/>
          </a:prstGeom>
          <a:noFill/>
          <a:ln w="38100">
            <a:solidFill>
              <a:srgbClr val="9DD164"/>
            </a:solidFill>
          </a:ln>
        </p:spPr>
        <p:txBody>
          <a:bodyPr wrap="square" lIns="457200" tIns="228600" rIns="228600" bIns="228600" rtlCol="0">
            <a:spAutoFit/>
          </a:bodyPr>
          <a:lstStyle/>
          <a:p>
            <a:pPr>
              <a:spcAft>
                <a:spcPts val="2400"/>
              </a:spcAft>
            </a:pPr>
            <a:r>
              <a:rPr lang="en-US" sz="5000" b="1" dirty="0">
                <a:solidFill>
                  <a:srgbClr val="003591"/>
                </a:solidFill>
                <a:latin typeface="Source Sans Pro" panose="020B0503030403020204" pitchFamily="34" charset="77"/>
              </a:rPr>
              <a:t>Results </a:t>
            </a:r>
          </a:p>
          <a:p>
            <a:pPr>
              <a:spcAft>
                <a:spcPts val="2400"/>
              </a:spcAft>
            </a:pPr>
            <a:r>
              <a:rPr lang="en-US" sz="3800" b="1" dirty="0">
                <a:solidFill>
                  <a:srgbClr val="003594"/>
                </a:solidFill>
                <a:latin typeface="Source Sans Pro" panose="020B0503030403020204" pitchFamily="34" charset="77"/>
              </a:rPr>
              <a:t>Phases &amp; Subprocesses of Adaptation</a:t>
            </a:r>
          </a:p>
          <a:p>
            <a:pPr>
              <a:spcAft>
                <a:spcPts val="2400"/>
              </a:spcAft>
            </a:pPr>
            <a:r>
              <a:rPr lang="en-US" sz="3800" b="1" dirty="0">
                <a:solidFill>
                  <a:srgbClr val="003594"/>
                </a:solidFill>
                <a:latin typeface="Source Sans Pro" panose="020B0503030403020204" pitchFamily="34" charset="77"/>
              </a:rPr>
              <a:t> </a:t>
            </a:r>
          </a:p>
          <a:p>
            <a:pPr>
              <a:spcAft>
                <a:spcPts val="2400"/>
              </a:spcAft>
            </a:pPr>
            <a:endParaRPr lang="en-US" sz="4000" b="1" dirty="0">
              <a:solidFill>
                <a:srgbClr val="003594"/>
              </a:solidFill>
              <a:latin typeface="Source Sans Pro" panose="020B0503030403020204" pitchFamily="34" charset="77"/>
            </a:endParaRPr>
          </a:p>
          <a:p>
            <a:pPr>
              <a:spcAft>
                <a:spcPts val="2400"/>
              </a:spcAft>
            </a:pPr>
            <a:endParaRPr lang="en-US" sz="4000" b="1" dirty="0">
              <a:solidFill>
                <a:srgbClr val="003594"/>
              </a:solidFill>
              <a:latin typeface="Source Sans Pro" panose="020B0503030403020204" pitchFamily="34" charset="77"/>
            </a:endParaRPr>
          </a:p>
          <a:p>
            <a:pPr>
              <a:spcAft>
                <a:spcPts val="2400"/>
              </a:spcAft>
            </a:pPr>
            <a:endParaRPr lang="en-US" sz="4000" b="1" dirty="0">
              <a:solidFill>
                <a:srgbClr val="003594"/>
              </a:solidFill>
              <a:latin typeface="Source Sans Pro" panose="020B0503030403020204" pitchFamily="34" charset="77"/>
            </a:endParaRPr>
          </a:p>
          <a:p>
            <a:pPr>
              <a:spcAft>
                <a:spcPts val="2400"/>
              </a:spcAft>
            </a:pPr>
            <a:endParaRPr lang="en-US" sz="4000" b="1" dirty="0">
              <a:solidFill>
                <a:srgbClr val="003594"/>
              </a:solidFill>
              <a:latin typeface="Source Sans Pro" panose="020B0503030403020204" pitchFamily="34" charset="77"/>
            </a:endParaRPr>
          </a:p>
          <a:p>
            <a:pPr>
              <a:spcAft>
                <a:spcPts val="2400"/>
              </a:spcAft>
            </a:pPr>
            <a:endParaRPr lang="en-US" sz="4000" b="1" dirty="0">
              <a:solidFill>
                <a:srgbClr val="003594"/>
              </a:solidFill>
              <a:latin typeface="Source Sans Pro" panose="020B0503030403020204" pitchFamily="34" charset="77"/>
            </a:endParaRPr>
          </a:p>
          <a:p>
            <a:pPr>
              <a:spcAft>
                <a:spcPts val="2400"/>
              </a:spcAft>
            </a:pPr>
            <a:endParaRPr lang="en-US" sz="4000" b="1" dirty="0">
              <a:solidFill>
                <a:srgbClr val="003594"/>
              </a:solidFill>
              <a:latin typeface="Source Sans Pro" panose="020B0503030403020204" pitchFamily="34" charset="77"/>
            </a:endParaRPr>
          </a:p>
          <a:p>
            <a:pPr>
              <a:spcAft>
                <a:spcPts val="2400"/>
              </a:spcAft>
            </a:pPr>
            <a:endParaRPr lang="en-US" sz="800" i="1" dirty="0"/>
          </a:p>
          <a:p>
            <a:pPr>
              <a:spcAft>
                <a:spcPts val="2400"/>
              </a:spcAft>
            </a:pPr>
            <a:r>
              <a:rPr lang="en-US" sz="2800" i="1" dirty="0"/>
              <a:t>Adapted from Moser &amp; </a:t>
            </a:r>
            <a:r>
              <a:rPr lang="en-US" sz="2800" i="1" dirty="0" err="1"/>
              <a:t>Ekstrom</a:t>
            </a:r>
            <a:r>
              <a:rPr lang="en-US" sz="2800" i="1" dirty="0"/>
              <a:t>, 2010</a:t>
            </a:r>
          </a:p>
        </p:txBody>
      </p:sp>
      <p:sp>
        <p:nvSpPr>
          <p:cNvPr id="28" name="TextBox 27">
            <a:extLst>
              <a:ext uri="{FF2B5EF4-FFF2-40B4-BE49-F238E27FC236}">
                <a16:creationId xmlns:a16="http://schemas.microsoft.com/office/drawing/2014/main" id="{44A51FA5-D768-B144-8FD8-46DBA16D3BB7}"/>
              </a:ext>
            </a:extLst>
          </p:cNvPr>
          <p:cNvSpPr txBox="1"/>
          <p:nvPr/>
        </p:nvSpPr>
        <p:spPr>
          <a:xfrm>
            <a:off x="24534116" y="20966086"/>
            <a:ext cx="11049291" cy="1354217"/>
          </a:xfrm>
          <a:prstGeom prst="rect">
            <a:avLst/>
          </a:prstGeom>
          <a:noFill/>
          <a:ln w="38100">
            <a:solidFill>
              <a:srgbClr val="9DD164"/>
            </a:solidFill>
          </a:ln>
        </p:spPr>
        <p:txBody>
          <a:bodyPr wrap="square" lIns="457200" tIns="228600" rIns="228600" bIns="228600" rtlCol="0">
            <a:spAutoFit/>
          </a:bodyPr>
          <a:lstStyle/>
          <a:p>
            <a:r>
              <a:rPr lang="en-US" sz="3800" b="1" dirty="0">
                <a:solidFill>
                  <a:srgbClr val="003591"/>
                </a:solidFill>
                <a:latin typeface="Source Sans Pro" panose="020B0503030403020204" pitchFamily="34" charset="77"/>
              </a:rPr>
              <a:t>References</a:t>
            </a:r>
          </a:p>
          <a:p>
            <a:pPr marL="514350" indent="-514350">
              <a:buFont typeface="+mj-lt"/>
              <a:buAutoNum type="arabicPeriod"/>
            </a:pPr>
            <a:r>
              <a:rPr lang="en-US" sz="2000" dirty="0"/>
              <a:t>Moser &amp; </a:t>
            </a:r>
            <a:r>
              <a:rPr lang="en-US" sz="2000" dirty="0" err="1"/>
              <a:t>Ekstrom</a:t>
            </a:r>
            <a:r>
              <a:rPr lang="en-US" sz="2000" dirty="0"/>
              <a:t>. 2010. </a:t>
            </a:r>
            <a:r>
              <a:rPr lang="en-US" sz="2000" i="1" dirty="0"/>
              <a:t>PNAS.</a:t>
            </a:r>
            <a:r>
              <a:rPr lang="en-US" sz="2000" dirty="0"/>
              <a:t> 5: 11016-22031</a:t>
            </a:r>
          </a:p>
        </p:txBody>
      </p:sp>
      <p:pic>
        <p:nvPicPr>
          <p:cNvPr id="9" name="Picture 8">
            <a:extLst>
              <a:ext uri="{FF2B5EF4-FFF2-40B4-BE49-F238E27FC236}">
                <a16:creationId xmlns:a16="http://schemas.microsoft.com/office/drawing/2014/main" id="{5DBAE8D2-98E7-9D49-8C95-DE864F32C9AF}"/>
              </a:ext>
            </a:extLst>
          </p:cNvPr>
          <p:cNvPicPr>
            <a:picLocks noChangeAspect="1"/>
          </p:cNvPicPr>
          <p:nvPr/>
        </p:nvPicPr>
        <p:blipFill>
          <a:blip r:embed="rId4"/>
          <a:stretch>
            <a:fillRect/>
          </a:stretch>
        </p:blipFill>
        <p:spPr>
          <a:xfrm>
            <a:off x="30870939" y="24190003"/>
            <a:ext cx="4712468" cy="3141645"/>
          </a:xfrm>
          <a:prstGeom prst="rect">
            <a:avLst/>
          </a:prstGeom>
        </p:spPr>
      </p:pic>
      <p:sp>
        <p:nvSpPr>
          <p:cNvPr id="91" name="TextBox 90">
            <a:extLst>
              <a:ext uri="{FF2B5EF4-FFF2-40B4-BE49-F238E27FC236}">
                <a16:creationId xmlns:a16="http://schemas.microsoft.com/office/drawing/2014/main" id="{BAE6406B-9C8A-4548-9002-487E2330998B}"/>
              </a:ext>
            </a:extLst>
          </p:cNvPr>
          <p:cNvSpPr txBox="1"/>
          <p:nvPr/>
        </p:nvSpPr>
        <p:spPr>
          <a:xfrm>
            <a:off x="12772979" y="26381144"/>
            <a:ext cx="11066138" cy="2206758"/>
          </a:xfrm>
          <a:prstGeom prst="rect">
            <a:avLst/>
          </a:prstGeom>
          <a:solidFill>
            <a:srgbClr val="D6D2C4"/>
          </a:solidFill>
          <a:ln w="38100">
            <a:solidFill>
              <a:srgbClr val="003594"/>
            </a:solidFill>
          </a:ln>
        </p:spPr>
        <p:txBody>
          <a:bodyPr wrap="square" lIns="457200" tIns="228600" rIns="228600" bIns="228600" rtlCol="0" anchor="t">
            <a:spAutoFit/>
          </a:bodyPr>
          <a:lstStyle/>
          <a:p>
            <a:pPr algn="ctr">
              <a:lnSpc>
                <a:spcPct val="90000"/>
              </a:lnSpc>
              <a:spcBef>
                <a:spcPts val="1000"/>
              </a:spcBef>
              <a:buClr>
                <a:schemeClr val="accent2"/>
              </a:buClr>
            </a:pPr>
            <a:r>
              <a:rPr lang="en-US" sz="4200" dirty="0">
                <a:solidFill>
                  <a:srgbClr val="003594"/>
                </a:solidFill>
              </a:rPr>
              <a:t>“The irony is that the ocean will have same amount of potential, but we will not be permitted to pursue it” Point Judith, RI</a:t>
            </a:r>
          </a:p>
        </p:txBody>
      </p:sp>
      <p:pic>
        <p:nvPicPr>
          <p:cNvPr id="95" name="Picture 94">
            <a:extLst>
              <a:ext uri="{FF2B5EF4-FFF2-40B4-BE49-F238E27FC236}">
                <a16:creationId xmlns:a16="http://schemas.microsoft.com/office/drawing/2014/main" id="{4CD1A318-3A03-784E-8E1A-0E9661442380}"/>
              </a:ext>
            </a:extLst>
          </p:cNvPr>
          <p:cNvPicPr>
            <a:picLocks noChangeAspect="1"/>
          </p:cNvPicPr>
          <p:nvPr/>
        </p:nvPicPr>
        <p:blipFill>
          <a:blip r:embed="rId5"/>
          <a:stretch>
            <a:fillRect/>
          </a:stretch>
        </p:blipFill>
        <p:spPr>
          <a:xfrm>
            <a:off x="7373780" y="9583440"/>
            <a:ext cx="3467730" cy="5436030"/>
          </a:xfrm>
          <a:prstGeom prst="rect">
            <a:avLst/>
          </a:prstGeom>
        </p:spPr>
      </p:pic>
      <p:graphicFrame>
        <p:nvGraphicFramePr>
          <p:cNvPr id="41" name="Diagram 40">
            <a:extLst>
              <a:ext uri="{FF2B5EF4-FFF2-40B4-BE49-F238E27FC236}">
                <a16:creationId xmlns:a16="http://schemas.microsoft.com/office/drawing/2014/main" id="{4257473E-1899-A44E-A5E7-5C9CBAF1479E}"/>
              </a:ext>
            </a:extLst>
          </p:cNvPr>
          <p:cNvGraphicFramePr/>
          <p:nvPr>
            <p:extLst>
              <p:ext uri="{D42A27DB-BD31-4B8C-83A1-F6EECF244321}">
                <p14:modId xmlns:p14="http://schemas.microsoft.com/office/powerpoint/2010/main" val="1988913667"/>
              </p:ext>
            </p:extLst>
          </p:nvPr>
        </p:nvGraphicFramePr>
        <p:xfrm>
          <a:off x="12529680" y="11240760"/>
          <a:ext cx="10856285" cy="673711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3" name="TextBox 42">
            <a:extLst>
              <a:ext uri="{FF2B5EF4-FFF2-40B4-BE49-F238E27FC236}">
                <a16:creationId xmlns:a16="http://schemas.microsoft.com/office/drawing/2014/main" id="{2717949F-BA0A-1540-BD0E-30D7C36CEF61}"/>
              </a:ext>
            </a:extLst>
          </p:cNvPr>
          <p:cNvSpPr txBox="1"/>
          <p:nvPr/>
        </p:nvSpPr>
        <p:spPr>
          <a:xfrm>
            <a:off x="21085096" y="12857053"/>
            <a:ext cx="2545817" cy="523220"/>
          </a:xfrm>
          <a:prstGeom prst="rect">
            <a:avLst/>
          </a:prstGeom>
          <a:solidFill>
            <a:srgbClr val="9DD164"/>
          </a:solidFill>
          <a:ln>
            <a:solidFill>
              <a:srgbClr val="003594"/>
            </a:solidFill>
          </a:ln>
        </p:spPr>
        <p:txBody>
          <a:bodyPr wrap="square" rtlCol="0">
            <a:spAutoFit/>
          </a:bodyPr>
          <a:lstStyle/>
          <a:p>
            <a:pPr algn="ctr"/>
            <a:r>
              <a:rPr lang="en-US" sz="2800" b="1" dirty="0">
                <a:solidFill>
                  <a:srgbClr val="092844"/>
                </a:solidFill>
              </a:rPr>
              <a:t>Understanding </a:t>
            </a:r>
          </a:p>
        </p:txBody>
      </p:sp>
      <p:sp>
        <p:nvSpPr>
          <p:cNvPr id="45" name="TextBox 44">
            <a:extLst>
              <a:ext uri="{FF2B5EF4-FFF2-40B4-BE49-F238E27FC236}">
                <a16:creationId xmlns:a16="http://schemas.microsoft.com/office/drawing/2014/main" id="{773CBEC0-ADD4-2245-9AAB-8B8669035F8F}"/>
              </a:ext>
            </a:extLst>
          </p:cNvPr>
          <p:cNvSpPr txBox="1"/>
          <p:nvPr/>
        </p:nvSpPr>
        <p:spPr>
          <a:xfrm>
            <a:off x="20604292" y="16961642"/>
            <a:ext cx="2545817" cy="523220"/>
          </a:xfrm>
          <a:prstGeom prst="rect">
            <a:avLst/>
          </a:prstGeom>
          <a:solidFill>
            <a:srgbClr val="9DD164"/>
          </a:solidFill>
          <a:ln>
            <a:solidFill>
              <a:srgbClr val="003594"/>
            </a:solidFill>
          </a:ln>
        </p:spPr>
        <p:txBody>
          <a:bodyPr wrap="square" rtlCol="0">
            <a:spAutoFit/>
          </a:bodyPr>
          <a:lstStyle/>
          <a:p>
            <a:pPr algn="ctr"/>
            <a:r>
              <a:rPr lang="en-US" sz="2800" b="1" dirty="0">
                <a:solidFill>
                  <a:srgbClr val="092844"/>
                </a:solidFill>
              </a:rPr>
              <a:t>Planning </a:t>
            </a:r>
          </a:p>
        </p:txBody>
      </p:sp>
      <p:sp>
        <p:nvSpPr>
          <p:cNvPr id="46" name="TextBox 45">
            <a:extLst>
              <a:ext uri="{FF2B5EF4-FFF2-40B4-BE49-F238E27FC236}">
                <a16:creationId xmlns:a16="http://schemas.microsoft.com/office/drawing/2014/main" id="{DF365E01-2999-A84C-9025-436AA8524142}"/>
              </a:ext>
            </a:extLst>
          </p:cNvPr>
          <p:cNvSpPr txBox="1"/>
          <p:nvPr/>
        </p:nvSpPr>
        <p:spPr>
          <a:xfrm>
            <a:off x="12919391" y="15071559"/>
            <a:ext cx="2545817" cy="523220"/>
          </a:xfrm>
          <a:prstGeom prst="rect">
            <a:avLst/>
          </a:prstGeom>
          <a:solidFill>
            <a:srgbClr val="9DD164"/>
          </a:solidFill>
          <a:ln>
            <a:solidFill>
              <a:srgbClr val="003594"/>
            </a:solidFill>
          </a:ln>
        </p:spPr>
        <p:txBody>
          <a:bodyPr wrap="square" rtlCol="0">
            <a:spAutoFit/>
          </a:bodyPr>
          <a:lstStyle/>
          <a:p>
            <a:pPr algn="ctr"/>
            <a:r>
              <a:rPr lang="en-US" sz="2800" b="1" dirty="0">
                <a:solidFill>
                  <a:srgbClr val="092844"/>
                </a:solidFill>
              </a:rPr>
              <a:t>Managing</a:t>
            </a:r>
          </a:p>
        </p:txBody>
      </p:sp>
      <p:sp>
        <p:nvSpPr>
          <p:cNvPr id="55" name="TextBox 54">
            <a:extLst>
              <a:ext uri="{FF2B5EF4-FFF2-40B4-BE49-F238E27FC236}">
                <a16:creationId xmlns:a16="http://schemas.microsoft.com/office/drawing/2014/main" id="{A76C3B36-B465-2244-AB44-F9793EE249D3}"/>
              </a:ext>
            </a:extLst>
          </p:cNvPr>
          <p:cNvSpPr txBox="1"/>
          <p:nvPr/>
        </p:nvSpPr>
        <p:spPr>
          <a:xfrm>
            <a:off x="24534116" y="15657626"/>
            <a:ext cx="11049291" cy="5109091"/>
          </a:xfrm>
          <a:prstGeom prst="rect">
            <a:avLst/>
          </a:prstGeom>
          <a:noFill/>
          <a:ln w="38100">
            <a:solidFill>
              <a:srgbClr val="9DD164"/>
            </a:solidFill>
          </a:ln>
        </p:spPr>
        <p:txBody>
          <a:bodyPr wrap="square" lIns="457200" tIns="228600" rIns="228600" bIns="228600" rtlCol="0">
            <a:spAutoFit/>
          </a:bodyPr>
          <a:lstStyle/>
          <a:p>
            <a:r>
              <a:rPr lang="en-US" sz="5000" b="1" dirty="0">
                <a:solidFill>
                  <a:srgbClr val="003591"/>
                </a:solidFill>
                <a:latin typeface="Source Sans Pro" panose="020B0503030403020204" pitchFamily="34" charset="77"/>
              </a:rPr>
              <a:t>Discussion &amp; Next Steps</a:t>
            </a:r>
          </a:p>
          <a:p>
            <a:pPr marL="342900" indent="-342900">
              <a:buFont typeface="Arial" panose="020B0604020202020204" pitchFamily="34" charset="0"/>
              <a:buChar char="•"/>
            </a:pPr>
            <a:r>
              <a:rPr lang="en-US" sz="2800" dirty="0">
                <a:latin typeface="Minion Pro" panose="02040503050306020203" pitchFamily="18" charset="0"/>
              </a:rPr>
              <a:t>Ocean temperatures are warming rapidly in the Gulf of Maine</a:t>
            </a:r>
          </a:p>
          <a:p>
            <a:pPr marL="342900" indent="-342900">
              <a:buFont typeface="Arial" panose="020B0604020202020204" pitchFamily="34" charset="0"/>
              <a:buChar char="•"/>
            </a:pPr>
            <a:r>
              <a:rPr lang="en-US" sz="2800" dirty="0">
                <a:latin typeface="Minion Pro" panose="02040503050306020203" pitchFamily="18" charset="0"/>
              </a:rPr>
              <a:t>Fishermen, fishing communities, and management councils will all need to collaborate to buffer the impacts of a rapidly changing environment </a:t>
            </a:r>
          </a:p>
          <a:p>
            <a:pPr marL="342900" indent="-342900">
              <a:buFont typeface="Arial" panose="020B0604020202020204" pitchFamily="34" charset="0"/>
              <a:buChar char="•"/>
            </a:pPr>
            <a:r>
              <a:rPr lang="en-US" sz="2800" dirty="0">
                <a:latin typeface="Minion Pro" panose="02040503050306020203" pitchFamily="18" charset="0"/>
              </a:rPr>
              <a:t>GMRI hopes to identify viable adaptation pathways for all four ports, utilizing the information collected from interviews, ecosystem models, and economic impact evaluations</a:t>
            </a:r>
          </a:p>
          <a:p>
            <a:pPr marL="342900" indent="-342900">
              <a:buFont typeface="Arial" panose="020B0604020202020204" pitchFamily="34" charset="0"/>
              <a:buChar char="•"/>
            </a:pPr>
            <a:r>
              <a:rPr lang="en-US" sz="2800" dirty="0">
                <a:latin typeface="Minion Pro" panose="02040503050306020203" pitchFamily="18" charset="0"/>
              </a:rPr>
              <a:t>This project has been an incredible introduction into the complex world of fisheries! </a:t>
            </a:r>
          </a:p>
        </p:txBody>
      </p:sp>
      <p:pic>
        <p:nvPicPr>
          <p:cNvPr id="58" name="Picture 57">
            <a:extLst>
              <a:ext uri="{FF2B5EF4-FFF2-40B4-BE49-F238E27FC236}">
                <a16:creationId xmlns:a16="http://schemas.microsoft.com/office/drawing/2014/main" id="{A6ABE482-4902-014D-A01C-FC4AA2E6C9A0}"/>
              </a:ext>
            </a:extLst>
          </p:cNvPr>
          <p:cNvPicPr>
            <a:picLocks noChangeAspect="1"/>
          </p:cNvPicPr>
          <p:nvPr/>
        </p:nvPicPr>
        <p:blipFill rotWithShape="1">
          <a:blip r:embed="rId11"/>
          <a:srcRect l="5333" r="24097" b="1156"/>
          <a:stretch/>
        </p:blipFill>
        <p:spPr>
          <a:xfrm>
            <a:off x="1728021" y="9583440"/>
            <a:ext cx="5044064" cy="5436030"/>
          </a:xfrm>
          <a:prstGeom prst="rect">
            <a:avLst/>
          </a:prstGeom>
        </p:spPr>
      </p:pic>
      <p:pic>
        <p:nvPicPr>
          <p:cNvPr id="59" name="Picture 58">
            <a:extLst>
              <a:ext uri="{FF2B5EF4-FFF2-40B4-BE49-F238E27FC236}">
                <a16:creationId xmlns:a16="http://schemas.microsoft.com/office/drawing/2014/main" id="{80606BA4-D38E-B34C-B1A2-2DDC1E733889}"/>
              </a:ext>
            </a:extLst>
          </p:cNvPr>
          <p:cNvPicPr>
            <a:picLocks noChangeAspect="1"/>
          </p:cNvPicPr>
          <p:nvPr/>
        </p:nvPicPr>
        <p:blipFill>
          <a:blip r:embed="rId12"/>
          <a:stretch>
            <a:fillRect/>
          </a:stretch>
        </p:blipFill>
        <p:spPr>
          <a:xfrm>
            <a:off x="1728021" y="15947583"/>
            <a:ext cx="9113489" cy="5642749"/>
          </a:xfrm>
          <a:prstGeom prst="rect">
            <a:avLst/>
          </a:prstGeom>
        </p:spPr>
      </p:pic>
      <p:graphicFrame>
        <p:nvGraphicFramePr>
          <p:cNvPr id="61" name="Diagram 60">
            <a:extLst>
              <a:ext uri="{FF2B5EF4-FFF2-40B4-BE49-F238E27FC236}">
                <a16:creationId xmlns:a16="http://schemas.microsoft.com/office/drawing/2014/main" id="{D6BE40C7-7ABD-BD4C-A549-3631AD593ED0}"/>
              </a:ext>
            </a:extLst>
          </p:cNvPr>
          <p:cNvGraphicFramePr/>
          <p:nvPr>
            <p:extLst>
              <p:ext uri="{D42A27DB-BD31-4B8C-83A1-F6EECF244321}">
                <p14:modId xmlns:p14="http://schemas.microsoft.com/office/powerpoint/2010/main" val="3809089549"/>
              </p:ext>
            </p:extLst>
          </p:nvPr>
        </p:nvGraphicFramePr>
        <p:xfrm>
          <a:off x="12772979" y="21301034"/>
          <a:ext cx="23400530" cy="388226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62" name="Right Arrow 61">
            <a:extLst>
              <a:ext uri="{FF2B5EF4-FFF2-40B4-BE49-F238E27FC236}">
                <a16:creationId xmlns:a16="http://schemas.microsoft.com/office/drawing/2014/main" id="{F1A4A1B0-FBA5-B242-87FF-9199BE868726}"/>
              </a:ext>
            </a:extLst>
          </p:cNvPr>
          <p:cNvSpPr/>
          <p:nvPr/>
        </p:nvSpPr>
        <p:spPr>
          <a:xfrm>
            <a:off x="12772979" y="20071061"/>
            <a:ext cx="4056924" cy="1257807"/>
          </a:xfrm>
          <a:prstGeom prst="rightArrow">
            <a:avLst/>
          </a:prstGeom>
          <a:solidFill>
            <a:srgbClr val="9DD1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ysClr val="windowText" lastClr="000000"/>
                </a:solidFill>
              </a:rPr>
              <a:t>Stonington, ME</a:t>
            </a:r>
          </a:p>
        </p:txBody>
      </p:sp>
      <p:sp>
        <p:nvSpPr>
          <p:cNvPr id="64" name="Right Arrow 63">
            <a:extLst>
              <a:ext uri="{FF2B5EF4-FFF2-40B4-BE49-F238E27FC236}">
                <a16:creationId xmlns:a16="http://schemas.microsoft.com/office/drawing/2014/main" id="{030F589D-5946-544F-9771-4CB6EA6F11D3}"/>
              </a:ext>
            </a:extLst>
          </p:cNvPr>
          <p:cNvSpPr/>
          <p:nvPr/>
        </p:nvSpPr>
        <p:spPr>
          <a:xfrm>
            <a:off x="12756132" y="21211597"/>
            <a:ext cx="6149706" cy="1143403"/>
          </a:xfrm>
          <a:prstGeom prst="rightArrow">
            <a:avLst/>
          </a:prstGeom>
          <a:solidFill>
            <a:srgbClr val="9DD1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ysClr val="windowText" lastClr="000000"/>
                </a:solidFill>
              </a:rPr>
              <a:t>Portland, ME</a:t>
            </a:r>
          </a:p>
        </p:txBody>
      </p:sp>
      <p:sp>
        <p:nvSpPr>
          <p:cNvPr id="68" name="Right Arrow 67">
            <a:extLst>
              <a:ext uri="{FF2B5EF4-FFF2-40B4-BE49-F238E27FC236}">
                <a16:creationId xmlns:a16="http://schemas.microsoft.com/office/drawing/2014/main" id="{0F0BCD62-B8ED-7247-986B-4F305C5BAAB6}"/>
              </a:ext>
            </a:extLst>
          </p:cNvPr>
          <p:cNvSpPr/>
          <p:nvPr/>
        </p:nvSpPr>
        <p:spPr>
          <a:xfrm>
            <a:off x="12756132" y="24059363"/>
            <a:ext cx="10227436" cy="1260281"/>
          </a:xfrm>
          <a:prstGeom prst="rightArrow">
            <a:avLst/>
          </a:prstGeom>
          <a:solidFill>
            <a:srgbClr val="9DD1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ysClr val="windowText" lastClr="000000"/>
                </a:solidFill>
              </a:rPr>
              <a:t>New Bedford, MA</a:t>
            </a:r>
          </a:p>
        </p:txBody>
      </p:sp>
      <p:sp>
        <p:nvSpPr>
          <p:cNvPr id="69" name="Right Arrow 68">
            <a:extLst>
              <a:ext uri="{FF2B5EF4-FFF2-40B4-BE49-F238E27FC236}">
                <a16:creationId xmlns:a16="http://schemas.microsoft.com/office/drawing/2014/main" id="{16E1DA20-717A-FB44-9BEF-0D676B0F867B}"/>
              </a:ext>
            </a:extLst>
          </p:cNvPr>
          <p:cNvSpPr/>
          <p:nvPr/>
        </p:nvSpPr>
        <p:spPr>
          <a:xfrm>
            <a:off x="12756133" y="25108069"/>
            <a:ext cx="11777984" cy="1224198"/>
          </a:xfrm>
          <a:prstGeom prst="rightArrow">
            <a:avLst/>
          </a:prstGeom>
          <a:solidFill>
            <a:srgbClr val="9DD16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ysClr val="windowText" lastClr="000000"/>
                </a:solidFill>
              </a:rPr>
              <a:t>Point Judith, RI</a:t>
            </a:r>
          </a:p>
        </p:txBody>
      </p:sp>
      <p:sp>
        <p:nvSpPr>
          <p:cNvPr id="70" name="TextBox 69">
            <a:extLst>
              <a:ext uri="{FF2B5EF4-FFF2-40B4-BE49-F238E27FC236}">
                <a16:creationId xmlns:a16="http://schemas.microsoft.com/office/drawing/2014/main" id="{D6159624-7523-8844-B482-CF0478D988AF}"/>
              </a:ext>
            </a:extLst>
          </p:cNvPr>
          <p:cNvSpPr txBox="1"/>
          <p:nvPr/>
        </p:nvSpPr>
        <p:spPr>
          <a:xfrm>
            <a:off x="12771725" y="5335383"/>
            <a:ext cx="11050545" cy="3693319"/>
          </a:xfrm>
          <a:prstGeom prst="rect">
            <a:avLst/>
          </a:prstGeom>
          <a:solidFill>
            <a:srgbClr val="D6D2C4"/>
          </a:solidFill>
          <a:ln w="38100">
            <a:solidFill>
              <a:srgbClr val="003594"/>
            </a:solidFill>
          </a:ln>
        </p:spPr>
        <p:txBody>
          <a:bodyPr wrap="square" lIns="457200" tIns="228600" rIns="228600" bIns="228600" rtlCol="0" anchor="t">
            <a:spAutoFit/>
          </a:bodyPr>
          <a:lstStyle/>
          <a:p>
            <a:pPr algn="ctr"/>
            <a:r>
              <a:rPr lang="en-US" sz="4200" dirty="0">
                <a:solidFill>
                  <a:srgbClr val="003594"/>
                </a:solidFill>
              </a:rPr>
              <a:t>“If unhampered by regulations, fishermen have the capacity and skill to adapt their businesses and fishing operations to a changing ecosystem. Politics is </a:t>
            </a:r>
            <a:r>
              <a:rPr lang="en-US" sz="4200" i="1" dirty="0">
                <a:solidFill>
                  <a:srgbClr val="003594"/>
                </a:solidFill>
              </a:rPr>
              <a:t>the</a:t>
            </a:r>
            <a:r>
              <a:rPr lang="en-US" sz="4200" dirty="0">
                <a:solidFill>
                  <a:srgbClr val="003594"/>
                </a:solidFill>
              </a:rPr>
              <a:t> limiting factor” </a:t>
            </a:r>
          </a:p>
          <a:p>
            <a:pPr algn="ctr"/>
            <a:r>
              <a:rPr lang="en-US" sz="4200" dirty="0">
                <a:solidFill>
                  <a:srgbClr val="003594"/>
                </a:solidFill>
              </a:rPr>
              <a:t>Point Judith, RI</a:t>
            </a:r>
          </a:p>
        </p:txBody>
      </p:sp>
      <p:pic>
        <p:nvPicPr>
          <p:cNvPr id="17" name="Picture 16">
            <a:extLst>
              <a:ext uri="{FF2B5EF4-FFF2-40B4-BE49-F238E27FC236}">
                <a16:creationId xmlns:a16="http://schemas.microsoft.com/office/drawing/2014/main" id="{AB4EADF3-52CB-9340-A996-B82BA39A1C04}"/>
              </a:ext>
            </a:extLst>
          </p:cNvPr>
          <p:cNvPicPr>
            <a:picLocks noChangeAspect="1"/>
          </p:cNvPicPr>
          <p:nvPr/>
        </p:nvPicPr>
        <p:blipFill>
          <a:blip r:embed="rId18"/>
          <a:stretch>
            <a:fillRect/>
          </a:stretch>
        </p:blipFill>
        <p:spPr>
          <a:xfrm>
            <a:off x="30718524" y="6543836"/>
            <a:ext cx="4725101" cy="3150067"/>
          </a:xfrm>
          <a:prstGeom prst="rect">
            <a:avLst/>
          </a:prstGeom>
        </p:spPr>
      </p:pic>
      <p:pic>
        <p:nvPicPr>
          <p:cNvPr id="22" name="Picture 21">
            <a:extLst>
              <a:ext uri="{FF2B5EF4-FFF2-40B4-BE49-F238E27FC236}">
                <a16:creationId xmlns:a16="http://schemas.microsoft.com/office/drawing/2014/main" id="{79FD285A-AC14-8B48-9AA2-CB493A7D9B17}"/>
              </a:ext>
            </a:extLst>
          </p:cNvPr>
          <p:cNvPicPr>
            <a:picLocks noChangeAspect="1"/>
          </p:cNvPicPr>
          <p:nvPr/>
        </p:nvPicPr>
        <p:blipFill>
          <a:blip r:embed="rId19"/>
          <a:stretch>
            <a:fillRect/>
          </a:stretch>
        </p:blipFill>
        <p:spPr>
          <a:xfrm>
            <a:off x="26234997" y="24202229"/>
            <a:ext cx="4319475" cy="3129419"/>
          </a:xfrm>
          <a:prstGeom prst="rect">
            <a:avLst/>
          </a:prstGeom>
        </p:spPr>
      </p:pic>
      <p:sp>
        <p:nvSpPr>
          <p:cNvPr id="2" name="TextBox 1">
            <a:extLst>
              <a:ext uri="{FF2B5EF4-FFF2-40B4-BE49-F238E27FC236}">
                <a16:creationId xmlns:a16="http://schemas.microsoft.com/office/drawing/2014/main" id="{EDE9D450-AC1E-EA45-9DB2-465001BB9879}"/>
              </a:ext>
            </a:extLst>
          </p:cNvPr>
          <p:cNvSpPr txBox="1"/>
          <p:nvPr/>
        </p:nvSpPr>
        <p:spPr>
          <a:xfrm>
            <a:off x="12756132" y="19360690"/>
            <a:ext cx="9768904" cy="677108"/>
          </a:xfrm>
          <a:prstGeom prst="rect">
            <a:avLst/>
          </a:prstGeom>
          <a:noFill/>
        </p:spPr>
        <p:txBody>
          <a:bodyPr wrap="square" rtlCol="0">
            <a:spAutoFit/>
          </a:bodyPr>
          <a:lstStyle/>
          <a:p>
            <a:r>
              <a:rPr lang="en-US" sz="3800" b="1" dirty="0">
                <a:solidFill>
                  <a:srgbClr val="003591"/>
                </a:solidFill>
                <a:latin typeface="Minion Pro" panose="02040503050306020203" pitchFamily="18" charset="0"/>
              </a:rPr>
              <a:t>Adaptation Progress by Community</a:t>
            </a:r>
            <a:endParaRPr lang="en-US" sz="3800" dirty="0"/>
          </a:p>
        </p:txBody>
      </p:sp>
    </p:spTree>
    <p:extLst>
      <p:ext uri="{BB962C8B-B14F-4D97-AF65-F5344CB8AC3E}">
        <p14:creationId xmlns:p14="http://schemas.microsoft.com/office/powerpoint/2010/main" val="10709835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llows_poster_1" id="{4759A9DF-9B91-9348-93EC-96E587BC7BB8}" vid="{129A80A6-8E2C-A04D-A090-659A8FD1B77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24739</TotalTime>
  <Words>465</Words>
  <Application>Microsoft Macintosh PowerPoint</Application>
  <PresentationFormat>Custom</PresentationFormat>
  <Paragraphs>121</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Minion Pro</vt:lpstr>
      <vt:lpstr>Source Sans Pro</vt:lpstr>
      <vt:lpstr>Office Theme</vt:lpstr>
      <vt:lpstr>PowerPoint Presentation</vt:lpstr>
    </vt:vector>
  </TitlesOfParts>
  <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Microsoft Office User</dc:creator>
  <cp:lastModifiedBy>Microsoft Office User</cp:lastModifiedBy>
  <cp:revision>149</cp:revision>
  <cp:lastPrinted>2018-08-02T16:02:22Z</cp:lastPrinted>
  <dcterms:created xsi:type="dcterms:W3CDTF">2018-06-22T15:17:21Z</dcterms:created>
  <dcterms:modified xsi:type="dcterms:W3CDTF">2018-08-07T19:55:35Z</dcterms:modified>
</cp:coreProperties>
</file>