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notesMasterIdLst>
    <p:notesMasterId r:id="rId3"/>
  </p:notesMasterIdLst>
  <p:handoutMasterIdLst>
    <p:handoutMasterId r:id="rId4"/>
  </p:handoutMasterIdLst>
  <p:sldIdLst>
    <p:sldId id="257" r:id="rId2"/>
  </p:sldIdLst>
  <p:sldSz cx="43891200" cy="329184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w Cen MT" charset="0"/>
        <a:ea typeface="+mn-ea"/>
        <a:cs typeface="+mn-cs"/>
      </a:defRPr>
    </a:lvl1pPr>
    <a:lvl2pPr marL="457200" algn="l" defTabSz="457200" rtl="0" eaLnBrk="0" fontAlgn="base" hangingPunct="0">
      <a:spcBef>
        <a:spcPct val="0"/>
      </a:spcBef>
      <a:spcAft>
        <a:spcPct val="0"/>
      </a:spcAft>
      <a:defRPr kern="1200">
        <a:solidFill>
          <a:schemeClr val="tx1"/>
        </a:solidFill>
        <a:latin typeface="Tw Cen MT" charset="0"/>
        <a:ea typeface="+mn-ea"/>
        <a:cs typeface="+mn-cs"/>
      </a:defRPr>
    </a:lvl2pPr>
    <a:lvl3pPr marL="914400" algn="l" defTabSz="457200" rtl="0" eaLnBrk="0" fontAlgn="base" hangingPunct="0">
      <a:spcBef>
        <a:spcPct val="0"/>
      </a:spcBef>
      <a:spcAft>
        <a:spcPct val="0"/>
      </a:spcAft>
      <a:defRPr kern="1200">
        <a:solidFill>
          <a:schemeClr val="tx1"/>
        </a:solidFill>
        <a:latin typeface="Tw Cen MT" charset="0"/>
        <a:ea typeface="+mn-ea"/>
        <a:cs typeface="+mn-cs"/>
      </a:defRPr>
    </a:lvl3pPr>
    <a:lvl4pPr marL="1371600" algn="l" defTabSz="457200" rtl="0" eaLnBrk="0" fontAlgn="base" hangingPunct="0">
      <a:spcBef>
        <a:spcPct val="0"/>
      </a:spcBef>
      <a:spcAft>
        <a:spcPct val="0"/>
      </a:spcAft>
      <a:defRPr kern="1200">
        <a:solidFill>
          <a:schemeClr val="tx1"/>
        </a:solidFill>
        <a:latin typeface="Tw Cen MT" charset="0"/>
        <a:ea typeface="+mn-ea"/>
        <a:cs typeface="+mn-cs"/>
      </a:defRPr>
    </a:lvl4pPr>
    <a:lvl5pPr marL="1828800" algn="l" defTabSz="457200" rtl="0" eaLnBrk="0" fontAlgn="base" hangingPunct="0">
      <a:spcBef>
        <a:spcPct val="0"/>
      </a:spcBef>
      <a:spcAft>
        <a:spcPct val="0"/>
      </a:spcAft>
      <a:defRPr kern="1200">
        <a:solidFill>
          <a:schemeClr val="tx1"/>
        </a:solidFill>
        <a:latin typeface="Tw Cen MT" charset="0"/>
        <a:ea typeface="+mn-ea"/>
        <a:cs typeface="+mn-cs"/>
      </a:defRPr>
    </a:lvl5pPr>
    <a:lvl6pPr marL="2286000" algn="l" defTabSz="914400" rtl="0" eaLnBrk="1" latinLnBrk="0" hangingPunct="1">
      <a:defRPr kern="1200">
        <a:solidFill>
          <a:schemeClr val="tx1"/>
        </a:solidFill>
        <a:latin typeface="Tw Cen MT" charset="0"/>
        <a:ea typeface="+mn-ea"/>
        <a:cs typeface="+mn-cs"/>
      </a:defRPr>
    </a:lvl6pPr>
    <a:lvl7pPr marL="2743200" algn="l" defTabSz="914400" rtl="0" eaLnBrk="1" latinLnBrk="0" hangingPunct="1">
      <a:defRPr kern="1200">
        <a:solidFill>
          <a:schemeClr val="tx1"/>
        </a:solidFill>
        <a:latin typeface="Tw Cen MT" charset="0"/>
        <a:ea typeface="+mn-ea"/>
        <a:cs typeface="+mn-cs"/>
      </a:defRPr>
    </a:lvl7pPr>
    <a:lvl8pPr marL="3200400" algn="l" defTabSz="914400" rtl="0" eaLnBrk="1" latinLnBrk="0" hangingPunct="1">
      <a:defRPr kern="1200">
        <a:solidFill>
          <a:schemeClr val="tx1"/>
        </a:solidFill>
        <a:latin typeface="Tw Cen MT" charset="0"/>
        <a:ea typeface="+mn-ea"/>
        <a:cs typeface="+mn-cs"/>
      </a:defRPr>
    </a:lvl8pPr>
    <a:lvl9pPr marL="3657600" algn="l" defTabSz="914400" rtl="0" eaLnBrk="1" latinLnBrk="0" hangingPunct="1">
      <a:defRPr kern="1200">
        <a:solidFill>
          <a:schemeClr val="tx1"/>
        </a:solidFill>
        <a:latin typeface="Tw Cen MT" charset="0"/>
        <a:ea typeface="+mn-ea"/>
        <a:cs typeface="+mn-cs"/>
      </a:defRPr>
    </a:lvl9pPr>
  </p:defaultTextStyle>
  <p:extLst>
    <p:ext uri="{EFAFB233-063F-42B5-8137-9DF3F51BA10A}">
      <p15:sldGuideLst xmlns:p15="http://schemas.microsoft.com/office/powerpoint/2012/main">
        <p15:guide id="1" orient="horz" pos="8160">
          <p15:clr>
            <a:srgbClr val="A4A3A4"/>
          </p15:clr>
        </p15:guide>
        <p15:guide id="2" orient="horz" pos="7728">
          <p15:clr>
            <a:srgbClr val="A4A3A4"/>
          </p15:clr>
        </p15:guide>
        <p15:guide id="3" orient="horz" pos="19680">
          <p15:clr>
            <a:srgbClr val="A4A3A4"/>
          </p15:clr>
        </p15:guide>
        <p15:guide id="4" orient="horz" pos="960">
          <p15:clr>
            <a:srgbClr val="A4A3A4"/>
          </p15:clr>
        </p15:guide>
        <p15:guide id="5" orient="horz" pos="11760">
          <p15:clr>
            <a:srgbClr val="A4A3A4"/>
          </p15:clr>
        </p15:guide>
        <p15:guide id="6" orient="horz" pos="12960">
          <p15:clr>
            <a:srgbClr val="A4A3A4"/>
          </p15:clr>
        </p15:guide>
        <p15:guide id="7" orient="horz" pos="4704">
          <p15:clr>
            <a:srgbClr val="A4A3A4"/>
          </p15:clr>
        </p15:guide>
        <p15:guide id="8" pos="26688">
          <p15:clr>
            <a:srgbClr val="A4A3A4"/>
          </p15:clr>
        </p15:guide>
        <p15:guide id="9" pos="1344">
          <p15:clr>
            <a:srgbClr val="A4A3A4"/>
          </p15:clr>
        </p15:guide>
        <p15:guide id="10" pos="23424">
          <p15:clr>
            <a:srgbClr val="A4A3A4"/>
          </p15:clr>
        </p15:guide>
        <p15:guide id="11" pos="10896">
          <p15:clr>
            <a:srgbClr val="A4A3A4"/>
          </p15:clr>
        </p15:guide>
        <p15:guide id="12" pos="13296">
          <p15:clr>
            <a:srgbClr val="A4A3A4"/>
          </p15:clr>
        </p15:guide>
        <p15:guide id="13" pos="17664">
          <p15:clr>
            <a:srgbClr val="A4A3A4"/>
          </p15:clr>
        </p15:guide>
        <p15:guide id="14" pos="18576">
          <p15:clr>
            <a:srgbClr val="A4A3A4"/>
          </p15:clr>
        </p15:guide>
        <p15:guide id="15" pos="2251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7F7F7F"/>
    <a:srgbClr val="FF7F27"/>
    <a:srgbClr val="01A2E8"/>
    <a:srgbClr val="003591"/>
    <a:srgbClr val="99FF66"/>
    <a:srgbClr val="6699FF"/>
    <a:srgbClr val="66CCFF"/>
    <a:srgbClr val="CCFFCC"/>
    <a:srgbClr val="CCCCFF"/>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109" autoAdjust="0"/>
    <p:restoredTop sz="95910" autoAdjust="0"/>
  </p:normalViewPr>
  <p:slideViewPr>
    <p:cSldViewPr>
      <p:cViewPr>
        <p:scale>
          <a:sx n="20" d="100"/>
          <a:sy n="20" d="100"/>
        </p:scale>
        <p:origin x="1596" y="-54"/>
      </p:cViewPr>
      <p:guideLst>
        <p:guide orient="horz" pos="8160"/>
        <p:guide orient="horz" pos="7728"/>
        <p:guide orient="horz" pos="19680"/>
        <p:guide orient="horz" pos="960"/>
        <p:guide orient="horz" pos="11760"/>
        <p:guide orient="horz" pos="12960"/>
        <p:guide orient="horz" pos="4704"/>
        <p:guide pos="26688"/>
        <p:guide pos="1344"/>
        <p:guide pos="23424"/>
        <p:guide pos="10896"/>
        <p:guide pos="13296"/>
        <p:guide pos="17664"/>
        <p:guide pos="18576"/>
        <p:guide pos="22512"/>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Kendall\Documents\Dolye%20Presentation%20raw%20data%20with%20graphs.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Kendall\Documents\Dolye%20Presentation%20raw%20data%20with%20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a:t>Goldenrod </a:t>
            </a:r>
          </a:p>
        </c:rich>
      </c:tx>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plotArea>
      <c:layout/>
      <c:lineChart>
        <c:grouping val="standard"/>
        <c:varyColors val="0"/>
        <c:ser>
          <c:idx val="0"/>
          <c:order val="0"/>
          <c:tx>
            <c:strRef>
              <c:f>'RG Comp. Golden'!$B$36</c:f>
              <c:strCache>
                <c:ptCount val="1"/>
                <c:pt idx="0">
                  <c:v>0</c:v>
                </c:pt>
              </c:strCache>
            </c:strRef>
          </c:tx>
          <c:spPr>
            <a:ln w="38100" cap="rnd">
              <a:solidFill>
                <a:schemeClr val="accent1"/>
              </a:solidFill>
              <a:round/>
            </a:ln>
            <a:effectLst/>
          </c:spPr>
          <c:marker>
            <c:symbol val="circle"/>
            <c:size val="5"/>
            <c:spPr>
              <a:solidFill>
                <a:schemeClr val="accent1"/>
              </a:solidFill>
              <a:ln w="9525">
                <a:solidFill>
                  <a:schemeClr val="accent1"/>
                </a:solidFill>
              </a:ln>
              <a:effectLst/>
            </c:spPr>
          </c:marker>
          <c:errBars>
            <c:errDir val="y"/>
            <c:errBarType val="both"/>
            <c:errValType val="cust"/>
            <c:noEndCap val="0"/>
            <c:plus>
              <c:numRef>
                <c:f>'RG Comp. Golden'!$F$37:$F$43</c:f>
                <c:numCache>
                  <c:formatCode>General</c:formatCode>
                  <c:ptCount val="7"/>
                  <c:pt idx="0">
                    <c:v>1.411067365901111</c:v>
                  </c:pt>
                  <c:pt idx="1">
                    <c:v>2.8321566183936788</c:v>
                  </c:pt>
                  <c:pt idx="2">
                    <c:v>2.7690752567920178</c:v>
                  </c:pt>
                  <c:pt idx="3">
                    <c:v>3.3735902405465801</c:v>
                  </c:pt>
                  <c:pt idx="4">
                    <c:v>3.317797127278546</c:v>
                  </c:pt>
                  <c:pt idx="5">
                    <c:v>3.464743056049675</c:v>
                  </c:pt>
                  <c:pt idx="6">
                    <c:v>5.6107040556422119</c:v>
                  </c:pt>
                </c:numCache>
              </c:numRef>
            </c:plus>
            <c:minus>
              <c:numRef>
                <c:f>'RG Comp. Golden'!$F$37:$F$43</c:f>
                <c:numCache>
                  <c:formatCode>General</c:formatCode>
                  <c:ptCount val="7"/>
                  <c:pt idx="0">
                    <c:v>1.411067365901111</c:v>
                  </c:pt>
                  <c:pt idx="1">
                    <c:v>2.8321566183936788</c:v>
                  </c:pt>
                  <c:pt idx="2">
                    <c:v>2.7690752567920178</c:v>
                  </c:pt>
                  <c:pt idx="3">
                    <c:v>3.3735902405465801</c:v>
                  </c:pt>
                  <c:pt idx="4">
                    <c:v>3.317797127278546</c:v>
                  </c:pt>
                  <c:pt idx="5">
                    <c:v>3.464743056049675</c:v>
                  </c:pt>
                  <c:pt idx="6">
                    <c:v>5.6107040556422119</c:v>
                  </c:pt>
                </c:numCache>
              </c:numRef>
            </c:minus>
            <c:spPr>
              <a:noFill/>
              <a:ln w="9525" cap="flat" cmpd="sng" algn="ctr">
                <a:solidFill>
                  <a:schemeClr val="tx1">
                    <a:lumMod val="65000"/>
                    <a:lumOff val="35000"/>
                  </a:schemeClr>
                </a:solidFill>
                <a:round/>
              </a:ln>
              <a:effectLst/>
            </c:spPr>
          </c:errBars>
          <c:cat>
            <c:strRef>
              <c:f>'RG Comp. Golden'!$A$37:$A$43</c:f>
              <c:strCache>
                <c:ptCount val="7"/>
                <c:pt idx="0">
                  <c:v>6/23</c:v>
                </c:pt>
                <c:pt idx="1">
                  <c:v>6/29</c:v>
                </c:pt>
                <c:pt idx="2">
                  <c:v>7/07</c:v>
                </c:pt>
                <c:pt idx="3">
                  <c:v>7/13</c:v>
                </c:pt>
                <c:pt idx="4">
                  <c:v>7/20</c:v>
                </c:pt>
                <c:pt idx="5">
                  <c:v>7/26</c:v>
                </c:pt>
                <c:pt idx="6">
                  <c:v>8/18</c:v>
                </c:pt>
              </c:strCache>
            </c:strRef>
          </c:cat>
          <c:val>
            <c:numRef>
              <c:f>'RG Comp. Golden'!$B$37:$B$43</c:f>
              <c:numCache>
                <c:formatCode>General</c:formatCode>
                <c:ptCount val="7"/>
                <c:pt idx="0">
                  <c:v>13.77272727272728</c:v>
                </c:pt>
                <c:pt idx="1">
                  <c:v>14.8909090909091</c:v>
                </c:pt>
                <c:pt idx="2">
                  <c:v>16.845454545454551</c:v>
                </c:pt>
                <c:pt idx="3">
                  <c:v>18.37272727272725</c:v>
                </c:pt>
                <c:pt idx="4">
                  <c:v>20.218181818181812</c:v>
                </c:pt>
                <c:pt idx="5">
                  <c:v>23.13636363636364</c:v>
                </c:pt>
                <c:pt idx="6">
                  <c:v>33.536363636363618</c:v>
                </c:pt>
              </c:numCache>
            </c:numRef>
          </c:val>
          <c:smooth val="0"/>
          <c:extLst>
            <c:ext xmlns:c16="http://schemas.microsoft.com/office/drawing/2014/chart" uri="{C3380CC4-5D6E-409C-BE32-E72D297353CC}">
              <c16:uniqueId val="{00000000-99BB-4363-ABA3-BA3B663CF508}"/>
            </c:ext>
          </c:extLst>
        </c:ser>
        <c:ser>
          <c:idx val="1"/>
          <c:order val="1"/>
          <c:tx>
            <c:strRef>
              <c:f>'RG Comp. Golden'!$C$36</c:f>
              <c:strCache>
                <c:ptCount val="1"/>
                <c:pt idx="0">
                  <c:v>1</c:v>
                </c:pt>
              </c:strCache>
            </c:strRef>
          </c:tx>
          <c:spPr>
            <a:ln w="38100" cap="rnd">
              <a:solidFill>
                <a:schemeClr val="accent2"/>
              </a:solidFill>
              <a:round/>
            </a:ln>
            <a:effectLst/>
          </c:spPr>
          <c:marker>
            <c:symbol val="circle"/>
            <c:size val="5"/>
            <c:spPr>
              <a:solidFill>
                <a:schemeClr val="accent2"/>
              </a:solidFill>
              <a:ln w="9525">
                <a:solidFill>
                  <a:schemeClr val="accent2"/>
                </a:solidFill>
              </a:ln>
              <a:effectLst/>
            </c:spPr>
          </c:marker>
          <c:errBars>
            <c:errDir val="y"/>
            <c:errBarType val="both"/>
            <c:errValType val="cust"/>
            <c:noEndCap val="0"/>
            <c:plus>
              <c:numRef>
                <c:f>'RG Comp. Golden'!$G$37:$G$43</c:f>
                <c:numCache>
                  <c:formatCode>General</c:formatCode>
                  <c:ptCount val="7"/>
                  <c:pt idx="0">
                    <c:v>1.4719601443879771</c:v>
                  </c:pt>
                  <c:pt idx="1">
                    <c:v>0.57227615711297997</c:v>
                  </c:pt>
                  <c:pt idx="2">
                    <c:v>1.225680083327888</c:v>
                  </c:pt>
                  <c:pt idx="3">
                    <c:v>1.968290290243456</c:v>
                  </c:pt>
                  <c:pt idx="4">
                    <c:v>2.811101504155741</c:v>
                  </c:pt>
                  <c:pt idx="5">
                    <c:v>3.1949178393191868</c:v>
                  </c:pt>
                  <c:pt idx="6">
                    <c:v>4.739440016148178</c:v>
                  </c:pt>
                </c:numCache>
              </c:numRef>
            </c:plus>
            <c:minus>
              <c:numRef>
                <c:f>'RG Comp. Golden'!$G$37:$G$43</c:f>
                <c:numCache>
                  <c:formatCode>General</c:formatCode>
                  <c:ptCount val="7"/>
                  <c:pt idx="0">
                    <c:v>1.4719601443879771</c:v>
                  </c:pt>
                  <c:pt idx="1">
                    <c:v>0.57227615711297997</c:v>
                  </c:pt>
                  <c:pt idx="2">
                    <c:v>1.225680083327888</c:v>
                  </c:pt>
                  <c:pt idx="3">
                    <c:v>1.968290290243456</c:v>
                  </c:pt>
                  <c:pt idx="4">
                    <c:v>2.811101504155741</c:v>
                  </c:pt>
                  <c:pt idx="5">
                    <c:v>3.1949178393191868</c:v>
                  </c:pt>
                  <c:pt idx="6">
                    <c:v>4.739440016148178</c:v>
                  </c:pt>
                </c:numCache>
              </c:numRef>
            </c:minus>
            <c:spPr>
              <a:noFill/>
              <a:ln w="9525" cap="flat" cmpd="sng" algn="ctr">
                <a:solidFill>
                  <a:schemeClr val="tx1">
                    <a:lumMod val="65000"/>
                    <a:lumOff val="35000"/>
                  </a:schemeClr>
                </a:solidFill>
                <a:round/>
              </a:ln>
              <a:effectLst/>
            </c:spPr>
          </c:errBars>
          <c:cat>
            <c:strRef>
              <c:f>'RG Comp. Golden'!$A$37:$A$43</c:f>
              <c:strCache>
                <c:ptCount val="7"/>
                <c:pt idx="0">
                  <c:v>6/23</c:v>
                </c:pt>
                <c:pt idx="1">
                  <c:v>6/29</c:v>
                </c:pt>
                <c:pt idx="2">
                  <c:v>7/07</c:v>
                </c:pt>
                <c:pt idx="3">
                  <c:v>7/13</c:v>
                </c:pt>
                <c:pt idx="4">
                  <c:v>7/20</c:v>
                </c:pt>
                <c:pt idx="5">
                  <c:v>7/26</c:v>
                </c:pt>
                <c:pt idx="6">
                  <c:v>8/18</c:v>
                </c:pt>
              </c:strCache>
            </c:strRef>
          </c:cat>
          <c:val>
            <c:numRef>
              <c:f>'RG Comp. Golden'!$C$37:$C$43</c:f>
              <c:numCache>
                <c:formatCode>General</c:formatCode>
                <c:ptCount val="7"/>
                <c:pt idx="0">
                  <c:v>13.4</c:v>
                </c:pt>
                <c:pt idx="1">
                  <c:v>13.95</c:v>
                </c:pt>
                <c:pt idx="2">
                  <c:v>16.925000000000001</c:v>
                </c:pt>
                <c:pt idx="3">
                  <c:v>19.55</c:v>
                </c:pt>
                <c:pt idx="4">
                  <c:v>21.574999999999999</c:v>
                </c:pt>
                <c:pt idx="5">
                  <c:v>24.45</c:v>
                </c:pt>
                <c:pt idx="6">
                  <c:v>32.725000000000001</c:v>
                </c:pt>
              </c:numCache>
            </c:numRef>
          </c:val>
          <c:smooth val="0"/>
          <c:extLst>
            <c:ext xmlns:c16="http://schemas.microsoft.com/office/drawing/2014/chart" uri="{C3380CC4-5D6E-409C-BE32-E72D297353CC}">
              <c16:uniqueId val="{00000001-99BB-4363-ABA3-BA3B663CF508}"/>
            </c:ext>
          </c:extLst>
        </c:ser>
        <c:ser>
          <c:idx val="2"/>
          <c:order val="2"/>
          <c:tx>
            <c:strRef>
              <c:f>'RG Comp. Golden'!$D$36</c:f>
              <c:strCache>
                <c:ptCount val="1"/>
                <c:pt idx="0">
                  <c:v>3</c:v>
                </c:pt>
              </c:strCache>
            </c:strRef>
          </c:tx>
          <c:spPr>
            <a:ln w="38100" cap="rnd">
              <a:solidFill>
                <a:schemeClr val="accent3"/>
              </a:solidFill>
              <a:round/>
            </a:ln>
            <a:effectLst/>
          </c:spPr>
          <c:marker>
            <c:symbol val="circle"/>
            <c:size val="5"/>
            <c:spPr>
              <a:solidFill>
                <a:schemeClr val="accent3"/>
              </a:solidFill>
              <a:ln w="9525">
                <a:solidFill>
                  <a:schemeClr val="accent3"/>
                </a:solidFill>
              </a:ln>
              <a:effectLst/>
            </c:spPr>
          </c:marker>
          <c:errBars>
            <c:errDir val="y"/>
            <c:errBarType val="both"/>
            <c:errValType val="cust"/>
            <c:noEndCap val="0"/>
            <c:plus>
              <c:numRef>
                <c:f>'RG Comp. Golden'!$H$37:$H$43</c:f>
                <c:numCache>
                  <c:formatCode>General</c:formatCode>
                  <c:ptCount val="7"/>
                  <c:pt idx="0">
                    <c:v>1.355851515960848</c:v>
                  </c:pt>
                  <c:pt idx="1">
                    <c:v>0.89570735548317704</c:v>
                  </c:pt>
                  <c:pt idx="2">
                    <c:v>1.9745780139901601</c:v>
                  </c:pt>
                  <c:pt idx="3">
                    <c:v>1.98510075311053</c:v>
                  </c:pt>
                  <c:pt idx="4">
                    <c:v>2.4567509031238779</c:v>
                  </c:pt>
                  <c:pt idx="5">
                    <c:v>3.329007609884159</c:v>
                  </c:pt>
                  <c:pt idx="6">
                    <c:v>8.0950087502526209</c:v>
                  </c:pt>
                </c:numCache>
              </c:numRef>
            </c:plus>
            <c:minus>
              <c:numRef>
                <c:f>'RG Comp. Golden'!$H$37:$H$43</c:f>
                <c:numCache>
                  <c:formatCode>General</c:formatCode>
                  <c:ptCount val="7"/>
                  <c:pt idx="0">
                    <c:v>1.355851515960848</c:v>
                  </c:pt>
                  <c:pt idx="1">
                    <c:v>0.89570735548317704</c:v>
                  </c:pt>
                  <c:pt idx="2">
                    <c:v>1.9745780139901601</c:v>
                  </c:pt>
                  <c:pt idx="3">
                    <c:v>1.98510075311053</c:v>
                  </c:pt>
                  <c:pt idx="4">
                    <c:v>2.4567509031238779</c:v>
                  </c:pt>
                  <c:pt idx="5">
                    <c:v>3.329007609884159</c:v>
                  </c:pt>
                  <c:pt idx="6">
                    <c:v>8.0950087502526209</c:v>
                  </c:pt>
                </c:numCache>
              </c:numRef>
            </c:minus>
            <c:spPr>
              <a:noFill/>
              <a:ln w="9525" cap="flat" cmpd="sng" algn="ctr">
                <a:solidFill>
                  <a:schemeClr val="tx1">
                    <a:lumMod val="65000"/>
                    <a:lumOff val="35000"/>
                  </a:schemeClr>
                </a:solidFill>
                <a:round/>
              </a:ln>
              <a:effectLst/>
            </c:spPr>
          </c:errBars>
          <c:cat>
            <c:strRef>
              <c:f>'RG Comp. Golden'!$A$37:$A$43</c:f>
              <c:strCache>
                <c:ptCount val="7"/>
                <c:pt idx="0">
                  <c:v>6/23</c:v>
                </c:pt>
                <c:pt idx="1">
                  <c:v>6/29</c:v>
                </c:pt>
                <c:pt idx="2">
                  <c:v>7/07</c:v>
                </c:pt>
                <c:pt idx="3">
                  <c:v>7/13</c:v>
                </c:pt>
                <c:pt idx="4">
                  <c:v>7/20</c:v>
                </c:pt>
                <c:pt idx="5">
                  <c:v>7/26</c:v>
                </c:pt>
                <c:pt idx="6">
                  <c:v>8/18</c:v>
                </c:pt>
              </c:strCache>
            </c:strRef>
          </c:cat>
          <c:val>
            <c:numRef>
              <c:f>'RG Comp. Golden'!$D$37:$D$43</c:f>
              <c:numCache>
                <c:formatCode>General</c:formatCode>
                <c:ptCount val="7"/>
                <c:pt idx="0">
                  <c:v>14.4</c:v>
                </c:pt>
                <c:pt idx="1">
                  <c:v>15.475</c:v>
                </c:pt>
                <c:pt idx="2">
                  <c:v>16.675000000000001</c:v>
                </c:pt>
                <c:pt idx="3">
                  <c:v>18.574999999999999</c:v>
                </c:pt>
                <c:pt idx="4">
                  <c:v>21.074999999999999</c:v>
                </c:pt>
                <c:pt idx="5">
                  <c:v>24.725000000000001</c:v>
                </c:pt>
                <c:pt idx="6">
                  <c:v>40.15</c:v>
                </c:pt>
              </c:numCache>
            </c:numRef>
          </c:val>
          <c:smooth val="0"/>
          <c:extLst>
            <c:ext xmlns:c16="http://schemas.microsoft.com/office/drawing/2014/chart" uri="{C3380CC4-5D6E-409C-BE32-E72D297353CC}">
              <c16:uniqueId val="{00000002-99BB-4363-ABA3-BA3B663CF508}"/>
            </c:ext>
          </c:extLst>
        </c:ser>
        <c:dLbls>
          <c:showLegendKey val="0"/>
          <c:showVal val="0"/>
          <c:showCatName val="0"/>
          <c:showSerName val="0"/>
          <c:showPercent val="0"/>
          <c:showBubbleSize val="0"/>
        </c:dLbls>
        <c:marker val="1"/>
        <c:smooth val="0"/>
        <c:axId val="1910196768"/>
        <c:axId val="-2102595744"/>
      </c:lineChart>
      <c:catAx>
        <c:axId val="1910196768"/>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a:t>Date </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102595744"/>
        <c:crosses val="autoZero"/>
        <c:auto val="1"/>
        <c:lblAlgn val="ctr"/>
        <c:lblOffset val="100"/>
        <c:noMultiLvlLbl val="0"/>
      </c:catAx>
      <c:valAx>
        <c:axId val="-21025957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a:t>Relative Growth (cm)</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1910196768"/>
        <c:crosses val="autoZero"/>
        <c:crossBetween val="between"/>
      </c:valAx>
      <c:spPr>
        <a:noFill/>
        <a:ln>
          <a:noFill/>
        </a:ln>
        <a:effectLst/>
      </c:spPr>
    </c:plotArea>
    <c:legend>
      <c:legendPos val="b"/>
      <c:layout>
        <c:manualLayout>
          <c:xMode val="edge"/>
          <c:yMode val="edge"/>
          <c:x val="0.149170670831519"/>
          <c:y val="0.14348562190556999"/>
          <c:w val="0.16296219475082099"/>
          <c:h val="6.8593512303127394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sz="2000">
          <a:latin typeface="Arial" panose="020B0604020202020204" pitchFamily="34" charset="0"/>
          <a:cs typeface="Arial" panose="020B0604020202020204" pitchFamily="34"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dirty="0"/>
              <a:t>Searocket </a:t>
            </a:r>
          </a:p>
        </c:rich>
      </c:tx>
      <c:layout>
        <c:manualLayout>
          <c:xMode val="edge"/>
          <c:yMode val="edge"/>
          <c:x val="0.40393744531933501"/>
          <c:y val="2.7777777777777801E-2"/>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plotArea>
      <c:layout/>
      <c:lineChart>
        <c:grouping val="standard"/>
        <c:varyColors val="0"/>
        <c:ser>
          <c:idx val="0"/>
          <c:order val="0"/>
          <c:tx>
            <c:strRef>
              <c:f>'RG Comp. Searocket'!$D$46</c:f>
              <c:strCache>
                <c:ptCount val="1"/>
                <c:pt idx="0">
                  <c:v>0</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errBars>
            <c:errDir val="y"/>
            <c:errBarType val="both"/>
            <c:errValType val="cust"/>
            <c:noEndCap val="0"/>
            <c:plus>
              <c:numRef>
                <c:f>'RG Comp. Searocket'!$H$47:$H$53</c:f>
                <c:numCache>
                  <c:formatCode>General</c:formatCode>
                  <c:ptCount val="7"/>
                  <c:pt idx="0">
                    <c:v>0.50497524691810403</c:v>
                  </c:pt>
                  <c:pt idx="1">
                    <c:v>0.447911821679223</c:v>
                  </c:pt>
                  <c:pt idx="2">
                    <c:v>0.64209942116985796</c:v>
                  </c:pt>
                  <c:pt idx="3">
                    <c:v>1.1115867037707861</c:v>
                  </c:pt>
                  <c:pt idx="4">
                    <c:v>1.95298916194295</c:v>
                  </c:pt>
                  <c:pt idx="5">
                    <c:v>2.649999999999999</c:v>
                  </c:pt>
                  <c:pt idx="6">
                    <c:v>3.2685368796042971</c:v>
                  </c:pt>
                </c:numCache>
              </c:numRef>
            </c:plus>
            <c:minus>
              <c:numRef>
                <c:f>'RG Comp. Searocket'!$H$47:$H$53</c:f>
                <c:numCache>
                  <c:formatCode>General</c:formatCode>
                  <c:ptCount val="7"/>
                  <c:pt idx="0">
                    <c:v>0.50497524691810403</c:v>
                  </c:pt>
                  <c:pt idx="1">
                    <c:v>0.447911821679223</c:v>
                  </c:pt>
                  <c:pt idx="2">
                    <c:v>0.64209942116985796</c:v>
                  </c:pt>
                  <c:pt idx="3">
                    <c:v>1.1115867037707861</c:v>
                  </c:pt>
                  <c:pt idx="4">
                    <c:v>1.95298916194295</c:v>
                  </c:pt>
                  <c:pt idx="5">
                    <c:v>2.649999999999999</c:v>
                  </c:pt>
                  <c:pt idx="6">
                    <c:v>3.2685368796042971</c:v>
                  </c:pt>
                </c:numCache>
              </c:numRef>
            </c:minus>
            <c:spPr>
              <a:noFill/>
              <a:ln w="9525" cap="flat" cmpd="sng" algn="ctr">
                <a:solidFill>
                  <a:schemeClr val="tx1">
                    <a:lumMod val="65000"/>
                    <a:lumOff val="35000"/>
                  </a:schemeClr>
                </a:solidFill>
                <a:round/>
              </a:ln>
              <a:effectLst/>
            </c:spPr>
          </c:errBars>
          <c:cat>
            <c:strRef>
              <c:f>'RG Comp. Searocket'!$C$47:$C$53</c:f>
              <c:strCache>
                <c:ptCount val="7"/>
                <c:pt idx="0">
                  <c:v>6/23</c:v>
                </c:pt>
                <c:pt idx="1">
                  <c:v>6/29</c:v>
                </c:pt>
                <c:pt idx="2">
                  <c:v>7/07</c:v>
                </c:pt>
                <c:pt idx="3">
                  <c:v>7/13</c:v>
                </c:pt>
                <c:pt idx="4">
                  <c:v>7/20</c:v>
                </c:pt>
                <c:pt idx="5">
                  <c:v>7/26</c:v>
                </c:pt>
                <c:pt idx="6">
                  <c:v>8/18</c:v>
                </c:pt>
              </c:strCache>
            </c:strRef>
          </c:cat>
          <c:val>
            <c:numRef>
              <c:f>'RG Comp. Searocket'!$D$47:$D$53</c:f>
              <c:numCache>
                <c:formatCode>General</c:formatCode>
                <c:ptCount val="7"/>
                <c:pt idx="0">
                  <c:v>8.2000000000000011</c:v>
                </c:pt>
                <c:pt idx="1">
                  <c:v>10.225</c:v>
                </c:pt>
                <c:pt idx="2">
                  <c:v>16.425000000000001</c:v>
                </c:pt>
                <c:pt idx="3">
                  <c:v>20.324999999999999</c:v>
                </c:pt>
                <c:pt idx="4">
                  <c:v>23.35</c:v>
                </c:pt>
                <c:pt idx="5">
                  <c:v>25.35</c:v>
                </c:pt>
                <c:pt idx="6">
                  <c:v>29.29999999999999</c:v>
                </c:pt>
              </c:numCache>
            </c:numRef>
          </c:val>
          <c:smooth val="0"/>
          <c:extLst>
            <c:ext xmlns:c16="http://schemas.microsoft.com/office/drawing/2014/chart" uri="{C3380CC4-5D6E-409C-BE32-E72D297353CC}">
              <c16:uniqueId val="{00000000-33D0-40FF-A326-81E9BDA6C265}"/>
            </c:ext>
          </c:extLst>
        </c:ser>
        <c:ser>
          <c:idx val="1"/>
          <c:order val="1"/>
          <c:tx>
            <c:strRef>
              <c:f>'RG Comp. Searocket'!$E$46</c:f>
              <c:strCache>
                <c:ptCount val="1"/>
                <c:pt idx="0">
                  <c:v>1</c:v>
                </c:pt>
              </c:strCache>
            </c:strRef>
          </c:tx>
          <c:spPr>
            <a:ln w="38100" cap="rnd">
              <a:solidFill>
                <a:schemeClr val="accent2"/>
              </a:solidFill>
              <a:round/>
            </a:ln>
            <a:effectLst/>
          </c:spPr>
          <c:marker>
            <c:symbol val="circle"/>
            <c:size val="5"/>
            <c:spPr>
              <a:solidFill>
                <a:schemeClr val="accent2"/>
              </a:solidFill>
              <a:ln w="9525">
                <a:solidFill>
                  <a:schemeClr val="accent2"/>
                </a:solidFill>
              </a:ln>
              <a:effectLst/>
            </c:spPr>
          </c:marker>
          <c:errBars>
            <c:errDir val="y"/>
            <c:errBarType val="both"/>
            <c:errValType val="cust"/>
            <c:noEndCap val="0"/>
            <c:plus>
              <c:numRef>
                <c:f>'RG Comp. Searocket'!$I$47:$I$53</c:f>
                <c:numCache>
                  <c:formatCode>General</c:formatCode>
                  <c:ptCount val="7"/>
                  <c:pt idx="0">
                    <c:v>0.395474398665704</c:v>
                  </c:pt>
                  <c:pt idx="1">
                    <c:v>0.60133185513491505</c:v>
                  </c:pt>
                  <c:pt idx="2">
                    <c:v>1.402711659607911</c:v>
                  </c:pt>
                  <c:pt idx="3">
                    <c:v>1.775218296435678</c:v>
                  </c:pt>
                  <c:pt idx="4">
                    <c:v>2.08710325571113</c:v>
                  </c:pt>
                  <c:pt idx="5">
                    <c:v>2.2617250053885858</c:v>
                  </c:pt>
                  <c:pt idx="6">
                    <c:v>2.7367133572955842</c:v>
                  </c:pt>
                </c:numCache>
              </c:numRef>
            </c:plus>
            <c:minus>
              <c:numRef>
                <c:f>'RG Comp. Searocket'!$I$47:$I$53</c:f>
                <c:numCache>
                  <c:formatCode>General</c:formatCode>
                  <c:ptCount val="7"/>
                  <c:pt idx="0">
                    <c:v>0.395474398665704</c:v>
                  </c:pt>
                  <c:pt idx="1">
                    <c:v>0.60133185513491505</c:v>
                  </c:pt>
                  <c:pt idx="2">
                    <c:v>1.402711659607911</c:v>
                  </c:pt>
                  <c:pt idx="3">
                    <c:v>1.775218296435678</c:v>
                  </c:pt>
                  <c:pt idx="4">
                    <c:v>2.08710325571113</c:v>
                  </c:pt>
                  <c:pt idx="5">
                    <c:v>2.2617250053885858</c:v>
                  </c:pt>
                  <c:pt idx="6">
                    <c:v>2.7367133572955842</c:v>
                  </c:pt>
                </c:numCache>
              </c:numRef>
            </c:minus>
            <c:spPr>
              <a:noFill/>
              <a:ln w="9525" cap="flat" cmpd="sng" algn="ctr">
                <a:solidFill>
                  <a:schemeClr val="tx1">
                    <a:lumMod val="65000"/>
                    <a:lumOff val="35000"/>
                  </a:schemeClr>
                </a:solidFill>
                <a:round/>
              </a:ln>
              <a:effectLst/>
            </c:spPr>
          </c:errBars>
          <c:cat>
            <c:strRef>
              <c:f>'RG Comp. Searocket'!$C$47:$C$53</c:f>
              <c:strCache>
                <c:ptCount val="7"/>
                <c:pt idx="0">
                  <c:v>6/23</c:v>
                </c:pt>
                <c:pt idx="1">
                  <c:v>6/29</c:v>
                </c:pt>
                <c:pt idx="2">
                  <c:v>7/07</c:v>
                </c:pt>
                <c:pt idx="3">
                  <c:v>7/13</c:v>
                </c:pt>
                <c:pt idx="4">
                  <c:v>7/20</c:v>
                </c:pt>
                <c:pt idx="5">
                  <c:v>7/26</c:v>
                </c:pt>
                <c:pt idx="6">
                  <c:v>8/18</c:v>
                </c:pt>
              </c:strCache>
            </c:strRef>
          </c:cat>
          <c:val>
            <c:numRef>
              <c:f>'RG Comp. Searocket'!$E$47:$E$53</c:f>
              <c:numCache>
                <c:formatCode>General</c:formatCode>
                <c:ptCount val="7"/>
                <c:pt idx="0">
                  <c:v>9.120000000000001</c:v>
                </c:pt>
                <c:pt idx="1">
                  <c:v>10.66</c:v>
                </c:pt>
                <c:pt idx="2">
                  <c:v>15.56</c:v>
                </c:pt>
                <c:pt idx="3">
                  <c:v>19.18</c:v>
                </c:pt>
                <c:pt idx="4">
                  <c:v>22.1</c:v>
                </c:pt>
                <c:pt idx="5">
                  <c:v>24.38</c:v>
                </c:pt>
                <c:pt idx="6">
                  <c:v>26.86</c:v>
                </c:pt>
              </c:numCache>
            </c:numRef>
          </c:val>
          <c:smooth val="0"/>
          <c:extLst>
            <c:ext xmlns:c16="http://schemas.microsoft.com/office/drawing/2014/chart" uri="{C3380CC4-5D6E-409C-BE32-E72D297353CC}">
              <c16:uniqueId val="{00000001-33D0-40FF-A326-81E9BDA6C265}"/>
            </c:ext>
          </c:extLst>
        </c:ser>
        <c:ser>
          <c:idx val="2"/>
          <c:order val="2"/>
          <c:tx>
            <c:strRef>
              <c:f>'RG Comp. Searocket'!$F$46</c:f>
              <c:strCache>
                <c:ptCount val="1"/>
                <c:pt idx="0">
                  <c:v>3</c:v>
                </c:pt>
              </c:strCache>
            </c:strRef>
          </c:tx>
          <c:spPr>
            <a:ln w="38100" cap="rnd">
              <a:solidFill>
                <a:schemeClr val="accent3"/>
              </a:solidFill>
              <a:round/>
            </a:ln>
            <a:effectLst/>
          </c:spPr>
          <c:marker>
            <c:symbol val="circle"/>
            <c:size val="5"/>
            <c:spPr>
              <a:solidFill>
                <a:schemeClr val="accent3"/>
              </a:solidFill>
              <a:ln w="9525">
                <a:solidFill>
                  <a:schemeClr val="accent3"/>
                </a:solidFill>
              </a:ln>
              <a:effectLst/>
            </c:spPr>
          </c:marker>
          <c:errBars>
            <c:errDir val="y"/>
            <c:errBarType val="both"/>
            <c:errValType val="cust"/>
            <c:noEndCap val="0"/>
            <c:plus>
              <c:numRef>
                <c:f>'RG Comp. Searocket'!$J$47:$J$53</c:f>
                <c:numCache>
                  <c:formatCode>General</c:formatCode>
                  <c:ptCount val="7"/>
                  <c:pt idx="0">
                    <c:v>0.28722813232690098</c:v>
                  </c:pt>
                  <c:pt idx="1">
                    <c:v>0.92014491612281901</c:v>
                  </c:pt>
                  <c:pt idx="2">
                    <c:v>0.35677957714346098</c:v>
                  </c:pt>
                  <c:pt idx="3">
                    <c:v>0.46075119822596899</c:v>
                  </c:pt>
                  <c:pt idx="4">
                    <c:v>0.72844011421667298</c:v>
                  </c:pt>
                  <c:pt idx="5">
                    <c:v>1.37923589957145</c:v>
                  </c:pt>
                  <c:pt idx="6">
                    <c:v>2.591010099041176</c:v>
                  </c:pt>
                </c:numCache>
              </c:numRef>
            </c:plus>
            <c:minus>
              <c:numRef>
                <c:f>'RG Comp. Searocket'!$J$47:$J$53</c:f>
                <c:numCache>
                  <c:formatCode>General</c:formatCode>
                  <c:ptCount val="7"/>
                  <c:pt idx="0">
                    <c:v>0.28722813232690098</c:v>
                  </c:pt>
                  <c:pt idx="1">
                    <c:v>0.92014491612281901</c:v>
                  </c:pt>
                  <c:pt idx="2">
                    <c:v>0.35677957714346098</c:v>
                  </c:pt>
                  <c:pt idx="3">
                    <c:v>0.46075119822596899</c:v>
                  </c:pt>
                  <c:pt idx="4">
                    <c:v>0.72844011421667298</c:v>
                  </c:pt>
                  <c:pt idx="5">
                    <c:v>1.37923589957145</c:v>
                  </c:pt>
                  <c:pt idx="6">
                    <c:v>2.591010099041176</c:v>
                  </c:pt>
                </c:numCache>
              </c:numRef>
            </c:minus>
            <c:spPr>
              <a:noFill/>
              <a:ln w="9525" cap="flat" cmpd="sng" algn="ctr">
                <a:solidFill>
                  <a:schemeClr val="tx1">
                    <a:lumMod val="65000"/>
                    <a:lumOff val="35000"/>
                  </a:schemeClr>
                </a:solidFill>
                <a:round/>
              </a:ln>
              <a:effectLst/>
            </c:spPr>
          </c:errBars>
          <c:cat>
            <c:strRef>
              <c:f>'RG Comp. Searocket'!$C$47:$C$53</c:f>
              <c:strCache>
                <c:ptCount val="7"/>
                <c:pt idx="0">
                  <c:v>6/23</c:v>
                </c:pt>
                <c:pt idx="1">
                  <c:v>6/29</c:v>
                </c:pt>
                <c:pt idx="2">
                  <c:v>7/07</c:v>
                </c:pt>
                <c:pt idx="3">
                  <c:v>7/13</c:v>
                </c:pt>
                <c:pt idx="4">
                  <c:v>7/20</c:v>
                </c:pt>
                <c:pt idx="5">
                  <c:v>7/26</c:v>
                </c:pt>
                <c:pt idx="6">
                  <c:v>8/18</c:v>
                </c:pt>
              </c:strCache>
            </c:strRef>
          </c:cat>
          <c:val>
            <c:numRef>
              <c:f>'RG Comp. Searocket'!$F$47:$F$53</c:f>
              <c:numCache>
                <c:formatCode>General</c:formatCode>
                <c:ptCount val="7"/>
                <c:pt idx="0">
                  <c:v>8.8500000000000032</c:v>
                </c:pt>
                <c:pt idx="1">
                  <c:v>10.4</c:v>
                </c:pt>
                <c:pt idx="2">
                  <c:v>16.574999999999999</c:v>
                </c:pt>
                <c:pt idx="3">
                  <c:v>20.125</c:v>
                </c:pt>
                <c:pt idx="4">
                  <c:v>23.324999999999999</c:v>
                </c:pt>
                <c:pt idx="5">
                  <c:v>26.92499999999999</c:v>
                </c:pt>
                <c:pt idx="6">
                  <c:v>29.4</c:v>
                </c:pt>
              </c:numCache>
            </c:numRef>
          </c:val>
          <c:smooth val="0"/>
          <c:extLst>
            <c:ext xmlns:c16="http://schemas.microsoft.com/office/drawing/2014/chart" uri="{C3380CC4-5D6E-409C-BE32-E72D297353CC}">
              <c16:uniqueId val="{00000002-33D0-40FF-A326-81E9BDA6C265}"/>
            </c:ext>
          </c:extLst>
        </c:ser>
        <c:dLbls>
          <c:showLegendKey val="0"/>
          <c:showVal val="0"/>
          <c:showCatName val="0"/>
          <c:showSerName val="0"/>
          <c:showPercent val="0"/>
          <c:showBubbleSize val="0"/>
        </c:dLbls>
        <c:marker val="1"/>
        <c:smooth val="0"/>
        <c:axId val="-2082763120"/>
        <c:axId val="1939187280"/>
      </c:lineChart>
      <c:catAx>
        <c:axId val="-2082763120"/>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a:t>Date </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1939187280"/>
        <c:crosses val="autoZero"/>
        <c:auto val="1"/>
        <c:lblAlgn val="ctr"/>
        <c:lblOffset val="100"/>
        <c:noMultiLvlLbl val="0"/>
      </c:catAx>
      <c:valAx>
        <c:axId val="19391872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a:t>Relative Growth (cm)</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082763120"/>
        <c:crosses val="autoZero"/>
        <c:crossBetween val="between"/>
      </c:valAx>
      <c:spPr>
        <a:noFill/>
        <a:ln>
          <a:noFill/>
        </a:ln>
        <a:effectLst/>
      </c:spPr>
    </c:plotArea>
    <c:legend>
      <c:legendPos val="b"/>
      <c:layout>
        <c:manualLayout>
          <c:xMode val="edge"/>
          <c:yMode val="edge"/>
          <c:x val="0.13499445077599301"/>
          <c:y val="0.13771851076359401"/>
          <c:w val="0.16296219475082099"/>
          <c:h val="6.6748326026739899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sz="2000">
          <a:latin typeface="Arial" panose="020B0604020202020204" pitchFamily="34" charset="0"/>
          <a:cs typeface="Arial" panose="020B0604020202020204" pitchFamily="34" charset="0"/>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w Cen MT"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Tw Cen MT" charset="0"/>
              </a:defRPr>
            </a:lvl1pPr>
          </a:lstStyle>
          <a:p>
            <a:pPr>
              <a:defRPr/>
            </a:pPr>
            <a:fld id="{B33BD421-F44C-914D-8518-BE1B91FCBCF0}" type="datetimeFigureOut">
              <a:rPr lang="en-US"/>
              <a:pPr>
                <a:defRPr/>
              </a:pPr>
              <a:t>10/9/2018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Tw Cen MT"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atin typeface="Tw Cen MT" charset="0"/>
              </a:defRPr>
            </a:lvl1pPr>
          </a:lstStyle>
          <a:p>
            <a:pPr>
              <a:defRPr/>
            </a:pPr>
            <a:fld id="{65230464-3B1F-CA44-8BE1-B64602222CCB}"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0A379F0-8388-B04E-BA05-FBCF8F7DB10D}" type="datetimeFigureOut">
              <a:rPr lang="en-US"/>
              <a:pPr>
                <a:defRPr/>
              </a:pPr>
              <a:t>10/9/2018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853FB47-2825-D948-9CE6-3030B5FAFCE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fontAlgn="base">
              <a:spcBef>
                <a:spcPct val="0"/>
              </a:spcBef>
              <a:spcAft>
                <a:spcPct val="0"/>
              </a:spcAft>
            </a:pPr>
            <a:fld id="{21D9A7AB-F5EB-5044-8873-392B3B5D3130}" type="slidenum">
              <a:rPr lang="en-US" altLang="en-US">
                <a:latin typeface="Calibri" charset="0"/>
              </a:rPr>
              <a:pPr fontAlgn="base">
                <a:spcBef>
                  <a:spcPct val="0"/>
                </a:spcBef>
                <a:spcAft>
                  <a:spcPct val="0"/>
                </a:spcAft>
              </a:pPr>
              <a:t>1</a:t>
            </a:fld>
            <a:endParaRPr lang="en-US" altLang="en-US">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43891200" cy="21945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4"/>
          <p:cNvCxnSpPr/>
          <p:nvPr/>
        </p:nvCxnSpPr>
        <p:spPr>
          <a:xfrm flipV="1">
            <a:off x="30192663" y="25268238"/>
            <a:ext cx="0" cy="438785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645920" y="23808658"/>
            <a:ext cx="27980640" cy="7022592"/>
          </a:xfrm>
        </p:spPr>
        <p:txBody>
          <a:bodyPr/>
          <a:lstStyle>
            <a:lvl1pPr algn="r">
              <a:defRPr sz="21120" spc="960" baseline="0"/>
            </a:lvl1pPr>
          </a:lstStyle>
          <a:p>
            <a:r>
              <a:rPr lang="en-US"/>
              <a:t>Click to edit Master title style</a:t>
            </a:r>
            <a:endParaRPr lang="en-US" dirty="0"/>
          </a:p>
        </p:txBody>
      </p:sp>
      <p:sp>
        <p:nvSpPr>
          <p:cNvPr id="3" name="Subtitle 2"/>
          <p:cNvSpPr>
            <a:spLocks noGrp="1"/>
          </p:cNvSpPr>
          <p:nvPr>
            <p:ph type="subTitle" idx="1"/>
          </p:nvPr>
        </p:nvSpPr>
        <p:spPr>
          <a:xfrm>
            <a:off x="30998160" y="23808658"/>
            <a:ext cx="11521440" cy="7022592"/>
          </a:xfrm>
        </p:spPr>
        <p:txBody>
          <a:bodyPr lIns="91440" rIns="91440" anchor="ctr"/>
          <a:lstStyle>
            <a:lvl1pPr marL="0" indent="0" algn="l">
              <a:lnSpc>
                <a:spcPct val="100000"/>
              </a:lnSpc>
              <a:spcBef>
                <a:spcPts val="0"/>
              </a:spcBef>
              <a:buNone/>
              <a:defRPr sz="7680">
                <a:solidFill>
                  <a:schemeClr val="tx1">
                    <a:lumMod val="90000"/>
                    <a:lumOff val="10000"/>
                  </a:schemeClr>
                </a:solidFill>
              </a:defRPr>
            </a:lvl1pPr>
            <a:lvl2pPr marL="2194507" indent="0" algn="ctr">
              <a:buNone/>
              <a:defRPr sz="7680"/>
            </a:lvl2pPr>
            <a:lvl3pPr marL="4389010" indent="0" algn="ctr">
              <a:buNone/>
              <a:defRPr sz="7680"/>
            </a:lvl3pPr>
            <a:lvl4pPr marL="6583517" indent="0" algn="ctr">
              <a:buNone/>
              <a:defRPr sz="7680"/>
            </a:lvl4pPr>
            <a:lvl5pPr marL="8778019" indent="0" algn="ctr">
              <a:buNone/>
              <a:defRPr sz="7680"/>
            </a:lvl5pPr>
            <a:lvl6pPr marL="10972526" indent="0" algn="ctr">
              <a:buNone/>
              <a:defRPr sz="7680"/>
            </a:lvl6pPr>
            <a:lvl7pPr marL="13167029" indent="0" algn="ctr">
              <a:buNone/>
              <a:defRPr sz="7680"/>
            </a:lvl7pPr>
            <a:lvl8pPr marL="15361536" indent="0" algn="ctr">
              <a:buNone/>
              <a:defRPr sz="7680"/>
            </a:lvl8pPr>
            <a:lvl9pPr marL="17556043" indent="0" algn="ctr">
              <a:buNone/>
              <a:defRPr sz="7680"/>
            </a:lvl9pPr>
          </a:lstStyle>
          <a:p>
            <a:r>
              <a:rPr lang="en-US"/>
              <a:t>Click to edit Master subtitle style</a:t>
            </a:r>
            <a:endParaRPr lang="en-US" dirty="0"/>
          </a:p>
        </p:txBody>
      </p:sp>
      <p:sp>
        <p:nvSpPr>
          <p:cNvPr id="6" name="Date Placeholder 3"/>
          <p:cNvSpPr>
            <a:spLocks noGrp="1"/>
          </p:cNvSpPr>
          <p:nvPr>
            <p:ph type="dt" sz="half" idx="10"/>
          </p:nvPr>
        </p:nvSpPr>
        <p:spPr/>
        <p:txBody>
          <a:bodyPr/>
          <a:lstStyle>
            <a:lvl1pPr algn="l">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FA40ADA9-4E63-FE48-A191-F0B00A34CFEF}" type="slidenum">
              <a:rPr lang="en-US" altLang="en-US"/>
              <a:pPr>
                <a:defRPr/>
              </a:pPr>
              <a:t>‹#›</a:t>
            </a:fld>
            <a:endParaRPr lang="en-US" altLang="en-US"/>
          </a:p>
        </p:txBody>
      </p:sp>
    </p:spTree>
    <p:extLst>
      <p:ext uri="{BB962C8B-B14F-4D97-AF65-F5344CB8AC3E}">
        <p14:creationId xmlns:p14="http://schemas.microsoft.com/office/powerpoint/2010/main" val="1678924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020FD3-0955-4941-B8F8-CE2B0726A5CF}" type="slidenum">
              <a:rPr lang="en-US" altLang="en-US"/>
              <a:pPr>
                <a:defRPr/>
              </a:pPr>
              <a:t>‹#›</a:t>
            </a:fld>
            <a:endParaRPr lang="en-US" altLang="en-US"/>
          </a:p>
        </p:txBody>
      </p:sp>
    </p:spTree>
    <p:extLst>
      <p:ext uri="{BB962C8B-B14F-4D97-AF65-F5344CB8AC3E}">
        <p14:creationId xmlns:p14="http://schemas.microsoft.com/office/powerpoint/2010/main" val="1882337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43891200" cy="21945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4"/>
          <p:cNvCxnSpPr/>
          <p:nvPr/>
        </p:nvCxnSpPr>
        <p:spPr>
          <a:xfrm flipV="1">
            <a:off x="30192663" y="25268238"/>
            <a:ext cx="0" cy="438785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645920" y="23808658"/>
            <a:ext cx="27980640" cy="7022592"/>
          </a:xfrm>
        </p:spPr>
        <p:txBody>
          <a:bodyPr/>
          <a:lstStyle>
            <a:lvl1pPr algn="r">
              <a:defRPr sz="21120" b="0" spc="960" baseline="0"/>
            </a:lvl1pPr>
          </a:lstStyle>
          <a:p>
            <a:r>
              <a:rPr lang="en-US"/>
              <a:t>Click to edit Master title style</a:t>
            </a:r>
            <a:endParaRPr lang="en-US" dirty="0"/>
          </a:p>
        </p:txBody>
      </p:sp>
      <p:sp>
        <p:nvSpPr>
          <p:cNvPr id="3" name="Text Placeholder 2"/>
          <p:cNvSpPr>
            <a:spLocks noGrp="1"/>
          </p:cNvSpPr>
          <p:nvPr>
            <p:ph type="body" idx="1"/>
          </p:nvPr>
        </p:nvSpPr>
        <p:spPr>
          <a:xfrm>
            <a:off x="30998160" y="23808658"/>
            <a:ext cx="11521440" cy="7022592"/>
          </a:xfrm>
        </p:spPr>
        <p:txBody>
          <a:bodyPr lIns="91440" rIns="91440" anchor="ctr"/>
          <a:lstStyle>
            <a:lvl1pPr marL="0" indent="0">
              <a:lnSpc>
                <a:spcPct val="100000"/>
              </a:lnSpc>
              <a:spcBef>
                <a:spcPts val="0"/>
              </a:spcBef>
              <a:buNone/>
              <a:defRPr sz="7680">
                <a:solidFill>
                  <a:schemeClr val="tx1">
                    <a:lumMod val="90000"/>
                    <a:lumOff val="10000"/>
                  </a:schemeClr>
                </a:solidFill>
              </a:defRPr>
            </a:lvl1pPr>
            <a:lvl2pPr marL="2194507" indent="0">
              <a:buNone/>
              <a:defRPr sz="7680">
                <a:solidFill>
                  <a:schemeClr val="tx1">
                    <a:tint val="75000"/>
                  </a:schemeClr>
                </a:solidFill>
              </a:defRPr>
            </a:lvl2pPr>
            <a:lvl3pPr marL="4389010" indent="0">
              <a:buNone/>
              <a:defRPr sz="7680">
                <a:solidFill>
                  <a:schemeClr val="tx1">
                    <a:tint val="75000"/>
                  </a:schemeClr>
                </a:solidFill>
              </a:defRPr>
            </a:lvl3pPr>
            <a:lvl4pPr marL="6583517" indent="0">
              <a:buNone/>
              <a:defRPr sz="6720">
                <a:solidFill>
                  <a:schemeClr val="tx1">
                    <a:tint val="75000"/>
                  </a:schemeClr>
                </a:solidFill>
              </a:defRPr>
            </a:lvl4pPr>
            <a:lvl5pPr marL="8778019" indent="0">
              <a:buNone/>
              <a:defRPr sz="6720">
                <a:solidFill>
                  <a:schemeClr val="tx1">
                    <a:tint val="75000"/>
                  </a:schemeClr>
                </a:solidFill>
              </a:defRPr>
            </a:lvl5pPr>
            <a:lvl6pPr marL="10972526" indent="0">
              <a:buNone/>
              <a:defRPr sz="6720">
                <a:solidFill>
                  <a:schemeClr val="tx1">
                    <a:tint val="75000"/>
                  </a:schemeClr>
                </a:solidFill>
              </a:defRPr>
            </a:lvl6pPr>
            <a:lvl7pPr marL="13167029" indent="0">
              <a:buNone/>
              <a:defRPr sz="6720">
                <a:solidFill>
                  <a:schemeClr val="tx1">
                    <a:tint val="75000"/>
                  </a:schemeClr>
                </a:solidFill>
              </a:defRPr>
            </a:lvl7pPr>
            <a:lvl8pPr marL="15361536" indent="0">
              <a:buNone/>
              <a:defRPr sz="6720">
                <a:solidFill>
                  <a:schemeClr val="tx1">
                    <a:tint val="75000"/>
                  </a:schemeClr>
                </a:solidFill>
              </a:defRPr>
            </a:lvl8pPr>
            <a:lvl9pPr marL="17556043" indent="0">
              <a:buNone/>
              <a:defRPr sz="6720">
                <a:solidFill>
                  <a:schemeClr val="tx1">
                    <a:tint val="75000"/>
                  </a:schemeClr>
                </a:solidFill>
              </a:defRPr>
            </a:lvl9pPr>
          </a:lstStyle>
          <a:p>
            <a:pPr lvl="0"/>
            <a:r>
              <a:rPr lang="en-US"/>
              <a:t>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92A317E-C815-F648-9AD8-8CC6206E9474}" type="slidenum">
              <a:rPr lang="en-US" altLang="en-US"/>
              <a:pPr>
                <a:defRPr/>
              </a:pPr>
              <a:t>‹#›</a:t>
            </a:fld>
            <a:endParaRPr lang="en-US" altLang="en-US"/>
          </a:p>
        </p:txBody>
      </p:sp>
    </p:spTree>
    <p:extLst>
      <p:ext uri="{BB962C8B-B14F-4D97-AF65-F5344CB8AC3E}">
        <p14:creationId xmlns:p14="http://schemas.microsoft.com/office/powerpoint/2010/main" val="1888046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686861" y="2809037"/>
            <a:ext cx="34992259" cy="71981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3686861" y="10972800"/>
            <a:ext cx="17117568" cy="193121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1561552" y="10972800"/>
            <a:ext cx="17117568" cy="193121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F58CC54-BD66-CD4F-9E84-528D861080D4}" type="slidenum">
              <a:rPr lang="en-US" altLang="en-US"/>
              <a:pPr>
                <a:defRPr/>
              </a:pPr>
              <a:t>‹#›</a:t>
            </a:fld>
            <a:endParaRPr lang="en-US" altLang="en-US"/>
          </a:p>
        </p:txBody>
      </p:sp>
    </p:spTree>
    <p:extLst>
      <p:ext uri="{BB962C8B-B14F-4D97-AF65-F5344CB8AC3E}">
        <p14:creationId xmlns:p14="http://schemas.microsoft.com/office/powerpoint/2010/main" val="1858187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3686861" y="2809037"/>
            <a:ext cx="34992259" cy="71981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3686861" y="10462253"/>
            <a:ext cx="17117568" cy="3950208"/>
          </a:xfrm>
        </p:spPr>
        <p:txBody>
          <a:bodyPr lIns="137160" rIns="137160" anchor="ctr"/>
          <a:lstStyle>
            <a:lvl1pPr marL="0" indent="0">
              <a:spcBef>
                <a:spcPts val="0"/>
              </a:spcBef>
              <a:spcAft>
                <a:spcPts val="0"/>
              </a:spcAft>
              <a:buNone/>
              <a:defRPr sz="10560" b="0" cap="none" baseline="0">
                <a:solidFill>
                  <a:schemeClr val="accent2">
                    <a:lumMod val="75000"/>
                  </a:schemeClr>
                </a:solidFill>
                <a:latin typeface="+mn-lt"/>
              </a:defRPr>
            </a:lvl1pPr>
            <a:lvl2pPr marL="2194507" indent="0">
              <a:buNone/>
              <a:defRPr sz="9600" b="1"/>
            </a:lvl2pPr>
            <a:lvl3pPr marL="4389010" indent="0">
              <a:buNone/>
              <a:defRPr sz="8640" b="1"/>
            </a:lvl3pPr>
            <a:lvl4pPr marL="6583517" indent="0">
              <a:buNone/>
              <a:defRPr sz="7680" b="1"/>
            </a:lvl4pPr>
            <a:lvl5pPr marL="8778019" indent="0">
              <a:buNone/>
              <a:defRPr sz="7680" b="1"/>
            </a:lvl5pPr>
            <a:lvl6pPr marL="10972526" indent="0">
              <a:buNone/>
              <a:defRPr sz="7680" b="1"/>
            </a:lvl6pPr>
            <a:lvl7pPr marL="13167029" indent="0">
              <a:buNone/>
              <a:defRPr sz="7680" b="1"/>
            </a:lvl7pPr>
            <a:lvl8pPr marL="15361536" indent="0">
              <a:buNone/>
              <a:defRPr sz="7680" b="1"/>
            </a:lvl8pPr>
            <a:lvl9pPr marL="17556043" indent="0">
              <a:buNone/>
              <a:defRPr sz="7680" b="1"/>
            </a:lvl9pPr>
          </a:lstStyle>
          <a:p>
            <a:pPr lvl="0"/>
            <a:r>
              <a:rPr lang="en-US"/>
              <a:t>Edit Master text styles</a:t>
            </a:r>
          </a:p>
        </p:txBody>
      </p:sp>
      <p:sp>
        <p:nvSpPr>
          <p:cNvPr id="4" name="Content Placeholder 3"/>
          <p:cNvSpPr>
            <a:spLocks noGrp="1"/>
          </p:cNvSpPr>
          <p:nvPr>
            <p:ph sz="half" idx="2"/>
          </p:nvPr>
        </p:nvSpPr>
        <p:spPr>
          <a:xfrm>
            <a:off x="3686861" y="14245382"/>
            <a:ext cx="17117568" cy="160395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1561552" y="10462253"/>
            <a:ext cx="17117568" cy="3950208"/>
          </a:xfrm>
        </p:spPr>
        <p:txBody>
          <a:bodyPr lIns="137160" rIns="137160" anchor="ctr"/>
          <a:lstStyle>
            <a:lvl1pPr marL="0" indent="0">
              <a:spcBef>
                <a:spcPts val="0"/>
              </a:spcBef>
              <a:spcAft>
                <a:spcPts val="0"/>
              </a:spcAft>
              <a:buNone/>
              <a:defRPr lang="en-US" sz="10560" b="0" kern="1200" cap="none" baseline="0" dirty="0">
                <a:solidFill>
                  <a:schemeClr val="accent2">
                    <a:lumMod val="75000"/>
                  </a:schemeClr>
                </a:solidFill>
                <a:latin typeface="+mn-lt"/>
                <a:ea typeface="+mn-ea"/>
                <a:cs typeface="+mn-cs"/>
              </a:defRPr>
            </a:lvl1pPr>
            <a:lvl2pPr marL="2194507" indent="0">
              <a:buNone/>
              <a:defRPr sz="9600" b="1"/>
            </a:lvl2pPr>
            <a:lvl3pPr marL="4389010" indent="0">
              <a:buNone/>
              <a:defRPr sz="8640" b="1"/>
            </a:lvl3pPr>
            <a:lvl4pPr marL="6583517" indent="0">
              <a:buNone/>
              <a:defRPr sz="7680" b="1"/>
            </a:lvl4pPr>
            <a:lvl5pPr marL="8778019" indent="0">
              <a:buNone/>
              <a:defRPr sz="7680" b="1"/>
            </a:lvl5pPr>
            <a:lvl6pPr marL="10972526" indent="0">
              <a:buNone/>
              <a:defRPr sz="7680" b="1"/>
            </a:lvl6pPr>
            <a:lvl7pPr marL="13167029" indent="0">
              <a:buNone/>
              <a:defRPr sz="7680" b="1"/>
            </a:lvl7pPr>
            <a:lvl8pPr marL="15361536" indent="0">
              <a:buNone/>
              <a:defRPr sz="7680" b="1"/>
            </a:lvl8pPr>
            <a:lvl9pPr marL="17556043" indent="0">
              <a:buNone/>
              <a:defRPr sz="7680" b="1"/>
            </a:lvl9pPr>
          </a:lstStyle>
          <a:p>
            <a:pPr lvl="0"/>
            <a:r>
              <a:rPr lang="en-US"/>
              <a:t>Edit Master text styles</a:t>
            </a:r>
          </a:p>
        </p:txBody>
      </p:sp>
      <p:sp>
        <p:nvSpPr>
          <p:cNvPr id="6" name="Content Placeholder 5"/>
          <p:cNvSpPr>
            <a:spLocks noGrp="1"/>
          </p:cNvSpPr>
          <p:nvPr>
            <p:ph sz="quarter" idx="4"/>
          </p:nvPr>
        </p:nvSpPr>
        <p:spPr>
          <a:xfrm>
            <a:off x="21561552" y="14245382"/>
            <a:ext cx="17117568" cy="160395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05BDABE-330E-D445-8307-6690A6AA62F6}" type="slidenum">
              <a:rPr lang="en-US" altLang="en-US"/>
              <a:pPr>
                <a:defRPr/>
              </a:pPr>
              <a:t>‹#›</a:t>
            </a:fld>
            <a:endParaRPr lang="en-US" altLang="en-US"/>
          </a:p>
        </p:txBody>
      </p:sp>
    </p:spTree>
    <p:extLst>
      <p:ext uri="{BB962C8B-B14F-4D97-AF65-F5344CB8AC3E}">
        <p14:creationId xmlns:p14="http://schemas.microsoft.com/office/powerpoint/2010/main" val="1841815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1EBD072-84C1-9246-BC3C-7CA1673CBC02}" type="slidenum">
              <a:rPr lang="en-US" altLang="en-US"/>
              <a:pPr>
                <a:defRPr/>
              </a:pPr>
              <a:t>‹#›</a:t>
            </a:fld>
            <a:endParaRPr lang="en-US" altLang="en-US"/>
          </a:p>
        </p:txBody>
      </p:sp>
    </p:spTree>
    <p:extLst>
      <p:ext uri="{BB962C8B-B14F-4D97-AF65-F5344CB8AC3E}">
        <p14:creationId xmlns:p14="http://schemas.microsoft.com/office/powerpoint/2010/main" val="1558240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8A2E8825-E364-0444-815D-6A2FB454DCAD}" type="slidenum">
              <a:rPr lang="en-US" altLang="en-US"/>
              <a:pPr>
                <a:defRPr/>
              </a:pPr>
              <a:t>‹#›</a:t>
            </a:fld>
            <a:endParaRPr lang="en-US" altLang="en-US"/>
          </a:p>
        </p:txBody>
      </p:sp>
    </p:spTree>
    <p:extLst>
      <p:ext uri="{BB962C8B-B14F-4D97-AF65-F5344CB8AC3E}">
        <p14:creationId xmlns:p14="http://schemas.microsoft.com/office/powerpoint/2010/main" val="1185443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3686861" y="2263243"/>
            <a:ext cx="15800832" cy="8339328"/>
          </a:xfrm>
        </p:spPr>
        <p:txBody>
          <a:bodyPr>
            <a:noAutofit/>
          </a:bodyPr>
          <a:lstStyle>
            <a:lvl1pPr>
              <a:lnSpc>
                <a:spcPct val="80000"/>
              </a:lnSpc>
              <a:defRPr sz="17280"/>
            </a:lvl1pPr>
          </a:lstStyle>
          <a:p>
            <a:r>
              <a:rPr lang="en-US"/>
              <a:t>Click to edit Master title style</a:t>
            </a:r>
            <a:endParaRPr lang="en-US" dirty="0"/>
          </a:p>
        </p:txBody>
      </p:sp>
      <p:sp>
        <p:nvSpPr>
          <p:cNvPr id="3" name="Content Placeholder 2"/>
          <p:cNvSpPr>
            <a:spLocks noGrp="1"/>
          </p:cNvSpPr>
          <p:nvPr>
            <p:ph idx="1"/>
          </p:nvPr>
        </p:nvSpPr>
        <p:spPr>
          <a:xfrm>
            <a:off x="20574000" y="3950208"/>
            <a:ext cx="20442326" cy="24886310"/>
          </a:xfrm>
        </p:spPr>
        <p:txBody>
          <a:bodyPr/>
          <a:lstStyle>
            <a:lvl1pPr>
              <a:defRPr sz="9600"/>
            </a:lvl1pPr>
            <a:lvl2pPr>
              <a:defRPr sz="7680"/>
            </a:lvl2pPr>
            <a:lvl3pPr>
              <a:defRPr sz="5760"/>
            </a:lvl3pPr>
            <a:lvl4pPr>
              <a:defRPr sz="5760"/>
            </a:lvl4pPr>
            <a:lvl5pPr>
              <a:defRPr sz="5760"/>
            </a:lvl5pPr>
            <a:lvl6pPr>
              <a:defRPr sz="5760"/>
            </a:lvl6pPr>
            <a:lvl7pPr>
              <a:defRPr sz="5760"/>
            </a:lvl7pPr>
            <a:lvl8pPr>
              <a:defRPr sz="5760"/>
            </a:lvl8pPr>
            <a:lvl9pPr>
              <a:defRPr sz="576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686861" y="10836029"/>
            <a:ext cx="15800832" cy="18059011"/>
          </a:xfrm>
        </p:spPr>
        <p:txBody>
          <a:bodyPr lIns="91440" rIns="91440"/>
          <a:lstStyle>
            <a:lvl1pPr marL="0" indent="0">
              <a:lnSpc>
                <a:spcPct val="108000"/>
              </a:lnSpc>
              <a:spcBef>
                <a:spcPts val="2880"/>
              </a:spcBef>
              <a:buNone/>
              <a:defRPr sz="7680"/>
            </a:lvl1pPr>
            <a:lvl2pPr marL="2194507" indent="0">
              <a:buNone/>
              <a:defRPr sz="5760"/>
            </a:lvl2pPr>
            <a:lvl3pPr marL="4389010" indent="0">
              <a:buNone/>
              <a:defRPr sz="4800"/>
            </a:lvl3pPr>
            <a:lvl4pPr marL="6583517" indent="0">
              <a:buNone/>
              <a:defRPr sz="4320"/>
            </a:lvl4pPr>
            <a:lvl5pPr marL="8778019" indent="0">
              <a:buNone/>
              <a:defRPr sz="4320"/>
            </a:lvl5pPr>
            <a:lvl6pPr marL="10972526" indent="0">
              <a:buNone/>
              <a:defRPr sz="4320"/>
            </a:lvl6pPr>
            <a:lvl7pPr marL="13167029" indent="0">
              <a:buNone/>
              <a:defRPr sz="4320"/>
            </a:lvl7pPr>
            <a:lvl8pPr marL="15361536" indent="0">
              <a:buNone/>
              <a:defRPr sz="4320"/>
            </a:lvl8pPr>
            <a:lvl9pPr marL="17556043" indent="0">
              <a:buNone/>
              <a:defRPr sz="432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9FC32BC-028A-1545-93E7-1BFD0D527AB8}" type="slidenum">
              <a:rPr lang="en-US" altLang="en-US"/>
              <a:pPr>
                <a:defRPr/>
              </a:pPr>
              <a:t>‹#›</a:t>
            </a:fld>
            <a:endParaRPr lang="en-US" altLang="en-US"/>
          </a:p>
        </p:txBody>
      </p:sp>
    </p:spTree>
    <p:extLst>
      <p:ext uri="{BB962C8B-B14F-4D97-AF65-F5344CB8AC3E}">
        <p14:creationId xmlns:p14="http://schemas.microsoft.com/office/powerpoint/2010/main" val="788672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4"/>
          <p:cNvCxnSpPr/>
          <p:nvPr/>
        </p:nvCxnSpPr>
        <p:spPr>
          <a:xfrm flipV="1">
            <a:off x="30192663" y="25268238"/>
            <a:ext cx="0" cy="438785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645920" y="23808662"/>
            <a:ext cx="27980640" cy="7022592"/>
          </a:xfrm>
        </p:spPr>
        <p:txBody>
          <a:bodyPr/>
          <a:lstStyle>
            <a:lvl1pPr algn="r">
              <a:defRPr sz="21120" spc="96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5"/>
            <a:ext cx="43880227" cy="21945600"/>
          </a:xfrm>
          <a:solidFill>
            <a:schemeClr val="accent2">
              <a:lumMod val="60000"/>
              <a:lumOff val="40000"/>
            </a:schemeClr>
          </a:solidFill>
        </p:spPr>
        <p:txBody>
          <a:bodyPr lIns="457200" tIns="365760" rtlCol="0">
            <a:normAutofit/>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30998160" y="23808662"/>
            <a:ext cx="11521440" cy="7022592"/>
          </a:xfrm>
        </p:spPr>
        <p:txBody>
          <a:bodyPr lIns="91440" rIns="91440" anchor="ctr"/>
          <a:lstStyle>
            <a:lvl1pPr marL="0" indent="0">
              <a:lnSpc>
                <a:spcPct val="100000"/>
              </a:lnSpc>
              <a:spcBef>
                <a:spcPts val="0"/>
              </a:spcBef>
              <a:buNone/>
              <a:defRPr sz="7680">
                <a:solidFill>
                  <a:schemeClr val="tx1">
                    <a:lumMod val="90000"/>
                    <a:lumOff val="10000"/>
                  </a:schemeClr>
                </a:soli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D01370E6-5F10-5B4E-A3D5-0A7844AC925E}" type="slidenum">
              <a:rPr lang="en-US" altLang="en-US"/>
              <a:pPr>
                <a:defRPr/>
              </a:pPr>
              <a:t>‹#›</a:t>
            </a:fld>
            <a:endParaRPr lang="en-US" altLang="en-US"/>
          </a:p>
        </p:txBody>
      </p:sp>
    </p:spTree>
    <p:extLst>
      <p:ext uri="{BB962C8B-B14F-4D97-AF65-F5344CB8AC3E}">
        <p14:creationId xmlns:p14="http://schemas.microsoft.com/office/powerpoint/2010/main" val="1538842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15F61CE-9B62-354A-925C-C7EF0F4DFE90}" type="slidenum">
              <a:rPr lang="en-US" altLang="en-US"/>
              <a:pPr>
                <a:defRPr/>
              </a:pPr>
              <a:t>‹#›</a:t>
            </a:fld>
            <a:endParaRPr lang="en-US" altLang="en-US"/>
          </a:p>
        </p:txBody>
      </p:sp>
    </p:spTree>
    <p:extLst>
      <p:ext uri="{BB962C8B-B14F-4D97-AF65-F5344CB8AC3E}">
        <p14:creationId xmlns:p14="http://schemas.microsoft.com/office/powerpoint/2010/main" val="945621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3"/>
          <p:cNvCxnSpPr/>
          <p:nvPr/>
        </p:nvCxnSpPr>
        <p:spPr>
          <a:xfrm rot="5400000" flipV="1">
            <a:off x="36210082" y="834231"/>
            <a:ext cx="0" cy="32908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31409647" y="3657600"/>
            <a:ext cx="9464040" cy="2596896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3566167" y="3657600"/>
            <a:ext cx="27294840" cy="2596896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74DF3E9-E830-764E-BF7B-20249AA3C67A}" type="slidenum">
              <a:rPr lang="en-US" altLang="en-US"/>
              <a:pPr>
                <a:defRPr/>
              </a:pPr>
              <a:t>‹#›</a:t>
            </a:fld>
            <a:endParaRPr lang="en-US" altLang="en-US"/>
          </a:p>
        </p:txBody>
      </p:sp>
    </p:spTree>
    <p:extLst>
      <p:ext uri="{BB962C8B-B14F-4D97-AF65-F5344CB8AC3E}">
        <p14:creationId xmlns:p14="http://schemas.microsoft.com/office/powerpoint/2010/main" val="1177025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86175" y="2808288"/>
            <a:ext cx="34993263" cy="719931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p:cNvSpPr>
            <a:spLocks noGrp="1"/>
          </p:cNvSpPr>
          <p:nvPr>
            <p:ph type="body" idx="1"/>
          </p:nvPr>
        </p:nvSpPr>
        <p:spPr bwMode="auto">
          <a:xfrm>
            <a:off x="3686175" y="10972800"/>
            <a:ext cx="34993263" cy="1931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45720" tIns="45720" rIns="4572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686175" y="31059438"/>
            <a:ext cx="7754938" cy="1316037"/>
          </a:xfrm>
          <a:prstGeom prst="rect">
            <a:avLst/>
          </a:prstGeom>
        </p:spPr>
        <p:txBody>
          <a:bodyPr vert="horz" lIns="91440" tIns="45720" rIns="91440" bIns="45720" rtlCol="0" anchor="ctr"/>
          <a:lstStyle>
            <a:lvl1pPr algn="l" eaLnBrk="1" fontAlgn="auto" hangingPunct="1">
              <a:spcBef>
                <a:spcPts val="0"/>
              </a:spcBef>
              <a:spcAft>
                <a:spcPts val="0"/>
              </a:spcAft>
              <a:defRPr sz="4800">
                <a:solidFill>
                  <a:schemeClr val="tx1">
                    <a:lumMod val="90000"/>
                    <a:lumOff val="10000"/>
                  </a:schemeClr>
                </a:solidFill>
                <a:latin typeface="+mj-lt"/>
              </a:defRPr>
            </a:lvl1pPr>
          </a:lstStyle>
          <a:p>
            <a:pPr>
              <a:defRPr/>
            </a:pPr>
            <a:endParaRPr lang="en-US"/>
          </a:p>
        </p:txBody>
      </p:sp>
      <p:sp>
        <p:nvSpPr>
          <p:cNvPr id="5" name="Footer Placeholder 4"/>
          <p:cNvSpPr>
            <a:spLocks noGrp="1"/>
          </p:cNvSpPr>
          <p:nvPr>
            <p:ph type="ftr" sz="quarter" idx="3"/>
          </p:nvPr>
        </p:nvSpPr>
        <p:spPr>
          <a:xfrm>
            <a:off x="17433925" y="31059438"/>
            <a:ext cx="21245513" cy="1316037"/>
          </a:xfrm>
          <a:prstGeom prst="rect">
            <a:avLst/>
          </a:prstGeom>
        </p:spPr>
        <p:txBody>
          <a:bodyPr vert="horz" lIns="91440" tIns="45720" rIns="91440" bIns="45720" rtlCol="0" anchor="ctr"/>
          <a:lstStyle>
            <a:lvl1pPr algn="r" eaLnBrk="1" fontAlgn="auto" hangingPunct="1">
              <a:spcBef>
                <a:spcPts val="0"/>
              </a:spcBef>
              <a:spcAft>
                <a:spcPts val="0"/>
              </a:spcAft>
              <a:defRPr sz="4800" cap="all" baseline="0">
                <a:solidFill>
                  <a:schemeClr val="tx1">
                    <a:lumMod val="90000"/>
                    <a:lumOff val="10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39014400" y="31059438"/>
            <a:ext cx="3505200" cy="1316037"/>
          </a:xfrm>
          <a:prstGeom prst="rect">
            <a:avLst/>
          </a:prstGeom>
        </p:spPr>
        <p:txBody>
          <a:bodyPr vert="horz" lIns="91440" tIns="45720" rIns="91440" bIns="45720" rtlCol="0" anchor="ctr"/>
          <a:lstStyle>
            <a:lvl1pPr algn="l" eaLnBrk="1" fontAlgn="auto" hangingPunct="1">
              <a:spcBef>
                <a:spcPts val="0"/>
              </a:spcBef>
              <a:spcAft>
                <a:spcPts val="0"/>
              </a:spcAft>
              <a:defRPr sz="4800">
                <a:solidFill>
                  <a:schemeClr val="tx1">
                    <a:lumMod val="90000"/>
                    <a:lumOff val="10000"/>
                  </a:schemeClr>
                </a:solidFill>
                <a:latin typeface="+mj-lt"/>
              </a:defRPr>
            </a:lvl1pPr>
          </a:lstStyle>
          <a:p>
            <a:pPr>
              <a:defRPr/>
            </a:pPr>
            <a:fld id="{DE32A8A6-6FAF-5842-A5D8-3BE677B61E2F}" type="slidenum">
              <a:rPr lang="en-US" altLang="en-US"/>
              <a:pPr>
                <a:defRPr/>
              </a:pPr>
              <a:t>‹#›</a:t>
            </a:fld>
            <a:endParaRPr lang="en-US" altLang="en-US"/>
          </a:p>
        </p:txBody>
      </p:sp>
      <p:cxnSp>
        <p:nvCxnSpPr>
          <p:cNvPr id="7" name="Straight Connector 6"/>
          <p:cNvCxnSpPr/>
          <p:nvPr/>
        </p:nvCxnSpPr>
        <p:spPr>
          <a:xfrm flipV="1">
            <a:off x="2743200" y="3965575"/>
            <a:ext cx="0" cy="438943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68" r:id="rId1"/>
    <p:sldLayoutId id="2147483762" r:id="rId2"/>
    <p:sldLayoutId id="2147483769" r:id="rId3"/>
    <p:sldLayoutId id="2147483763" r:id="rId4"/>
    <p:sldLayoutId id="2147483764" r:id="rId5"/>
    <p:sldLayoutId id="2147483765" r:id="rId6"/>
    <p:sldLayoutId id="2147483770" r:id="rId7"/>
    <p:sldLayoutId id="2147483766" r:id="rId8"/>
    <p:sldLayoutId id="2147483771" r:id="rId9"/>
    <p:sldLayoutId id="2147483767" r:id="rId10"/>
    <p:sldLayoutId id="2147483772" r:id="rId11"/>
  </p:sldLayoutIdLst>
  <p:txStyles>
    <p:titleStyle>
      <a:lvl1pPr algn="l" defTabSz="4387850" rtl="0" eaLnBrk="0" fontAlgn="base" hangingPunct="0">
        <a:lnSpc>
          <a:spcPct val="80000"/>
        </a:lnSpc>
        <a:spcBef>
          <a:spcPct val="0"/>
        </a:spcBef>
        <a:spcAft>
          <a:spcPct val="0"/>
        </a:spcAft>
        <a:defRPr sz="21100" kern="1200" cap="all" spc="480">
          <a:solidFill>
            <a:srgbClr val="474233"/>
          </a:solidFill>
          <a:latin typeface="+mj-lt"/>
          <a:ea typeface="+mj-ea"/>
          <a:cs typeface="+mj-cs"/>
        </a:defRPr>
      </a:lvl1pPr>
      <a:lvl2pPr algn="l" defTabSz="4387850" rtl="0" eaLnBrk="0" fontAlgn="base" hangingPunct="0">
        <a:lnSpc>
          <a:spcPct val="80000"/>
        </a:lnSpc>
        <a:spcBef>
          <a:spcPct val="0"/>
        </a:spcBef>
        <a:spcAft>
          <a:spcPct val="0"/>
        </a:spcAft>
        <a:defRPr sz="21100">
          <a:solidFill>
            <a:srgbClr val="474233"/>
          </a:solidFill>
          <a:latin typeface="Tw Cen MT Condensed" charset="0"/>
        </a:defRPr>
      </a:lvl2pPr>
      <a:lvl3pPr algn="l" defTabSz="4387850" rtl="0" eaLnBrk="0" fontAlgn="base" hangingPunct="0">
        <a:lnSpc>
          <a:spcPct val="80000"/>
        </a:lnSpc>
        <a:spcBef>
          <a:spcPct val="0"/>
        </a:spcBef>
        <a:spcAft>
          <a:spcPct val="0"/>
        </a:spcAft>
        <a:defRPr sz="21100">
          <a:solidFill>
            <a:srgbClr val="474233"/>
          </a:solidFill>
          <a:latin typeface="Tw Cen MT Condensed" charset="0"/>
        </a:defRPr>
      </a:lvl3pPr>
      <a:lvl4pPr algn="l" defTabSz="4387850" rtl="0" eaLnBrk="0" fontAlgn="base" hangingPunct="0">
        <a:lnSpc>
          <a:spcPct val="80000"/>
        </a:lnSpc>
        <a:spcBef>
          <a:spcPct val="0"/>
        </a:spcBef>
        <a:spcAft>
          <a:spcPct val="0"/>
        </a:spcAft>
        <a:defRPr sz="21100">
          <a:solidFill>
            <a:srgbClr val="474233"/>
          </a:solidFill>
          <a:latin typeface="Tw Cen MT Condensed" charset="0"/>
        </a:defRPr>
      </a:lvl4pPr>
      <a:lvl5pPr algn="l" defTabSz="4387850" rtl="0" eaLnBrk="0" fontAlgn="base" hangingPunct="0">
        <a:lnSpc>
          <a:spcPct val="80000"/>
        </a:lnSpc>
        <a:spcBef>
          <a:spcPct val="0"/>
        </a:spcBef>
        <a:spcAft>
          <a:spcPct val="0"/>
        </a:spcAft>
        <a:defRPr sz="21100">
          <a:solidFill>
            <a:srgbClr val="474233"/>
          </a:solidFill>
          <a:latin typeface="Tw Cen MT Condensed" charset="0"/>
        </a:defRPr>
      </a:lvl5pPr>
      <a:lvl6pPr marL="457200" algn="l" defTabSz="4387850" rtl="0" fontAlgn="base">
        <a:lnSpc>
          <a:spcPct val="80000"/>
        </a:lnSpc>
        <a:spcBef>
          <a:spcPct val="0"/>
        </a:spcBef>
        <a:spcAft>
          <a:spcPct val="0"/>
        </a:spcAft>
        <a:defRPr sz="21100">
          <a:solidFill>
            <a:srgbClr val="474233"/>
          </a:solidFill>
          <a:latin typeface="Tw Cen MT Condensed" charset="0"/>
        </a:defRPr>
      </a:lvl6pPr>
      <a:lvl7pPr marL="914400" algn="l" defTabSz="4387850" rtl="0" fontAlgn="base">
        <a:lnSpc>
          <a:spcPct val="80000"/>
        </a:lnSpc>
        <a:spcBef>
          <a:spcPct val="0"/>
        </a:spcBef>
        <a:spcAft>
          <a:spcPct val="0"/>
        </a:spcAft>
        <a:defRPr sz="21100">
          <a:solidFill>
            <a:srgbClr val="474233"/>
          </a:solidFill>
          <a:latin typeface="Tw Cen MT Condensed" charset="0"/>
        </a:defRPr>
      </a:lvl7pPr>
      <a:lvl8pPr marL="1371600" algn="l" defTabSz="4387850" rtl="0" fontAlgn="base">
        <a:lnSpc>
          <a:spcPct val="80000"/>
        </a:lnSpc>
        <a:spcBef>
          <a:spcPct val="0"/>
        </a:spcBef>
        <a:spcAft>
          <a:spcPct val="0"/>
        </a:spcAft>
        <a:defRPr sz="21100">
          <a:solidFill>
            <a:srgbClr val="474233"/>
          </a:solidFill>
          <a:latin typeface="Tw Cen MT Condensed" charset="0"/>
        </a:defRPr>
      </a:lvl8pPr>
      <a:lvl9pPr marL="1828800" algn="l" defTabSz="4387850" rtl="0" fontAlgn="base">
        <a:lnSpc>
          <a:spcPct val="80000"/>
        </a:lnSpc>
        <a:spcBef>
          <a:spcPct val="0"/>
        </a:spcBef>
        <a:spcAft>
          <a:spcPct val="0"/>
        </a:spcAft>
        <a:defRPr sz="21100">
          <a:solidFill>
            <a:srgbClr val="474233"/>
          </a:solidFill>
          <a:latin typeface="Tw Cen MT Condensed" charset="0"/>
        </a:defRPr>
      </a:lvl9pPr>
    </p:titleStyle>
    <p:bodyStyle>
      <a:lvl1pPr marL="438150" indent="-438150" algn="l" defTabSz="4387850" rtl="0" eaLnBrk="0" fontAlgn="base" hangingPunct="0">
        <a:lnSpc>
          <a:spcPct val="90000"/>
        </a:lnSpc>
        <a:spcBef>
          <a:spcPts val="5763"/>
        </a:spcBef>
        <a:spcAft>
          <a:spcPts val="963"/>
        </a:spcAft>
        <a:buClr>
          <a:schemeClr val="accent2"/>
        </a:buClr>
        <a:buSzPct val="100000"/>
        <a:buFont typeface="Tw Cen MT" charset="0"/>
        <a:buChar char=" "/>
        <a:defRPr sz="9600" kern="1200">
          <a:solidFill>
            <a:schemeClr val="tx1"/>
          </a:solidFill>
          <a:latin typeface="+mn-lt"/>
          <a:ea typeface="+mn-ea"/>
          <a:cs typeface="+mn-cs"/>
        </a:defRPr>
      </a:lvl1pPr>
      <a:lvl2pPr marL="1271588" indent="-657225" algn="l" defTabSz="4387850" rtl="0" eaLnBrk="0" fontAlgn="base" hangingPunct="0">
        <a:lnSpc>
          <a:spcPct val="90000"/>
        </a:lnSpc>
        <a:spcBef>
          <a:spcPts val="963"/>
        </a:spcBef>
        <a:spcAft>
          <a:spcPts val="1925"/>
        </a:spcAft>
        <a:buClr>
          <a:schemeClr val="accent2"/>
        </a:buClr>
        <a:buFont typeface="Wingdings 3" charset="2"/>
        <a:buChar char=""/>
        <a:defRPr sz="7600" kern="1200">
          <a:solidFill>
            <a:schemeClr val="tx1"/>
          </a:solidFill>
          <a:latin typeface="+mn-lt"/>
          <a:ea typeface="+mn-ea"/>
          <a:cs typeface="+mn-cs"/>
        </a:defRPr>
      </a:lvl2pPr>
      <a:lvl3pPr marL="2149475" indent="-657225" algn="l" defTabSz="4387850" rtl="0" eaLnBrk="0" fontAlgn="base" hangingPunct="0">
        <a:lnSpc>
          <a:spcPct val="90000"/>
        </a:lnSpc>
        <a:spcBef>
          <a:spcPts val="963"/>
        </a:spcBef>
        <a:spcAft>
          <a:spcPts val="1925"/>
        </a:spcAft>
        <a:buClr>
          <a:schemeClr val="accent2"/>
        </a:buClr>
        <a:buFont typeface="Wingdings 3" charset="2"/>
        <a:buChar char=""/>
        <a:defRPr sz="5700" kern="1200">
          <a:solidFill>
            <a:schemeClr val="tx1"/>
          </a:solidFill>
          <a:latin typeface="+mn-lt"/>
          <a:ea typeface="+mn-ea"/>
          <a:cs typeface="+mn-cs"/>
        </a:defRPr>
      </a:lvl3pPr>
      <a:lvl4pPr marL="2852738" indent="-657225" algn="l" defTabSz="4387850" rtl="0" eaLnBrk="0" fontAlgn="base" hangingPunct="0">
        <a:lnSpc>
          <a:spcPct val="90000"/>
        </a:lnSpc>
        <a:spcBef>
          <a:spcPts val="963"/>
        </a:spcBef>
        <a:spcAft>
          <a:spcPts val="1925"/>
        </a:spcAft>
        <a:buClr>
          <a:schemeClr val="accent2"/>
        </a:buClr>
        <a:buFont typeface="Wingdings 3" charset="2"/>
        <a:buChar char=""/>
        <a:defRPr sz="5700" kern="1200">
          <a:solidFill>
            <a:schemeClr val="tx1"/>
          </a:solidFill>
          <a:latin typeface="+mn-lt"/>
          <a:ea typeface="+mn-ea"/>
          <a:cs typeface="+mn-cs"/>
        </a:defRPr>
      </a:lvl4pPr>
      <a:lvl5pPr marL="3730625" indent="-657225" algn="l" defTabSz="4387850" rtl="0" eaLnBrk="0" fontAlgn="base" hangingPunct="0">
        <a:lnSpc>
          <a:spcPct val="90000"/>
        </a:lnSpc>
        <a:spcBef>
          <a:spcPts val="963"/>
        </a:spcBef>
        <a:spcAft>
          <a:spcPts val="1925"/>
        </a:spcAft>
        <a:buClr>
          <a:schemeClr val="accent2"/>
        </a:buClr>
        <a:buFont typeface="Wingdings 3" charset="2"/>
        <a:buChar char=""/>
        <a:defRPr sz="5700" kern="1200">
          <a:solidFill>
            <a:schemeClr val="tx1"/>
          </a:solidFill>
          <a:latin typeface="+mn-lt"/>
          <a:ea typeface="+mn-ea"/>
          <a:cs typeface="+mn-cs"/>
        </a:defRPr>
      </a:lvl5pPr>
      <a:lvl6pPr marL="4389120" indent="-658354" algn="l" defTabSz="4389010" rtl="0" eaLnBrk="1" latinLnBrk="0" hangingPunct="1">
        <a:lnSpc>
          <a:spcPct val="90000"/>
        </a:lnSpc>
        <a:spcBef>
          <a:spcPts val="960"/>
        </a:spcBef>
        <a:spcAft>
          <a:spcPts val="1920"/>
        </a:spcAft>
        <a:buClr>
          <a:schemeClr val="accent2"/>
        </a:buClr>
        <a:buFont typeface="Wingdings 3" pitchFamily="18" charset="2"/>
        <a:buChar char=""/>
        <a:defRPr sz="5760" kern="1200">
          <a:solidFill>
            <a:schemeClr val="tx1"/>
          </a:solidFill>
          <a:latin typeface="+mn-lt"/>
          <a:ea typeface="+mn-ea"/>
          <a:cs typeface="+mn-cs"/>
        </a:defRPr>
      </a:lvl6pPr>
      <a:lvl7pPr marL="5091379" indent="-658354" algn="l" defTabSz="4389010" rtl="0" eaLnBrk="1" latinLnBrk="0" hangingPunct="1">
        <a:lnSpc>
          <a:spcPct val="90000"/>
        </a:lnSpc>
        <a:spcBef>
          <a:spcPts val="960"/>
        </a:spcBef>
        <a:spcAft>
          <a:spcPts val="1920"/>
        </a:spcAft>
        <a:buClr>
          <a:schemeClr val="accent2"/>
        </a:buClr>
        <a:buFont typeface="Wingdings 3" pitchFamily="18" charset="2"/>
        <a:buChar char=""/>
        <a:defRPr sz="5760" kern="1200">
          <a:solidFill>
            <a:schemeClr val="tx1"/>
          </a:solidFill>
          <a:latin typeface="+mn-lt"/>
          <a:ea typeface="+mn-ea"/>
          <a:cs typeface="+mn-cs"/>
        </a:defRPr>
      </a:lvl7pPr>
      <a:lvl8pPr marL="5837530" indent="-658354" algn="l" defTabSz="4389010" rtl="0" eaLnBrk="1" latinLnBrk="0" hangingPunct="1">
        <a:lnSpc>
          <a:spcPct val="90000"/>
        </a:lnSpc>
        <a:spcBef>
          <a:spcPts val="960"/>
        </a:spcBef>
        <a:spcAft>
          <a:spcPts val="1920"/>
        </a:spcAft>
        <a:buClr>
          <a:schemeClr val="accent2"/>
        </a:buClr>
        <a:buFont typeface="Wingdings 3" pitchFamily="18" charset="2"/>
        <a:buChar char=""/>
        <a:defRPr sz="5760" kern="1200">
          <a:solidFill>
            <a:schemeClr val="tx1"/>
          </a:solidFill>
          <a:latin typeface="+mn-lt"/>
          <a:ea typeface="+mn-ea"/>
          <a:cs typeface="+mn-cs"/>
        </a:defRPr>
      </a:lvl8pPr>
      <a:lvl9pPr marL="6539789" indent="-658354" algn="l" defTabSz="4389010" rtl="0" eaLnBrk="1" latinLnBrk="0" hangingPunct="1">
        <a:lnSpc>
          <a:spcPct val="90000"/>
        </a:lnSpc>
        <a:spcBef>
          <a:spcPts val="960"/>
        </a:spcBef>
        <a:spcAft>
          <a:spcPts val="1920"/>
        </a:spcAft>
        <a:buClr>
          <a:schemeClr val="accent2"/>
        </a:buClr>
        <a:buFont typeface="Wingdings 3" pitchFamily="18" charset="2"/>
        <a:buChar char=""/>
        <a:defRPr sz="5760" kern="1200">
          <a:solidFill>
            <a:schemeClr val="tx1"/>
          </a:solidFill>
          <a:latin typeface="+mn-lt"/>
          <a:ea typeface="+mn-ea"/>
          <a:cs typeface="+mn-cs"/>
        </a:defRPr>
      </a:lvl9pPr>
    </p:bodyStyle>
    <p:otherStyle>
      <a:defPPr>
        <a:defRPr lang="en-US"/>
      </a:defPPr>
      <a:lvl1pPr marL="0" algn="l" defTabSz="4389010" rtl="0" eaLnBrk="1" latinLnBrk="0" hangingPunct="1">
        <a:defRPr sz="8640" kern="1200">
          <a:solidFill>
            <a:schemeClr val="tx1"/>
          </a:solidFill>
          <a:latin typeface="+mn-lt"/>
          <a:ea typeface="+mn-ea"/>
          <a:cs typeface="+mn-cs"/>
        </a:defRPr>
      </a:lvl1pPr>
      <a:lvl2pPr marL="2194507" algn="l" defTabSz="4389010" rtl="0" eaLnBrk="1" latinLnBrk="0" hangingPunct="1">
        <a:defRPr sz="8640" kern="1200">
          <a:solidFill>
            <a:schemeClr val="tx1"/>
          </a:solidFill>
          <a:latin typeface="+mn-lt"/>
          <a:ea typeface="+mn-ea"/>
          <a:cs typeface="+mn-cs"/>
        </a:defRPr>
      </a:lvl2pPr>
      <a:lvl3pPr marL="4389010" algn="l" defTabSz="4389010" rtl="0" eaLnBrk="1" latinLnBrk="0" hangingPunct="1">
        <a:defRPr sz="8640" kern="1200">
          <a:solidFill>
            <a:schemeClr val="tx1"/>
          </a:solidFill>
          <a:latin typeface="+mn-lt"/>
          <a:ea typeface="+mn-ea"/>
          <a:cs typeface="+mn-cs"/>
        </a:defRPr>
      </a:lvl3pPr>
      <a:lvl4pPr marL="6583517" algn="l" defTabSz="4389010" rtl="0" eaLnBrk="1" latinLnBrk="0" hangingPunct="1">
        <a:defRPr sz="8640" kern="1200">
          <a:solidFill>
            <a:schemeClr val="tx1"/>
          </a:solidFill>
          <a:latin typeface="+mn-lt"/>
          <a:ea typeface="+mn-ea"/>
          <a:cs typeface="+mn-cs"/>
        </a:defRPr>
      </a:lvl4pPr>
      <a:lvl5pPr marL="8778019" algn="l" defTabSz="4389010" rtl="0" eaLnBrk="1" latinLnBrk="0" hangingPunct="1">
        <a:defRPr sz="8640" kern="1200">
          <a:solidFill>
            <a:schemeClr val="tx1"/>
          </a:solidFill>
          <a:latin typeface="+mn-lt"/>
          <a:ea typeface="+mn-ea"/>
          <a:cs typeface="+mn-cs"/>
        </a:defRPr>
      </a:lvl5pPr>
      <a:lvl6pPr marL="10972526" algn="l" defTabSz="4389010" rtl="0" eaLnBrk="1" latinLnBrk="0" hangingPunct="1">
        <a:defRPr sz="8640" kern="1200">
          <a:solidFill>
            <a:schemeClr val="tx1"/>
          </a:solidFill>
          <a:latin typeface="+mn-lt"/>
          <a:ea typeface="+mn-ea"/>
          <a:cs typeface="+mn-cs"/>
        </a:defRPr>
      </a:lvl6pPr>
      <a:lvl7pPr marL="13167029" algn="l" defTabSz="4389010" rtl="0" eaLnBrk="1" latinLnBrk="0" hangingPunct="1">
        <a:defRPr sz="8640" kern="1200">
          <a:solidFill>
            <a:schemeClr val="tx1"/>
          </a:solidFill>
          <a:latin typeface="+mn-lt"/>
          <a:ea typeface="+mn-ea"/>
          <a:cs typeface="+mn-cs"/>
        </a:defRPr>
      </a:lvl7pPr>
      <a:lvl8pPr marL="15361536" algn="l" defTabSz="4389010" rtl="0" eaLnBrk="1" latinLnBrk="0" hangingPunct="1">
        <a:defRPr sz="8640" kern="1200">
          <a:solidFill>
            <a:schemeClr val="tx1"/>
          </a:solidFill>
          <a:latin typeface="+mn-lt"/>
          <a:ea typeface="+mn-ea"/>
          <a:cs typeface="+mn-cs"/>
        </a:defRPr>
      </a:lvl8pPr>
      <a:lvl9pPr marL="17556043" algn="l" defTabSz="438901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emf"/><Relationship Id="rId3" Type="http://schemas.openxmlformats.org/officeDocument/2006/relationships/image" Target="../media/image3.png"/><Relationship Id="rId7" Type="http://schemas.openxmlformats.org/officeDocument/2006/relationships/image" Target="../media/image7.jpeg"/><Relationship Id="rId12" Type="http://schemas.openxmlformats.org/officeDocument/2006/relationships/image" Target="../media/image12.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chart" Target="../charts/chart2.xml"/><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6F5E2"/>
        </a:solidFill>
        <a:effectLst/>
      </p:bgPr>
    </p:bg>
    <p:spTree>
      <p:nvGrpSpPr>
        <p:cNvPr id="1" name=""/>
        <p:cNvGrpSpPr/>
        <p:nvPr/>
      </p:nvGrpSpPr>
      <p:grpSpPr>
        <a:xfrm>
          <a:off x="0" y="0"/>
          <a:ext cx="0" cy="0"/>
          <a:chOff x="0" y="0"/>
          <a:chExt cx="0" cy="0"/>
        </a:xfrm>
      </p:grpSpPr>
      <p:sp>
        <p:nvSpPr>
          <p:cNvPr id="9218" name="TextBox 2"/>
          <p:cNvSpPr txBox="1">
            <a:spLocks noChangeArrowheads="1"/>
          </p:cNvSpPr>
          <p:nvPr/>
        </p:nvSpPr>
        <p:spPr bwMode="auto">
          <a:xfrm>
            <a:off x="1797050" y="7397750"/>
            <a:ext cx="16527463"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charset="0"/>
              </a:defRPr>
            </a:lvl1pPr>
            <a:lvl2pPr marL="1485900" indent="-7429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3600" dirty="0">
                <a:latin typeface="Arial" charset="0"/>
                <a:ea typeface="Arial" charset="0"/>
                <a:cs typeface="Arial" charset="0"/>
              </a:rPr>
              <a:t>Sand dunes are an important defense for coastal properties as they buffer the coast from erosion and flooding associated with storms. Dunes face continued pressure from storm surge, dune die-off, and destruction of beachgrass (</a:t>
            </a:r>
            <a:r>
              <a:rPr lang="en-US" altLang="en-US" sz="3600" i="1" dirty="0" err="1">
                <a:latin typeface="Arial" charset="0"/>
                <a:ea typeface="Arial" charset="0"/>
                <a:cs typeface="Arial" charset="0"/>
              </a:rPr>
              <a:t>Ammophila</a:t>
            </a:r>
            <a:r>
              <a:rPr lang="en-US" altLang="en-US" sz="3600" i="1" dirty="0">
                <a:latin typeface="Arial" charset="0"/>
                <a:ea typeface="Arial" charset="0"/>
                <a:cs typeface="Arial" charset="0"/>
              </a:rPr>
              <a:t> </a:t>
            </a:r>
            <a:r>
              <a:rPr lang="en-US" altLang="en-US" sz="3600" i="1" dirty="0" err="1">
                <a:latin typeface="Arial" charset="0"/>
                <a:ea typeface="Arial" charset="0"/>
                <a:cs typeface="Arial" charset="0"/>
              </a:rPr>
              <a:t>breviligulata</a:t>
            </a:r>
            <a:r>
              <a:rPr lang="en-US" altLang="en-US" sz="3600" dirty="0">
                <a:latin typeface="Arial" charset="0"/>
                <a:ea typeface="Arial" charset="0"/>
                <a:cs typeface="Arial" charset="0"/>
              </a:rPr>
              <a:t>) from foot traffic. A team from NH Sea Grant, UNH Cooperative Extension and UNH (the UNH Coastal Habitat Restoration Team) are using a variety of methods to restore dunes in New Hampshire and northern Massachusetts with the primary goals of:</a:t>
            </a:r>
          </a:p>
          <a:p>
            <a:pPr eaLnBrk="1" hangingPunct="1"/>
            <a:endParaRPr lang="en-US" altLang="en-US" sz="3600" dirty="0">
              <a:latin typeface="Arial" charset="0"/>
              <a:ea typeface="Arial" charset="0"/>
              <a:cs typeface="Arial" charset="0"/>
            </a:endParaRPr>
          </a:p>
          <a:p>
            <a:pPr lvl="1" eaLnBrk="1" hangingPunct="1">
              <a:buFontTx/>
              <a:buAutoNum type="arabicPeriod"/>
            </a:pPr>
            <a:r>
              <a:rPr lang="en-US" altLang="en-US" sz="4000" b="1" dirty="0">
                <a:latin typeface="Arial" charset="0"/>
                <a:ea typeface="Arial" charset="0"/>
                <a:cs typeface="Arial" charset="0"/>
              </a:rPr>
              <a:t>Increasing the resilience of dune systems</a:t>
            </a:r>
            <a:endParaRPr lang="en-US" altLang="en-US" sz="4000" dirty="0">
              <a:latin typeface="Arial" charset="0"/>
              <a:ea typeface="Arial" charset="0"/>
              <a:cs typeface="Arial" charset="0"/>
            </a:endParaRPr>
          </a:p>
          <a:p>
            <a:pPr lvl="1" eaLnBrk="1" hangingPunct="1">
              <a:buFontTx/>
              <a:buAutoNum type="arabicPeriod"/>
            </a:pPr>
            <a:r>
              <a:rPr lang="en-US" altLang="en-US" sz="4000" b="1" dirty="0">
                <a:latin typeface="Arial" charset="0"/>
                <a:ea typeface="Arial" charset="0"/>
                <a:cs typeface="Arial" charset="0"/>
              </a:rPr>
              <a:t>Engaging and empowering the community</a:t>
            </a:r>
          </a:p>
        </p:txBody>
      </p:sp>
      <p:sp>
        <p:nvSpPr>
          <p:cNvPr id="9219" name="TextBox 10"/>
          <p:cNvSpPr txBox="1">
            <a:spLocks noChangeArrowheads="1"/>
          </p:cNvSpPr>
          <p:nvPr/>
        </p:nvSpPr>
        <p:spPr bwMode="auto">
          <a:xfrm>
            <a:off x="8888412" y="24841200"/>
            <a:ext cx="7310438"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3600" b="1" dirty="0">
                <a:latin typeface="Arial" charset="0"/>
                <a:ea typeface="Arial" charset="0"/>
                <a:cs typeface="Arial" charset="0"/>
              </a:rPr>
              <a:t>Community volunteers </a:t>
            </a:r>
            <a:r>
              <a:rPr lang="en-US" altLang="en-US" sz="3600" dirty="0">
                <a:latin typeface="Arial" charset="0"/>
                <a:ea typeface="Arial" charset="0"/>
                <a:cs typeface="Arial" charset="0"/>
              </a:rPr>
              <a:t>were recruited, trained and mobilized to assist in dune restoration activities. Over 250 adult volunteers contributed to the project in the last year, both increasing the amount of restoration accomplished and expanding our network of local stewards knowledgeable about the functions of sand dunes.</a:t>
            </a:r>
          </a:p>
        </p:txBody>
      </p:sp>
      <p:sp>
        <p:nvSpPr>
          <p:cNvPr id="9220" name="TextBox 39"/>
          <p:cNvSpPr txBox="1">
            <a:spLocks noChangeArrowheads="1"/>
          </p:cNvSpPr>
          <p:nvPr/>
        </p:nvSpPr>
        <p:spPr bwMode="auto">
          <a:xfrm>
            <a:off x="20059650" y="7432675"/>
            <a:ext cx="144589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71500" indent="-571500">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buBlip>
                <a:blip r:embed="rId3"/>
              </a:buBlip>
            </a:pPr>
            <a:r>
              <a:rPr lang="en-US" altLang="en-US" sz="3600" dirty="0">
                <a:latin typeface="Arial" charset="0"/>
                <a:ea typeface="Arial" charset="0"/>
                <a:cs typeface="Arial" charset="0"/>
              </a:rPr>
              <a:t>A</a:t>
            </a:r>
            <a:r>
              <a:rPr lang="en-US" altLang="en-US" sz="3600" b="1" dirty="0">
                <a:latin typeface="Arial" charset="0"/>
                <a:ea typeface="Arial" charset="0"/>
                <a:cs typeface="Arial" charset="0"/>
              </a:rPr>
              <a:t> Common Garden </a:t>
            </a:r>
            <a:r>
              <a:rPr lang="en-US" altLang="en-US" sz="3600" dirty="0">
                <a:latin typeface="Arial" charset="0"/>
                <a:ea typeface="Arial" charset="0"/>
                <a:cs typeface="Arial" charset="0"/>
              </a:rPr>
              <a:t>of dune plants was created at Hampton Beach State Park, NH as a resource for local residents who want to enhance dunes on their own property. </a:t>
            </a:r>
          </a:p>
          <a:p>
            <a:pPr eaLnBrk="1" hangingPunct="1">
              <a:buBlip>
                <a:blip r:embed="rId3"/>
              </a:buBlip>
            </a:pPr>
            <a:r>
              <a:rPr lang="en-US" altLang="en-US" sz="3600" dirty="0">
                <a:latin typeface="Arial" charset="0"/>
                <a:ea typeface="Arial" charset="0"/>
                <a:cs typeface="Arial" charset="0"/>
              </a:rPr>
              <a:t>Dune plants are offered to residents at no cost with guidance on how to plant them.</a:t>
            </a:r>
          </a:p>
          <a:p>
            <a:pPr eaLnBrk="1" hangingPunct="1">
              <a:buBlip>
                <a:blip r:embed="rId3"/>
              </a:buBlip>
            </a:pPr>
            <a:r>
              <a:rPr lang="en-US" altLang="en-US" sz="3600" dirty="0">
                <a:latin typeface="Arial" charset="0"/>
                <a:ea typeface="Arial" charset="0"/>
                <a:cs typeface="Arial" charset="0"/>
              </a:rPr>
              <a:t>The Common Garden’s location at one of NH’s most visited state parks serves to draw public attention to dune restoration efforts</a:t>
            </a:r>
          </a:p>
        </p:txBody>
      </p:sp>
      <p:sp>
        <p:nvSpPr>
          <p:cNvPr id="42" name="TextBox 41"/>
          <p:cNvSpPr txBox="1"/>
          <p:nvPr/>
        </p:nvSpPr>
        <p:spPr>
          <a:xfrm>
            <a:off x="19929475" y="12076113"/>
            <a:ext cx="19999325" cy="830262"/>
          </a:xfrm>
          <a:prstGeom prst="rect">
            <a:avLst/>
          </a:prstGeom>
        </p:spPr>
        <p:style>
          <a:lnRef idx="3">
            <a:schemeClr val="lt1"/>
          </a:lnRef>
          <a:fillRef idx="1">
            <a:schemeClr val="accent3"/>
          </a:fillRef>
          <a:effectRef idx="1">
            <a:schemeClr val="accent3"/>
          </a:effectRef>
          <a:fontRef idx="minor">
            <a:schemeClr val="lt1"/>
          </a:fontRef>
        </p:style>
        <p:txBody>
          <a:bodyPr>
            <a:spAutoFit/>
          </a:bodyPr>
          <a:lstStyle/>
          <a:p>
            <a:pPr eaLnBrk="1" fontAlgn="auto" hangingPunct="1">
              <a:spcBef>
                <a:spcPts val="0"/>
              </a:spcBef>
              <a:spcAft>
                <a:spcPts val="0"/>
              </a:spcAft>
              <a:defRPr/>
            </a:pPr>
            <a:r>
              <a:rPr lang="en-US" sz="4800" dirty="0">
                <a:latin typeface="Arial" panose="020B0604020202020204" pitchFamily="34" charset="0"/>
                <a:cs typeface="Arial" panose="020B0604020202020204" pitchFamily="34" charset="0"/>
              </a:rPr>
              <a:t>An experiment to inform growth of Common Garden plants </a:t>
            </a:r>
          </a:p>
        </p:txBody>
      </p:sp>
      <p:sp>
        <p:nvSpPr>
          <p:cNvPr id="12" name="TextBox 11"/>
          <p:cNvSpPr txBox="1"/>
          <p:nvPr/>
        </p:nvSpPr>
        <p:spPr>
          <a:xfrm>
            <a:off x="1236663" y="13874750"/>
            <a:ext cx="13495337" cy="831850"/>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lgn="ctr" eaLnBrk="1" fontAlgn="auto" hangingPunct="1">
              <a:spcBef>
                <a:spcPts val="0"/>
              </a:spcBef>
              <a:spcAft>
                <a:spcPts val="0"/>
              </a:spcAft>
              <a:defRPr/>
            </a:pPr>
            <a:r>
              <a:rPr lang="en-US" sz="4800" dirty="0">
                <a:latin typeface="Arial" panose="020B0604020202020204" pitchFamily="34" charset="0"/>
                <a:cs typeface="Arial" panose="020B0604020202020204" pitchFamily="34" charset="0"/>
              </a:rPr>
              <a:t>Working with schools and community volunteers </a:t>
            </a:r>
            <a:endParaRPr lang="en-US" sz="1600" dirty="0">
              <a:latin typeface="Arial" panose="020B0604020202020204" pitchFamily="34" charset="0"/>
              <a:cs typeface="Arial" panose="020B0604020202020204" pitchFamily="34" charset="0"/>
            </a:endParaRPr>
          </a:p>
        </p:txBody>
      </p:sp>
      <p:sp>
        <p:nvSpPr>
          <p:cNvPr id="13" name="TextBox 12"/>
          <p:cNvSpPr txBox="1"/>
          <p:nvPr/>
        </p:nvSpPr>
        <p:spPr>
          <a:xfrm>
            <a:off x="19964400" y="6067425"/>
            <a:ext cx="16459200" cy="831850"/>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eaLnBrk="1" fontAlgn="auto" hangingPunct="1">
              <a:spcBef>
                <a:spcPts val="0"/>
              </a:spcBef>
              <a:spcAft>
                <a:spcPts val="0"/>
              </a:spcAft>
              <a:defRPr/>
            </a:pPr>
            <a:r>
              <a:rPr lang="en-US" sz="4800" dirty="0">
                <a:latin typeface="Arial" panose="020B0604020202020204" pitchFamily="34" charset="0"/>
                <a:cs typeface="Arial" panose="020B0604020202020204" pitchFamily="34" charset="0"/>
              </a:rPr>
              <a:t>A Common Garden of plants as a resource for homeowners</a:t>
            </a:r>
          </a:p>
        </p:txBody>
      </p:sp>
      <p:pic>
        <p:nvPicPr>
          <p:cNvPr id="15" name="Picture 1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861359" y="22675850"/>
            <a:ext cx="5917180" cy="394478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9225" name="TextBox 19"/>
          <p:cNvSpPr txBox="1">
            <a:spLocks noChangeArrowheads="1"/>
          </p:cNvSpPr>
          <p:nvPr/>
        </p:nvSpPr>
        <p:spPr bwMode="auto">
          <a:xfrm>
            <a:off x="1784350" y="15568613"/>
            <a:ext cx="7740650"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3600" b="1" dirty="0">
                <a:latin typeface="Arial" charset="0"/>
                <a:ea typeface="Arial" charset="0"/>
                <a:cs typeface="Arial" charset="0"/>
              </a:rPr>
              <a:t>Students </a:t>
            </a:r>
            <a:r>
              <a:rPr lang="en-US" altLang="en-US" sz="3600" dirty="0">
                <a:latin typeface="Arial" charset="0"/>
                <a:ea typeface="Arial" charset="0"/>
                <a:cs typeface="Arial" charset="0"/>
              </a:rPr>
              <a:t>participate in a classroom lesson about dune ecosystem functions followed by a day in the field planting native dune plants. Last year the UNH Coastal Habitat Restoration Team worked with more than 700 students in dune restoration efforts. Participating in an active restoration effort provides students authentic scientific experience while addressing a real world problem.</a:t>
            </a:r>
          </a:p>
        </p:txBody>
      </p:sp>
      <p:sp>
        <p:nvSpPr>
          <p:cNvPr id="9227" name="TextBox 20"/>
          <p:cNvSpPr txBox="1">
            <a:spLocks noChangeArrowheads="1"/>
          </p:cNvSpPr>
          <p:nvPr/>
        </p:nvSpPr>
        <p:spPr bwMode="auto">
          <a:xfrm>
            <a:off x="20139025" y="19826288"/>
            <a:ext cx="22875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4400" b="1">
                <a:solidFill>
                  <a:schemeClr val="tx2"/>
                </a:solidFill>
                <a:latin typeface="Arial" charset="0"/>
                <a:ea typeface="Arial" charset="0"/>
                <a:cs typeface="Arial" charset="0"/>
              </a:rPr>
              <a:t>Results</a:t>
            </a:r>
            <a:r>
              <a:rPr lang="en-US" altLang="en-US" b="1">
                <a:latin typeface="Arial" charset="0"/>
                <a:ea typeface="Arial" charset="0"/>
                <a:cs typeface="Arial" charset="0"/>
              </a:rPr>
              <a:t> </a:t>
            </a:r>
          </a:p>
        </p:txBody>
      </p:sp>
      <p:sp>
        <p:nvSpPr>
          <p:cNvPr id="9228" name="TextBox 21"/>
          <p:cNvSpPr txBox="1">
            <a:spLocks noChangeArrowheads="1"/>
          </p:cNvSpPr>
          <p:nvPr/>
        </p:nvSpPr>
        <p:spPr bwMode="auto">
          <a:xfrm>
            <a:off x="20139025" y="15378113"/>
            <a:ext cx="2636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4000" b="1">
                <a:solidFill>
                  <a:schemeClr val="tx2"/>
                </a:solidFill>
                <a:latin typeface="Arial" charset="0"/>
                <a:ea typeface="Arial" charset="0"/>
                <a:cs typeface="Arial" charset="0"/>
              </a:rPr>
              <a:t>Objective</a:t>
            </a:r>
            <a:r>
              <a:rPr lang="en-US" altLang="en-US" sz="4000" b="1">
                <a:latin typeface="Arial" charset="0"/>
                <a:ea typeface="Arial" charset="0"/>
                <a:cs typeface="Arial" charset="0"/>
              </a:rPr>
              <a:t> </a:t>
            </a:r>
          </a:p>
        </p:txBody>
      </p:sp>
      <p:sp>
        <p:nvSpPr>
          <p:cNvPr id="9229" name="TextBox 23"/>
          <p:cNvSpPr txBox="1">
            <a:spLocks noChangeArrowheads="1"/>
          </p:cNvSpPr>
          <p:nvPr/>
        </p:nvSpPr>
        <p:spPr bwMode="auto">
          <a:xfrm>
            <a:off x="20672425" y="16336963"/>
            <a:ext cx="82835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3600" dirty="0">
                <a:latin typeface="Arial" charset="0"/>
                <a:ea typeface="Arial" charset="0"/>
                <a:cs typeface="Arial" charset="0"/>
              </a:rPr>
              <a:t>To evaluate companion planting as a method to increase growth of Seaside Goldenrod (</a:t>
            </a:r>
            <a:r>
              <a:rPr lang="en-US" altLang="en-US" sz="3600" i="1" dirty="0" err="1">
                <a:latin typeface="Arial" charset="0"/>
                <a:ea typeface="Arial" charset="0"/>
                <a:cs typeface="Arial" charset="0"/>
              </a:rPr>
              <a:t>Solidago</a:t>
            </a:r>
            <a:r>
              <a:rPr lang="en-US" altLang="en-US" sz="3600" i="1" dirty="0">
                <a:latin typeface="Arial" charset="0"/>
                <a:ea typeface="Arial" charset="0"/>
                <a:cs typeface="Arial" charset="0"/>
              </a:rPr>
              <a:t> </a:t>
            </a:r>
            <a:r>
              <a:rPr lang="en-US" altLang="en-US" sz="3600" i="1" dirty="0" err="1">
                <a:latin typeface="Arial" charset="0"/>
                <a:ea typeface="Arial" charset="0"/>
                <a:cs typeface="Arial" charset="0"/>
              </a:rPr>
              <a:t>sempervirens</a:t>
            </a:r>
            <a:r>
              <a:rPr lang="en-US" altLang="en-US" sz="3600" i="1" dirty="0">
                <a:latin typeface="Arial" charset="0"/>
                <a:ea typeface="Arial" charset="0"/>
                <a:cs typeface="Arial" charset="0"/>
              </a:rPr>
              <a:t>)</a:t>
            </a:r>
            <a:r>
              <a:rPr lang="en-US" altLang="en-US" sz="3600" dirty="0">
                <a:latin typeface="Arial" charset="0"/>
                <a:ea typeface="Arial" charset="0"/>
                <a:cs typeface="Arial" charset="0"/>
              </a:rPr>
              <a:t> and American Searocket (</a:t>
            </a:r>
            <a:r>
              <a:rPr lang="en-US" altLang="en-US" sz="3600" i="1" dirty="0" err="1">
                <a:latin typeface="Arial" charset="0"/>
                <a:ea typeface="Arial" charset="0"/>
                <a:cs typeface="Arial" charset="0"/>
              </a:rPr>
              <a:t>Cakile</a:t>
            </a:r>
            <a:r>
              <a:rPr lang="en-US" altLang="en-US" sz="3600" i="1" dirty="0">
                <a:latin typeface="Arial" charset="0"/>
                <a:ea typeface="Arial" charset="0"/>
                <a:cs typeface="Arial" charset="0"/>
              </a:rPr>
              <a:t> </a:t>
            </a:r>
            <a:r>
              <a:rPr lang="en-US" altLang="en-US" sz="3600" i="1" dirty="0" err="1">
                <a:latin typeface="Arial" charset="0"/>
                <a:ea typeface="Arial" charset="0"/>
                <a:cs typeface="Arial" charset="0"/>
              </a:rPr>
              <a:t>edentula</a:t>
            </a:r>
            <a:r>
              <a:rPr lang="en-US" altLang="en-US" sz="3600" i="1" dirty="0">
                <a:latin typeface="Arial" charset="0"/>
                <a:ea typeface="Arial" charset="0"/>
                <a:cs typeface="Arial" charset="0"/>
              </a:rPr>
              <a:t>) </a:t>
            </a:r>
            <a:r>
              <a:rPr lang="en-US" altLang="en-US" sz="3600" dirty="0">
                <a:latin typeface="Arial" charset="0"/>
                <a:ea typeface="Arial" charset="0"/>
                <a:cs typeface="Arial" charset="0"/>
              </a:rPr>
              <a:t>in the Common Garden </a:t>
            </a:r>
          </a:p>
        </p:txBody>
      </p:sp>
      <p:sp>
        <p:nvSpPr>
          <p:cNvPr id="2248" name="TextBox 2247"/>
          <p:cNvSpPr txBox="1"/>
          <p:nvPr/>
        </p:nvSpPr>
        <p:spPr>
          <a:xfrm>
            <a:off x="1236663" y="6068219"/>
            <a:ext cx="5497512" cy="830262"/>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lgn="ctr" eaLnBrk="1" fontAlgn="auto" hangingPunct="1">
              <a:spcBef>
                <a:spcPts val="0"/>
              </a:spcBef>
              <a:spcAft>
                <a:spcPts val="0"/>
              </a:spcAft>
              <a:defRPr/>
            </a:pPr>
            <a:r>
              <a:rPr lang="en-US" sz="4800" dirty="0">
                <a:latin typeface="Arial" panose="020B0604020202020204" pitchFamily="34" charset="0"/>
                <a:cs typeface="Arial" panose="020B0604020202020204" pitchFamily="34" charset="0"/>
              </a:rPr>
              <a:t>Why sand dunes? </a:t>
            </a:r>
          </a:p>
        </p:txBody>
      </p:sp>
      <p:sp>
        <p:nvSpPr>
          <p:cNvPr id="9231" name="TextBox 83"/>
          <p:cNvSpPr txBox="1">
            <a:spLocks noChangeArrowheads="1"/>
          </p:cNvSpPr>
          <p:nvPr/>
        </p:nvSpPr>
        <p:spPr bwMode="auto">
          <a:xfrm>
            <a:off x="20650200" y="13354050"/>
            <a:ext cx="202692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3600" dirty="0">
                <a:latin typeface="Arial" charset="0"/>
                <a:ea typeface="Arial" charset="0"/>
                <a:cs typeface="Arial" charset="0"/>
              </a:rPr>
              <a:t>A pilot research experiment was conducted with the goal of increasing plant diversity in the Common Garden. A previous attempt to grow species other than beachgrass was not successful. We sought to evaluate the potential for companion planting to increase plant survival and growth.</a:t>
            </a:r>
          </a:p>
        </p:txBody>
      </p:sp>
      <p:sp>
        <p:nvSpPr>
          <p:cNvPr id="9232" name="Rectangle 87"/>
          <p:cNvSpPr>
            <a:spLocks noChangeArrowheads="1"/>
          </p:cNvSpPr>
          <p:nvPr/>
        </p:nvSpPr>
        <p:spPr bwMode="auto">
          <a:xfrm>
            <a:off x="0" y="3175"/>
            <a:ext cx="43878500" cy="5303838"/>
          </a:xfrm>
          <a:prstGeom prst="rect">
            <a:avLst/>
          </a:prstGeom>
          <a:blipFill dpi="0" rotWithShape="1">
            <a:blip r:embed="rId5">
              <a:alphaModFix amt="42000"/>
            </a:blip>
            <a:srcRect/>
            <a:stretch>
              <a:fillRect/>
            </a:stretch>
          </a:blipFill>
          <a:ln w="15875">
            <a:solidFill>
              <a:srgbClr val="718B8A"/>
            </a:solidFill>
            <a:miter lim="800000"/>
            <a:headEnd/>
            <a:tailEnd/>
          </a:ln>
        </p:spPr>
        <p:txBody>
          <a:bodyPr anchor="ct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algn="ctr" eaLnBrk="1" hangingPunct="1"/>
            <a:endParaRPr lang="en-US" altLang="en-US" sz="2000">
              <a:solidFill>
                <a:srgbClr val="FFFFFF"/>
              </a:solidFill>
            </a:endParaRPr>
          </a:p>
        </p:txBody>
      </p:sp>
      <p:pic>
        <p:nvPicPr>
          <p:cNvPr id="2252" name="Picture 225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0472506" y="19701278"/>
            <a:ext cx="5706075" cy="410657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254" name="Picture 2253"/>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35188225" y="7614139"/>
            <a:ext cx="6513252" cy="367768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8218" name="TextBox 2254"/>
          <p:cNvSpPr txBox="1">
            <a:spLocks noChangeArrowheads="1"/>
          </p:cNvSpPr>
          <p:nvPr/>
        </p:nvSpPr>
        <p:spPr bwMode="auto">
          <a:xfrm>
            <a:off x="31138813" y="24688800"/>
            <a:ext cx="11401425" cy="7294305"/>
          </a:xfrm>
          <a:prstGeom prst="rect">
            <a:avLst/>
          </a:prstGeom>
          <a:solidFill>
            <a:schemeClr val="accent3">
              <a:lumMod val="20000"/>
              <a:lumOff val="80000"/>
            </a:schemeClr>
          </a:solidFill>
          <a:ln>
            <a:noFill/>
          </a:ln>
        </p:spPr>
        <p:txBody>
          <a:bodyPr>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fontAlgn="base">
              <a:spcBef>
                <a:spcPct val="0"/>
              </a:spcBef>
              <a:spcAft>
                <a:spcPct val="0"/>
              </a:spcAft>
              <a:defRPr>
                <a:solidFill>
                  <a:schemeClr val="tx1"/>
                </a:solidFill>
                <a:latin typeface="Tw Cen MT" charset="0"/>
              </a:defRPr>
            </a:lvl6pPr>
            <a:lvl7pPr marL="2971800" indent="-228600" defTabSz="457200" fontAlgn="base">
              <a:spcBef>
                <a:spcPct val="0"/>
              </a:spcBef>
              <a:spcAft>
                <a:spcPct val="0"/>
              </a:spcAft>
              <a:defRPr>
                <a:solidFill>
                  <a:schemeClr val="tx1"/>
                </a:solidFill>
                <a:latin typeface="Tw Cen MT" charset="0"/>
              </a:defRPr>
            </a:lvl7pPr>
            <a:lvl8pPr marL="3429000" indent="-228600" defTabSz="457200" fontAlgn="base">
              <a:spcBef>
                <a:spcPct val="0"/>
              </a:spcBef>
              <a:spcAft>
                <a:spcPct val="0"/>
              </a:spcAft>
              <a:defRPr>
                <a:solidFill>
                  <a:schemeClr val="tx1"/>
                </a:solidFill>
                <a:latin typeface="Tw Cen MT" charset="0"/>
              </a:defRPr>
            </a:lvl8pPr>
            <a:lvl9pPr marL="3886200" indent="-228600" defTabSz="457200" fontAlgn="base">
              <a:spcBef>
                <a:spcPct val="0"/>
              </a:spcBef>
              <a:spcAft>
                <a:spcPct val="0"/>
              </a:spcAft>
              <a:defRPr>
                <a:solidFill>
                  <a:schemeClr val="tx1"/>
                </a:solidFill>
                <a:latin typeface="Tw Cen MT" charset="0"/>
              </a:defRPr>
            </a:lvl9pPr>
          </a:lstStyle>
          <a:p>
            <a:pPr eaLnBrk="1" hangingPunct="1">
              <a:defRPr/>
            </a:pPr>
            <a:r>
              <a:rPr lang="en-US" altLang="x-none" sz="3600" dirty="0">
                <a:latin typeface="Arial" charset="0"/>
                <a:ea typeface="Arial" charset="0"/>
                <a:cs typeface="Arial" charset="0"/>
              </a:rPr>
              <a:t>The results of this pilot study suggest that companion planting goldenrod and searocket with beachgrass does not increase plant growth relative to plants without companions. Plants were larger at the time of planting than those in the prior unsuccessful attempt. Size at the time of transplanting was likely a factor in the success of plants in the </a:t>
            </a:r>
            <a:r>
              <a:rPr lang="en-US" altLang="x-none" sz="3600">
                <a:latin typeface="Arial" charset="0"/>
                <a:ea typeface="Arial" charset="0"/>
                <a:cs typeface="Arial" charset="0"/>
              </a:rPr>
              <a:t>current </a:t>
            </a:r>
            <a:r>
              <a:rPr lang="en-US" altLang="x-none" sz="3600" smtClean="0">
                <a:latin typeface="Arial" charset="0"/>
                <a:ea typeface="Arial" charset="0"/>
                <a:cs typeface="Arial" charset="0"/>
              </a:rPr>
              <a:t>experiment. </a:t>
            </a:r>
            <a:endParaRPr lang="en-US" altLang="x-none" sz="3600" dirty="0">
              <a:latin typeface="Arial" charset="0"/>
              <a:ea typeface="Arial" charset="0"/>
              <a:cs typeface="Arial" charset="0"/>
            </a:endParaRPr>
          </a:p>
          <a:p>
            <a:pPr eaLnBrk="1" hangingPunct="1">
              <a:defRPr/>
            </a:pPr>
            <a:endParaRPr lang="en-US" altLang="x-none" dirty="0">
              <a:latin typeface="Arial" charset="0"/>
              <a:ea typeface="Arial" charset="0"/>
              <a:cs typeface="Arial" charset="0"/>
            </a:endParaRPr>
          </a:p>
          <a:p>
            <a:pPr eaLnBrk="1" hangingPunct="1">
              <a:defRPr/>
            </a:pPr>
            <a:r>
              <a:rPr lang="en-US" altLang="x-none" sz="3600" dirty="0">
                <a:latin typeface="Arial" charset="0"/>
                <a:ea typeface="Arial" charset="0"/>
                <a:cs typeface="Arial" charset="0"/>
              </a:rPr>
              <a:t>Future efforts to plant goldenrod and searocket in the Common Garden do not require companion beachgrass but should ensure that transplants are of a minimum size (12 cm for goldenrod and 8 cm for searocket  based on the results of this study).</a:t>
            </a:r>
          </a:p>
        </p:txBody>
      </p:sp>
      <p:sp>
        <p:nvSpPr>
          <p:cNvPr id="2256" name="TextBox 2255"/>
          <p:cNvSpPr txBox="1"/>
          <p:nvPr/>
        </p:nvSpPr>
        <p:spPr>
          <a:xfrm>
            <a:off x="8231188" y="155575"/>
            <a:ext cx="27428825" cy="2554288"/>
          </a:xfrm>
          <a:prstGeom prst="rect">
            <a:avLst/>
          </a:prstGeom>
          <a:noFill/>
        </p:spPr>
        <p:txBody>
          <a:bodyPr>
            <a:spAutoFit/>
          </a:bodyPr>
          <a:lstStyle/>
          <a:p>
            <a:pPr algn="ctr" eaLnBrk="1" fontAlgn="auto" hangingPunct="1">
              <a:spcBef>
                <a:spcPts val="0"/>
              </a:spcBef>
              <a:spcAft>
                <a:spcPts val="0"/>
              </a:spcAft>
              <a:defRPr/>
            </a:pPr>
            <a:r>
              <a:rPr lang="en-US" sz="8000" b="1" dirty="0">
                <a:solidFill>
                  <a:schemeClr val="tx1">
                    <a:lumMod val="75000"/>
                    <a:lumOff val="25000"/>
                  </a:schemeClr>
                </a:solidFill>
                <a:latin typeface="Arial" panose="020B0604020202020204" pitchFamily="34" charset="0"/>
                <a:cs typeface="Arial" panose="020B0604020202020204" pitchFamily="34" charset="0"/>
              </a:rPr>
              <a:t>Community-based sand dune restoration and research on the New Hampshire Seacoast </a:t>
            </a:r>
            <a:endParaRPr lang="en-US" sz="8000" b="1" dirty="0">
              <a:solidFill>
                <a:schemeClr val="tx1">
                  <a:lumMod val="75000"/>
                  <a:lumOff val="25000"/>
                </a:schemeClr>
              </a:solidFill>
              <a:latin typeface="+mn-lt"/>
            </a:endParaRPr>
          </a:p>
        </p:txBody>
      </p:sp>
      <p:sp>
        <p:nvSpPr>
          <p:cNvPr id="9237" name="TextBox 107"/>
          <p:cNvSpPr txBox="1">
            <a:spLocks noChangeArrowheads="1"/>
          </p:cNvSpPr>
          <p:nvPr/>
        </p:nvSpPr>
        <p:spPr bwMode="auto">
          <a:xfrm>
            <a:off x="30553025" y="23690262"/>
            <a:ext cx="341471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4400" b="1" dirty="0">
                <a:solidFill>
                  <a:schemeClr val="tx2"/>
                </a:solidFill>
                <a:latin typeface="Arial" charset="0"/>
                <a:ea typeface="Arial" charset="0"/>
                <a:cs typeface="Arial" charset="0"/>
              </a:rPr>
              <a:t>Conclusion</a:t>
            </a:r>
            <a:r>
              <a:rPr lang="en-US" altLang="en-US" sz="4400" b="1" dirty="0">
                <a:latin typeface="Arial" charset="0"/>
                <a:ea typeface="Arial" charset="0"/>
                <a:cs typeface="Arial" charset="0"/>
              </a:rPr>
              <a:t> </a:t>
            </a:r>
            <a:endParaRPr lang="en-US" altLang="en-US" b="1" dirty="0">
              <a:latin typeface="Arial" charset="0"/>
              <a:ea typeface="Arial" charset="0"/>
              <a:cs typeface="Arial" charset="0"/>
            </a:endParaRPr>
          </a:p>
        </p:txBody>
      </p:sp>
      <p:pic>
        <p:nvPicPr>
          <p:cNvPr id="9238" name="Picture 2270"/>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bwMode="auto">
          <a:xfrm>
            <a:off x="36963350" y="1736725"/>
            <a:ext cx="6156325" cy="256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5" name="TextBox 2244"/>
          <p:cNvSpPr txBox="1"/>
          <p:nvPr/>
        </p:nvSpPr>
        <p:spPr>
          <a:xfrm>
            <a:off x="11410950" y="2971800"/>
            <a:ext cx="21069300" cy="2308225"/>
          </a:xfrm>
          <a:prstGeom prst="rect">
            <a:avLst/>
          </a:prstGeom>
          <a:noFill/>
        </p:spPr>
        <p:txBody>
          <a:bodyPr wrap="none">
            <a:spAutoFit/>
          </a:bodyPr>
          <a:lstStyle/>
          <a:p>
            <a:pPr algn="ctr" eaLnBrk="1" fontAlgn="auto" hangingPunct="1">
              <a:spcBef>
                <a:spcPts val="0"/>
              </a:spcBef>
              <a:spcAft>
                <a:spcPts val="0"/>
              </a:spcAft>
              <a:defRPr/>
            </a:pPr>
            <a:r>
              <a:rPr lang="en-US" sz="4800" dirty="0">
                <a:solidFill>
                  <a:schemeClr val="tx1">
                    <a:lumMod val="75000"/>
                    <a:lumOff val="25000"/>
                  </a:schemeClr>
                </a:solidFill>
                <a:latin typeface="Arial" panose="020B0604020202020204" pitchFamily="34" charset="0"/>
                <a:cs typeface="Arial" panose="020B0604020202020204" pitchFamily="34" charset="0"/>
              </a:rPr>
              <a:t>Kendall Young</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1</a:t>
            </a:r>
            <a:r>
              <a:rPr lang="en-US" sz="4800" dirty="0">
                <a:solidFill>
                  <a:schemeClr val="tx1">
                    <a:lumMod val="75000"/>
                    <a:lumOff val="25000"/>
                  </a:schemeClr>
                </a:solidFill>
                <a:latin typeface="Arial" panose="020B0604020202020204" pitchFamily="34" charset="0"/>
                <a:cs typeface="Arial" panose="020B0604020202020204" pitchFamily="34" charset="0"/>
              </a:rPr>
              <a:t> – NH Sea Grant Doyle Fellow</a:t>
            </a:r>
          </a:p>
          <a:p>
            <a:pPr algn="ctr" eaLnBrk="1" fontAlgn="auto" hangingPunct="1">
              <a:spcBef>
                <a:spcPts val="0"/>
              </a:spcBef>
              <a:spcAft>
                <a:spcPts val="0"/>
              </a:spcAft>
              <a:defRPr/>
            </a:pPr>
            <a:r>
              <a:rPr lang="en-US" sz="4800" dirty="0">
                <a:solidFill>
                  <a:schemeClr val="tx1">
                    <a:lumMod val="75000"/>
                    <a:lumOff val="25000"/>
                  </a:schemeClr>
                </a:solidFill>
                <a:latin typeface="Arial" panose="020B0604020202020204" pitchFamily="34" charset="0"/>
                <a:cs typeface="Arial" panose="020B0604020202020204" pitchFamily="34" charset="0"/>
              </a:rPr>
              <a:t>Alyson Eberhardt</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2,3</a:t>
            </a:r>
            <a:r>
              <a:rPr lang="en-US" sz="4800" dirty="0">
                <a:solidFill>
                  <a:schemeClr val="tx1">
                    <a:lumMod val="75000"/>
                    <a:lumOff val="25000"/>
                  </a:schemeClr>
                </a:solidFill>
                <a:latin typeface="Arial" panose="020B0604020202020204" pitchFamily="34" charset="0"/>
                <a:cs typeface="Arial" panose="020B0604020202020204" pitchFamily="34" charset="0"/>
              </a:rPr>
              <a:t>, David Burdick</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1</a:t>
            </a:r>
            <a:r>
              <a:rPr lang="en-US" sz="4800" dirty="0">
                <a:solidFill>
                  <a:schemeClr val="tx1">
                    <a:lumMod val="75000"/>
                    <a:lumOff val="25000"/>
                  </a:schemeClr>
                </a:solidFill>
                <a:latin typeface="Arial" panose="020B0604020202020204" pitchFamily="34" charset="0"/>
                <a:cs typeface="Arial" panose="020B0604020202020204" pitchFamily="34" charset="0"/>
              </a:rPr>
              <a:t>, and Gregg Moore</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1</a:t>
            </a:r>
            <a:endParaRPr lang="en-US" sz="4800" dirty="0">
              <a:solidFill>
                <a:schemeClr val="tx1">
                  <a:lumMod val="75000"/>
                  <a:lumOff val="25000"/>
                </a:schemeClr>
              </a:solidFill>
              <a:latin typeface="Arial" panose="020B0604020202020204" pitchFamily="34" charset="0"/>
              <a:cs typeface="Arial" panose="020B0604020202020204" pitchFamily="34" charset="0"/>
            </a:endParaRPr>
          </a:p>
          <a:p>
            <a:pPr algn="ctr" eaLnBrk="1" fontAlgn="auto" hangingPunct="1">
              <a:spcBef>
                <a:spcPts val="0"/>
              </a:spcBef>
              <a:spcAft>
                <a:spcPts val="0"/>
              </a:spcAft>
              <a:defRPr/>
            </a:pPr>
            <a:r>
              <a:rPr lang="en-US" sz="4800" baseline="30000" dirty="0">
                <a:solidFill>
                  <a:schemeClr val="tx1">
                    <a:lumMod val="75000"/>
                    <a:lumOff val="25000"/>
                  </a:schemeClr>
                </a:solidFill>
                <a:latin typeface="Arial" panose="020B0604020202020204" pitchFamily="34" charset="0"/>
                <a:cs typeface="Arial" panose="020B0604020202020204" pitchFamily="34" charset="0"/>
              </a:rPr>
              <a:t>1</a:t>
            </a:r>
            <a:r>
              <a:rPr lang="en-US" sz="4800" dirty="0">
                <a:solidFill>
                  <a:schemeClr val="tx1">
                    <a:lumMod val="75000"/>
                    <a:lumOff val="25000"/>
                  </a:schemeClr>
                </a:solidFill>
                <a:latin typeface="Arial" panose="020B0604020202020204" pitchFamily="34" charset="0"/>
                <a:cs typeface="Arial" panose="020B0604020202020204" pitchFamily="34" charset="0"/>
              </a:rPr>
              <a:t>University of New Hampshire, </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2</a:t>
            </a:r>
            <a:r>
              <a:rPr lang="en-US" sz="4800" dirty="0">
                <a:solidFill>
                  <a:schemeClr val="tx1">
                    <a:lumMod val="75000"/>
                    <a:lumOff val="25000"/>
                  </a:schemeClr>
                </a:solidFill>
                <a:latin typeface="Arial" panose="020B0604020202020204" pitchFamily="34" charset="0"/>
                <a:cs typeface="Arial" panose="020B0604020202020204" pitchFamily="34" charset="0"/>
              </a:rPr>
              <a:t>NH Sea Grant, </a:t>
            </a:r>
            <a:r>
              <a:rPr lang="en-US" sz="4800" baseline="30000" dirty="0">
                <a:solidFill>
                  <a:schemeClr val="tx1">
                    <a:lumMod val="75000"/>
                    <a:lumOff val="25000"/>
                  </a:schemeClr>
                </a:solidFill>
                <a:latin typeface="Arial" panose="020B0604020202020204" pitchFamily="34" charset="0"/>
                <a:cs typeface="Arial" panose="020B0604020202020204" pitchFamily="34" charset="0"/>
              </a:rPr>
              <a:t>3</a:t>
            </a:r>
            <a:r>
              <a:rPr lang="en-US" sz="4800" dirty="0">
                <a:solidFill>
                  <a:schemeClr val="tx1">
                    <a:lumMod val="75000"/>
                    <a:lumOff val="25000"/>
                  </a:schemeClr>
                </a:solidFill>
                <a:latin typeface="Arial" panose="020B0604020202020204" pitchFamily="34" charset="0"/>
                <a:cs typeface="Arial" panose="020B0604020202020204" pitchFamily="34" charset="0"/>
              </a:rPr>
              <a:t>UNH Cooperative Extension</a:t>
            </a:r>
          </a:p>
        </p:txBody>
      </p:sp>
      <p:grpSp>
        <p:nvGrpSpPr>
          <p:cNvPr id="9240" name="Group 16"/>
          <p:cNvGrpSpPr>
            <a:grpSpLocks/>
          </p:cNvGrpSpPr>
          <p:nvPr/>
        </p:nvGrpSpPr>
        <p:grpSpPr bwMode="auto">
          <a:xfrm>
            <a:off x="1909763" y="27046238"/>
            <a:ext cx="5868987" cy="4348162"/>
            <a:chOff x="2072697" y="27098012"/>
            <a:chExt cx="5586730" cy="3724486"/>
          </a:xfrm>
        </p:grpSpPr>
        <p:pic>
          <p:nvPicPr>
            <p:cNvPr id="2053" name="Picture 2052"/>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2072697" y="27098012"/>
              <a:ext cx="5586730" cy="372448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9251" name="TextBox 1"/>
            <p:cNvSpPr txBox="1">
              <a:spLocks noChangeArrowheads="1"/>
            </p:cNvSpPr>
            <p:nvPr/>
          </p:nvSpPr>
          <p:spPr bwMode="auto">
            <a:xfrm>
              <a:off x="4716641" y="30327600"/>
              <a:ext cx="29033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r>
                <a:rPr lang="en-US" altLang="en-US">
                  <a:latin typeface="Arial" charset="0"/>
                  <a:ea typeface="Arial" charset="0"/>
                  <a:cs typeface="Arial" charset="0"/>
                </a:rPr>
                <a:t>Photo credit: Gregg Moore</a:t>
              </a:r>
            </a:p>
          </p:txBody>
        </p:sp>
      </p:grpSp>
      <p:pic>
        <p:nvPicPr>
          <p:cNvPr id="9241" name="Picture 4"/>
          <p:cNvPicPr>
            <a:picLocks noChangeAspect="1"/>
          </p:cNvPicPr>
          <p:nvPr/>
        </p:nvPicPr>
        <p:blipFill>
          <a:blip r:embed="rId10" cstate="print">
            <a:extLst>
              <a:ext uri="{28A0092B-C50C-407E-A947-70E740481C1C}">
                <a14:useLocalDpi xmlns:a14="http://schemas.microsoft.com/office/drawing/2010/main"/>
              </a:ext>
            </a:extLst>
          </a:blip>
          <a:srcRect/>
          <a:stretch>
            <a:fillRect/>
          </a:stretch>
        </p:blipFill>
        <p:spPr bwMode="auto">
          <a:xfrm>
            <a:off x="454025" y="1543050"/>
            <a:ext cx="3636963" cy="256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rotWithShape="1">
          <a:blip r:embed="rId11" cstate="print">
            <a:extLst>
              <a:ext uri="{28A0092B-C50C-407E-A947-70E740481C1C}">
                <a14:useLocalDpi xmlns:a14="http://schemas.microsoft.com/office/drawing/2010/main"/>
              </a:ext>
            </a:extLst>
          </a:blip>
          <a:srcRect l="-2" r="-1824"/>
          <a:stretch/>
        </p:blipFill>
        <p:spPr>
          <a:xfrm>
            <a:off x="10472504" y="15239268"/>
            <a:ext cx="5706077" cy="39871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9243" name="TextBox 21"/>
          <p:cNvSpPr txBox="1">
            <a:spLocks noChangeArrowheads="1"/>
          </p:cNvSpPr>
          <p:nvPr/>
        </p:nvSpPr>
        <p:spPr bwMode="auto">
          <a:xfrm>
            <a:off x="30400625" y="15489238"/>
            <a:ext cx="22923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pPr eaLnBrk="1" hangingPunct="1"/>
            <a:r>
              <a:rPr lang="en-US" altLang="en-US" sz="4000" b="1">
                <a:solidFill>
                  <a:schemeClr val="tx2"/>
                </a:solidFill>
                <a:latin typeface="Arial" charset="0"/>
                <a:ea typeface="Arial" charset="0"/>
                <a:cs typeface="Arial" charset="0"/>
              </a:rPr>
              <a:t>Methods</a:t>
            </a:r>
            <a:endParaRPr lang="en-US" altLang="en-US" sz="4000" b="1">
              <a:latin typeface="Arial" charset="0"/>
              <a:ea typeface="Arial" charset="0"/>
              <a:cs typeface="Arial" charset="0"/>
            </a:endParaRPr>
          </a:p>
        </p:txBody>
      </p:sp>
      <p:pic>
        <p:nvPicPr>
          <p:cNvPr id="9244" name="Picture 10"/>
          <p:cNvPicPr>
            <a:picLocks noChangeAspect="1"/>
          </p:cNvPicPr>
          <p:nvPr/>
        </p:nvPicPr>
        <p:blipFill>
          <a:blip r:embed="rId12" cstate="print">
            <a:extLst>
              <a:ext uri="{28A0092B-C50C-407E-A947-70E740481C1C}">
                <a14:useLocalDpi xmlns:a14="http://schemas.microsoft.com/office/drawing/2010/main"/>
              </a:ext>
            </a:extLst>
          </a:blip>
          <a:srcRect/>
          <a:stretch>
            <a:fillRect/>
          </a:stretch>
        </p:blipFill>
        <p:spPr bwMode="auto">
          <a:xfrm>
            <a:off x="32569150" y="1930400"/>
            <a:ext cx="3359150"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5" name="Picture 13"/>
          <p:cNvPicPr>
            <a:picLocks noChangeAspect="1"/>
          </p:cNvPicPr>
          <p:nvPr/>
        </p:nvPicPr>
        <p:blipFill>
          <a:blip r:embed="rId13" cstate="print">
            <a:extLst>
              <a:ext uri="{28A0092B-C50C-407E-A947-70E740481C1C}">
                <a14:useLocalDpi xmlns:a14="http://schemas.microsoft.com/office/drawing/2010/main"/>
              </a:ext>
            </a:extLst>
          </a:blip>
          <a:srcRect l="10756" t="18269" r="5746" b="9828"/>
          <a:stretch>
            <a:fillRect/>
          </a:stretch>
        </p:blipFill>
        <p:spPr bwMode="auto">
          <a:xfrm>
            <a:off x="4926013" y="1747838"/>
            <a:ext cx="5992812" cy="25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3" name="Chart 42">
            <a:extLst>
              <a:ext uri="{FF2B5EF4-FFF2-40B4-BE49-F238E27FC236}">
                <a16:creationId xmlns:a16="http://schemas.microsoft.com/office/drawing/2014/main" id="{55563517-8240-489D-B371-58F21679D8BF}"/>
              </a:ext>
            </a:extLst>
          </p:cNvPr>
          <p:cNvGraphicFramePr>
            <a:graphicFrameLocks/>
          </p:cNvGraphicFramePr>
          <p:nvPr>
            <p:extLst>
              <p:ext uri="{D42A27DB-BD31-4B8C-83A1-F6EECF244321}">
                <p14:modId xmlns:p14="http://schemas.microsoft.com/office/powerpoint/2010/main" val="1321865272"/>
              </p:ext>
            </p:extLst>
          </p:nvPr>
        </p:nvGraphicFramePr>
        <p:xfrm>
          <a:off x="19493949" y="20864444"/>
          <a:ext cx="9854531" cy="5576956"/>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44" name="Chart 43">
            <a:extLst>
              <a:ext uri="{FF2B5EF4-FFF2-40B4-BE49-F238E27FC236}">
                <a16:creationId xmlns:a16="http://schemas.microsoft.com/office/drawing/2014/main" id="{90335FA2-54BA-4F4E-B5B9-7FA541DB1571}"/>
              </a:ext>
            </a:extLst>
          </p:cNvPr>
          <p:cNvGraphicFramePr>
            <a:graphicFrameLocks/>
          </p:cNvGraphicFramePr>
          <p:nvPr>
            <p:extLst>
              <p:ext uri="{D42A27DB-BD31-4B8C-83A1-F6EECF244321}">
                <p14:modId xmlns:p14="http://schemas.microsoft.com/office/powerpoint/2010/main" val="871298289"/>
              </p:ext>
            </p:extLst>
          </p:nvPr>
        </p:nvGraphicFramePr>
        <p:xfrm>
          <a:off x="19493950" y="26466480"/>
          <a:ext cx="9854531" cy="5731125"/>
        </p:xfrm>
        <a:graphic>
          <a:graphicData uri="http://schemas.openxmlformats.org/drawingml/2006/chart">
            <c:chart xmlns:c="http://schemas.openxmlformats.org/drawingml/2006/chart" xmlns:r="http://schemas.openxmlformats.org/officeDocument/2006/relationships" r:id="rId15"/>
          </a:graphicData>
        </a:graphic>
      </p:graphicFrame>
      <p:pic>
        <p:nvPicPr>
          <p:cNvPr id="9248" name="Picture 3"/>
          <p:cNvPicPr>
            <a:picLocks noChangeAspect="1"/>
          </p:cNvPicPr>
          <p:nvPr/>
        </p:nvPicPr>
        <p:blipFill>
          <a:blip r:embed="rId16" cstate="print">
            <a:extLst>
              <a:ext uri="{28A0092B-C50C-407E-A947-70E740481C1C}">
                <a14:useLocalDpi xmlns:a14="http://schemas.microsoft.com/office/drawing/2010/main"/>
              </a:ext>
            </a:extLst>
          </a:blip>
          <a:srcRect/>
          <a:stretch>
            <a:fillRect/>
          </a:stretch>
        </p:blipFill>
        <p:spPr bwMode="auto">
          <a:xfrm>
            <a:off x="29300488" y="16597313"/>
            <a:ext cx="5518150" cy="481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49" name="TextBox 5"/>
          <p:cNvSpPr txBox="1">
            <a:spLocks noChangeArrowheads="1"/>
          </p:cNvSpPr>
          <p:nvPr/>
        </p:nvSpPr>
        <p:spPr bwMode="auto">
          <a:xfrm>
            <a:off x="29933900" y="21954424"/>
            <a:ext cx="46529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charset="0"/>
              </a:defRPr>
            </a:lvl1pPr>
            <a:lvl2pPr marL="742950" indent="-285750">
              <a:defRPr>
                <a:solidFill>
                  <a:schemeClr val="tx1"/>
                </a:solidFill>
                <a:latin typeface="Tw Cen MT" charset="0"/>
              </a:defRPr>
            </a:lvl2pPr>
            <a:lvl3pPr marL="1143000" indent="-228600">
              <a:defRPr>
                <a:solidFill>
                  <a:schemeClr val="tx1"/>
                </a:solidFill>
                <a:latin typeface="Tw Cen MT" charset="0"/>
              </a:defRPr>
            </a:lvl3pPr>
            <a:lvl4pPr marL="1600200" indent="-228600">
              <a:defRPr>
                <a:solidFill>
                  <a:schemeClr val="tx1"/>
                </a:solidFill>
                <a:latin typeface="Tw Cen MT" charset="0"/>
              </a:defRPr>
            </a:lvl4pPr>
            <a:lvl5pPr marL="2057400" indent="-228600">
              <a:defRPr>
                <a:solidFill>
                  <a:schemeClr val="tx1"/>
                </a:solidFill>
                <a:latin typeface="Tw Cen MT" charset="0"/>
              </a:defRPr>
            </a:lvl5pPr>
            <a:lvl6pPr marL="2514600" indent="-228600" defTabSz="457200" eaLnBrk="0" fontAlgn="base" hangingPunct="0">
              <a:spcBef>
                <a:spcPct val="0"/>
              </a:spcBef>
              <a:spcAft>
                <a:spcPct val="0"/>
              </a:spcAft>
              <a:defRPr>
                <a:solidFill>
                  <a:schemeClr val="tx1"/>
                </a:solidFill>
                <a:latin typeface="Tw Cen MT" charset="0"/>
              </a:defRPr>
            </a:lvl6pPr>
            <a:lvl7pPr marL="2971800" indent="-228600" defTabSz="457200" eaLnBrk="0" fontAlgn="base" hangingPunct="0">
              <a:spcBef>
                <a:spcPct val="0"/>
              </a:spcBef>
              <a:spcAft>
                <a:spcPct val="0"/>
              </a:spcAft>
              <a:defRPr>
                <a:solidFill>
                  <a:schemeClr val="tx1"/>
                </a:solidFill>
                <a:latin typeface="Tw Cen MT" charset="0"/>
              </a:defRPr>
            </a:lvl7pPr>
            <a:lvl8pPr marL="3429000" indent="-228600" defTabSz="457200" eaLnBrk="0" fontAlgn="base" hangingPunct="0">
              <a:spcBef>
                <a:spcPct val="0"/>
              </a:spcBef>
              <a:spcAft>
                <a:spcPct val="0"/>
              </a:spcAft>
              <a:defRPr>
                <a:solidFill>
                  <a:schemeClr val="tx1"/>
                </a:solidFill>
                <a:latin typeface="Tw Cen MT" charset="0"/>
              </a:defRPr>
            </a:lvl8pPr>
            <a:lvl9pPr marL="3886200" indent="-228600" defTabSz="457200" eaLnBrk="0" fontAlgn="base" hangingPunct="0">
              <a:spcBef>
                <a:spcPct val="0"/>
              </a:spcBef>
              <a:spcAft>
                <a:spcPct val="0"/>
              </a:spcAft>
              <a:defRPr>
                <a:solidFill>
                  <a:schemeClr val="tx1"/>
                </a:solidFill>
                <a:latin typeface="Tw Cen MT" charset="0"/>
              </a:defRPr>
            </a:lvl9pPr>
          </a:lstStyle>
          <a:p>
            <a:r>
              <a:rPr lang="en-US" altLang="x-none" sz="2400" dirty="0">
                <a:latin typeface="Arial" charset="0"/>
                <a:ea typeface="Arial" charset="0"/>
                <a:cs typeface="Arial" charset="0"/>
              </a:rPr>
              <a:t>Diagram of </a:t>
            </a:r>
            <a:r>
              <a:rPr lang="en-US" altLang="x-none" sz="2400">
                <a:latin typeface="Arial" charset="0"/>
                <a:ea typeface="Arial" charset="0"/>
                <a:cs typeface="Arial" charset="0"/>
              </a:rPr>
              <a:t>experimental design at </a:t>
            </a:r>
            <a:r>
              <a:rPr lang="en-US" altLang="x-none" sz="2400" dirty="0">
                <a:latin typeface="Arial" charset="0"/>
                <a:ea typeface="Arial" charset="0"/>
                <a:cs typeface="Arial" charset="0"/>
              </a:rPr>
              <a:t>Hampton Beach State Park</a:t>
            </a:r>
          </a:p>
        </p:txBody>
      </p:sp>
      <p:sp>
        <p:nvSpPr>
          <p:cNvPr id="6" name="TextBox 5"/>
          <p:cNvSpPr txBox="1"/>
          <p:nvPr/>
        </p:nvSpPr>
        <p:spPr>
          <a:xfrm>
            <a:off x="34972967" y="16251495"/>
            <a:ext cx="7591084" cy="7294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eaLnBrk="1" hangingPunct="1">
              <a:defRPr sz="3600">
                <a:latin typeface="Arial" charset="0"/>
                <a:ea typeface="Arial" charset="0"/>
                <a:cs typeface="Arial" charset="0"/>
              </a:defRPr>
            </a:lvl1pPr>
            <a:lvl2pPr marL="742950" indent="-285750"/>
            <a:lvl3pPr marL="1143000" indent="-228600"/>
            <a:lvl4pPr marL="1600200" indent="-228600"/>
            <a:lvl5pPr marL="2057400" indent="-228600"/>
            <a:lvl6pPr marL="2514600" indent="-228600" defTabSz="457200" eaLnBrk="0" fontAlgn="base" hangingPunct="0">
              <a:spcBef>
                <a:spcPct val="0"/>
              </a:spcBef>
              <a:spcAft>
                <a:spcPct val="0"/>
              </a:spcAft>
            </a:lvl6pPr>
            <a:lvl7pPr marL="2971800" indent="-228600" defTabSz="457200" eaLnBrk="0" fontAlgn="base" hangingPunct="0">
              <a:spcBef>
                <a:spcPct val="0"/>
              </a:spcBef>
              <a:spcAft>
                <a:spcPct val="0"/>
              </a:spcAft>
            </a:lvl7pPr>
            <a:lvl8pPr marL="3429000" indent="-228600" defTabSz="457200" eaLnBrk="0" fontAlgn="base" hangingPunct="0">
              <a:spcBef>
                <a:spcPct val="0"/>
              </a:spcBef>
              <a:spcAft>
                <a:spcPct val="0"/>
              </a:spcAft>
            </a:lvl8pPr>
            <a:lvl9pPr marL="3886200" indent="-228600" defTabSz="457200" eaLnBrk="0" fontAlgn="base" hangingPunct="0">
              <a:spcBef>
                <a:spcPct val="0"/>
              </a:spcBef>
              <a:spcAft>
                <a:spcPct val="0"/>
              </a:spcAft>
            </a:lvl9pPr>
          </a:lstStyle>
          <a:p>
            <a:pPr marL="571500" indent="-571500">
              <a:buBlip>
                <a:blip r:embed="rId3"/>
              </a:buBlip>
            </a:pPr>
            <a:r>
              <a:rPr lang="en-US" dirty="0"/>
              <a:t>2 experimental plots were established per species with 9 plants per plot</a:t>
            </a:r>
          </a:p>
          <a:p>
            <a:pPr marL="571500" indent="-571500">
              <a:buBlip>
                <a:blip r:embed="rId3"/>
              </a:buBlip>
            </a:pPr>
            <a:r>
              <a:rPr lang="en-US" dirty="0"/>
              <a:t>Plants were randomly assigned a number of companion plants (color corresponds to charts) - 0 (</a:t>
            </a:r>
            <a:r>
              <a:rPr lang="en-US" dirty="0">
                <a:solidFill>
                  <a:srgbClr val="01A2E8"/>
                </a:solidFill>
              </a:rPr>
              <a:t>blue</a:t>
            </a:r>
            <a:r>
              <a:rPr lang="en-US" dirty="0"/>
              <a:t>), 1 (</a:t>
            </a:r>
            <a:r>
              <a:rPr lang="en-US" dirty="0">
                <a:solidFill>
                  <a:srgbClr val="FF7F27"/>
                </a:solidFill>
              </a:rPr>
              <a:t>orange</a:t>
            </a:r>
            <a:r>
              <a:rPr lang="en-US" dirty="0"/>
              <a:t>) or 3 (</a:t>
            </a:r>
            <a:r>
              <a:rPr lang="en-US" dirty="0">
                <a:solidFill>
                  <a:srgbClr val="7F7F7F"/>
                </a:solidFill>
              </a:rPr>
              <a:t>grey</a:t>
            </a:r>
            <a:r>
              <a:rPr lang="en-US" dirty="0"/>
              <a:t>) </a:t>
            </a:r>
          </a:p>
          <a:p>
            <a:pPr marL="571500" indent="-571500">
              <a:buBlip>
                <a:blip r:embed="rId3"/>
              </a:buBlip>
            </a:pPr>
            <a:r>
              <a:rPr lang="en-US" dirty="0"/>
              <a:t>Weekly growth measurements were recorded</a:t>
            </a:r>
          </a:p>
          <a:p>
            <a:pPr marL="571500" indent="-571500">
              <a:buBlip>
                <a:blip r:embed="rId3"/>
              </a:buBlip>
            </a:pPr>
            <a:r>
              <a:rPr lang="en-US" dirty="0"/>
              <a:t>Relative growth was calculated as H</a:t>
            </a:r>
            <a:r>
              <a:rPr lang="en-US" baseline="-25000" dirty="0"/>
              <a:t>2</a:t>
            </a:r>
            <a:r>
              <a:rPr lang="en-US" dirty="0"/>
              <a:t>-H</a:t>
            </a:r>
            <a:r>
              <a:rPr lang="en-US" baseline="-25000" dirty="0"/>
              <a:t>1</a:t>
            </a:r>
            <a:r>
              <a:rPr lang="en-US" dirty="0"/>
              <a:t>/H</a:t>
            </a:r>
            <a:r>
              <a:rPr lang="en-US" baseline="-25000" dirty="0"/>
              <a:t>1</a:t>
            </a:r>
            <a:r>
              <a:rPr lang="en-US" dirty="0"/>
              <a:t> where H</a:t>
            </a:r>
            <a:r>
              <a:rPr lang="en-US" baseline="-25000" dirty="0"/>
              <a:t>2</a:t>
            </a:r>
            <a:r>
              <a:rPr lang="en-US" dirty="0"/>
              <a:t> is plant height at each date and H</a:t>
            </a:r>
            <a:r>
              <a:rPr lang="en-US" baseline="-25000" dirty="0"/>
              <a:t>1</a:t>
            </a:r>
            <a:r>
              <a:rPr lang="en-US" dirty="0"/>
              <a:t> is initial plant height</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Integral</Template>
  <TotalTime>10594</TotalTime>
  <Words>624</Words>
  <Application>Microsoft Office PowerPoint</Application>
  <PresentationFormat>Custom</PresentationFormat>
  <Paragraphs>39</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Tw Cen MT</vt:lpstr>
      <vt:lpstr>Tw Cen MT Condensed</vt:lpstr>
      <vt:lpstr>Wingdings 3</vt:lpstr>
      <vt:lpstr>Integral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Alyson Eberhardt</dc:creator>
  <cp:lastModifiedBy>Wiley, Mark</cp:lastModifiedBy>
  <cp:revision>176</cp:revision>
  <cp:lastPrinted>2017-02-01T20:10:32Z</cp:lastPrinted>
  <dcterms:created xsi:type="dcterms:W3CDTF">2006-11-29T13:13:18Z</dcterms:created>
  <dcterms:modified xsi:type="dcterms:W3CDTF">2018-10-09T20:28:46Z</dcterms:modified>
</cp:coreProperties>
</file>