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841" r:id="rId1"/>
  </p:sldMasterIdLst>
  <p:sldIdLst>
    <p:sldId id="256" r:id="rId2"/>
  </p:sldIdLst>
  <p:sldSz cx="32918400" cy="21945600"/>
  <p:notesSz cx="6858000" cy="9144000"/>
  <p:embeddedFontLst>
    <p:embeddedFont>
      <p:font typeface="Calibri Light" panose="020F0302020204030204" pitchFamily="34" charset="0"/>
      <p:regular r:id="rId3"/>
      <p:italic r:id="rId4"/>
    </p:embeddedFont>
    <p:embeddedFont>
      <p:font typeface="Libre Baskerville" panose="02000000000000000000" pitchFamily="2" charset="0"/>
      <p:bold r:id="rId5"/>
    </p:embeddedFont>
    <p:embeddedFont>
      <p:font typeface="Montserrat Light" pitchFamily="2" charset="77"/>
      <p:regular r:id="rId6"/>
    </p:embeddedFont>
    <p:embeddedFont>
      <p:font typeface="Rockwell" panose="02060603020205020403" pitchFamily="18" charset="77"/>
      <p:regular r:id="rId7"/>
      <p:bold r:id="rId8"/>
      <p:italic r:id="rId9"/>
      <p:boldItalic r:id="rId10"/>
    </p:embeddedFont>
  </p:embeddedFontLst>
  <p:custDataLst>
    <p:tags r:id="rId11"/>
  </p:custDataLst>
  <p:defaultTextStyle>
    <a:defPPr>
      <a:defRPr lang="en-US"/>
    </a:defPPr>
    <a:lvl1pPr algn="l" rtl="0" fontAlgn="base">
      <a:spcBef>
        <a:spcPct val="0"/>
      </a:spcBef>
      <a:spcAft>
        <a:spcPct val="0"/>
      </a:spcAft>
      <a:defRPr sz="2714" kern="1200">
        <a:solidFill>
          <a:schemeClr val="tx1"/>
        </a:solidFill>
        <a:latin typeface="Arial"/>
        <a:ea typeface="+mn-ea"/>
        <a:cs typeface="+mn-cs"/>
      </a:defRPr>
    </a:lvl1pPr>
    <a:lvl2pPr marL="326532" algn="l" rtl="0" fontAlgn="base">
      <a:spcBef>
        <a:spcPct val="0"/>
      </a:spcBef>
      <a:spcAft>
        <a:spcPct val="0"/>
      </a:spcAft>
      <a:defRPr sz="2714" kern="1200">
        <a:solidFill>
          <a:schemeClr val="tx1"/>
        </a:solidFill>
        <a:latin typeface="Arial"/>
        <a:ea typeface="+mn-ea"/>
        <a:cs typeface="+mn-cs"/>
      </a:defRPr>
    </a:lvl2pPr>
    <a:lvl3pPr marL="653064" algn="l" rtl="0" fontAlgn="base">
      <a:spcBef>
        <a:spcPct val="0"/>
      </a:spcBef>
      <a:spcAft>
        <a:spcPct val="0"/>
      </a:spcAft>
      <a:defRPr sz="2714" kern="1200">
        <a:solidFill>
          <a:schemeClr val="tx1"/>
        </a:solidFill>
        <a:latin typeface="Arial"/>
        <a:ea typeface="+mn-ea"/>
        <a:cs typeface="+mn-cs"/>
      </a:defRPr>
    </a:lvl3pPr>
    <a:lvl4pPr marL="979597" algn="l" rtl="0" fontAlgn="base">
      <a:spcBef>
        <a:spcPct val="0"/>
      </a:spcBef>
      <a:spcAft>
        <a:spcPct val="0"/>
      </a:spcAft>
      <a:defRPr sz="2714" kern="1200">
        <a:solidFill>
          <a:schemeClr val="tx1"/>
        </a:solidFill>
        <a:latin typeface="Arial"/>
        <a:ea typeface="+mn-ea"/>
        <a:cs typeface="+mn-cs"/>
      </a:defRPr>
    </a:lvl4pPr>
    <a:lvl5pPr marL="1306129" algn="l" rtl="0" fontAlgn="base">
      <a:spcBef>
        <a:spcPct val="0"/>
      </a:spcBef>
      <a:spcAft>
        <a:spcPct val="0"/>
      </a:spcAft>
      <a:defRPr sz="2714" kern="1200">
        <a:solidFill>
          <a:schemeClr val="tx1"/>
        </a:solidFill>
        <a:latin typeface="Arial"/>
        <a:ea typeface="+mn-ea"/>
        <a:cs typeface="+mn-cs"/>
      </a:defRPr>
    </a:lvl5pPr>
    <a:lvl6pPr marL="1632661" algn="l" defTabSz="653064" rtl="0" eaLnBrk="1" latinLnBrk="0" hangingPunct="1">
      <a:defRPr sz="2714" kern="1200">
        <a:solidFill>
          <a:schemeClr val="tx1"/>
        </a:solidFill>
        <a:latin typeface="Arial"/>
        <a:ea typeface="+mn-ea"/>
        <a:cs typeface="+mn-cs"/>
      </a:defRPr>
    </a:lvl6pPr>
    <a:lvl7pPr marL="1959193" algn="l" defTabSz="653064" rtl="0" eaLnBrk="1" latinLnBrk="0" hangingPunct="1">
      <a:defRPr sz="2714" kern="1200">
        <a:solidFill>
          <a:schemeClr val="tx1"/>
        </a:solidFill>
        <a:latin typeface="Arial"/>
        <a:ea typeface="+mn-ea"/>
        <a:cs typeface="+mn-cs"/>
      </a:defRPr>
    </a:lvl7pPr>
    <a:lvl8pPr marL="2285726" algn="l" defTabSz="653064" rtl="0" eaLnBrk="1" latinLnBrk="0" hangingPunct="1">
      <a:defRPr sz="2714" kern="1200">
        <a:solidFill>
          <a:schemeClr val="tx1"/>
        </a:solidFill>
        <a:latin typeface="Arial"/>
        <a:ea typeface="+mn-ea"/>
        <a:cs typeface="+mn-cs"/>
      </a:defRPr>
    </a:lvl8pPr>
    <a:lvl9pPr marL="2612258" algn="l" defTabSz="653064" rtl="0" eaLnBrk="1" latinLnBrk="0" hangingPunct="1">
      <a:defRPr sz="2714" kern="1200">
        <a:solidFill>
          <a:schemeClr val="tx1"/>
        </a:solidFill>
        <a:latin typeface="Arial"/>
        <a:ea typeface="+mn-ea"/>
        <a:cs typeface="+mn-cs"/>
      </a:defRPr>
    </a:lvl9pPr>
  </p:defaultTextStyle>
  <p:extLst>
    <p:ext uri="{EFAFB233-063F-42B5-8137-9DF3F51BA10A}">
      <p15:sldGuideLst xmlns:p15="http://schemas.microsoft.com/office/powerpoint/2012/main">
        <p15:guide id="1" orient="horz" pos="6912" userDrawn="1">
          <p15:clr>
            <a:srgbClr val="A4A3A4"/>
          </p15:clr>
        </p15:guide>
        <p15:guide id="2" pos="1036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AB6BC"/>
    <a:srgbClr val="ABD2D5"/>
    <a:srgbClr val="438086"/>
    <a:srgbClr val="BCDCDE"/>
    <a:srgbClr val="EAEAEA"/>
    <a:srgbClr val="87C5CB"/>
    <a:srgbClr val="5BFFFF"/>
    <a:srgbClr val="CCFF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660"/>
  </p:normalViewPr>
  <p:slideViewPr>
    <p:cSldViewPr>
      <p:cViewPr>
        <p:scale>
          <a:sx n="35" d="100"/>
          <a:sy n="35" d="100"/>
        </p:scale>
        <p:origin x="1120" y="600"/>
      </p:cViewPr>
      <p:guideLst>
        <p:guide orient="horz" pos="6912"/>
        <p:guide pos="10368"/>
      </p:guideLst>
    </p:cSldViewPr>
  </p:slideViewPr>
  <p:notesTextViewPr>
    <p:cViewPr>
      <p:scale>
        <a:sx n="100" d="100"/>
        <a:sy n="100" d="100"/>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viewProps" Target="viewProps.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tags" Target="tags/tag1.xml"/><Relationship Id="rId5" Type="http://schemas.openxmlformats.org/officeDocument/2006/relationships/font" Target="fonts/font3.fntdata"/><Relationship Id="rId15" Type="http://schemas.openxmlformats.org/officeDocument/2006/relationships/tableStyles" Target="tableStyles.xml"/><Relationship Id="rId10" Type="http://schemas.openxmlformats.org/officeDocument/2006/relationships/font" Target="fonts/font8.fntdata"/><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94C350-A3CE-44B5-8B8A-5BC62F5B514E}"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74AF0BA7-0690-4662-A342-3F046B35B14B}">
      <dgm:prSet phldrT="[Text]"/>
      <dgm:spPr/>
      <dgm:t>
        <a:bodyPr/>
        <a:lstStyle/>
        <a:p>
          <a:r>
            <a:rPr lang="en-US" dirty="0"/>
            <a:t>Technical Analysis</a:t>
          </a:r>
        </a:p>
      </dgm:t>
    </dgm:pt>
    <dgm:pt modelId="{ADFAC843-2B42-4AED-9152-ED20E46C43D4}" type="parTrans" cxnId="{AED18186-EE19-4154-92FF-FDB1E19ED108}">
      <dgm:prSet/>
      <dgm:spPr/>
      <dgm:t>
        <a:bodyPr/>
        <a:lstStyle/>
        <a:p>
          <a:endParaRPr lang="en-US"/>
        </a:p>
      </dgm:t>
    </dgm:pt>
    <dgm:pt modelId="{765F9CEA-C8DC-48CA-A845-609EC25503B8}" type="sibTrans" cxnId="{AED18186-EE19-4154-92FF-FDB1E19ED108}">
      <dgm:prSet/>
      <dgm:spPr/>
      <dgm:t>
        <a:bodyPr/>
        <a:lstStyle/>
        <a:p>
          <a:endParaRPr lang="en-US"/>
        </a:p>
      </dgm:t>
    </dgm:pt>
    <dgm:pt modelId="{D72B3BE0-3346-41B0-A8D5-5A56673A6248}">
      <dgm:prSet phldrT="[Text]"/>
      <dgm:spPr/>
      <dgm:t>
        <a:bodyPr/>
        <a:lstStyle/>
        <a:p>
          <a:r>
            <a:rPr lang="en-US" dirty="0"/>
            <a:t>Use ArcGIS to identify parks within the FEMA 100 year floodplain</a:t>
          </a:r>
        </a:p>
      </dgm:t>
    </dgm:pt>
    <dgm:pt modelId="{F2BFA01C-8790-468F-97E1-87F62DEC17FD}" type="parTrans" cxnId="{A5ADEF77-51BC-4AF9-8150-7EEBF7D3884F}">
      <dgm:prSet/>
      <dgm:spPr/>
      <dgm:t>
        <a:bodyPr/>
        <a:lstStyle/>
        <a:p>
          <a:endParaRPr lang="en-US"/>
        </a:p>
      </dgm:t>
    </dgm:pt>
    <dgm:pt modelId="{2C272C27-BB43-491B-B536-F86274DF403F}" type="sibTrans" cxnId="{A5ADEF77-51BC-4AF9-8150-7EEBF7D3884F}">
      <dgm:prSet/>
      <dgm:spPr/>
      <dgm:t>
        <a:bodyPr/>
        <a:lstStyle/>
        <a:p>
          <a:endParaRPr lang="en-US"/>
        </a:p>
      </dgm:t>
    </dgm:pt>
    <dgm:pt modelId="{6B13F400-4F01-4F4F-BCA2-0B0C35B733D9}">
      <dgm:prSet phldrT="[Text]"/>
      <dgm:spPr/>
      <dgm:t>
        <a:bodyPr/>
        <a:lstStyle/>
        <a:p>
          <a:r>
            <a:rPr lang="en-US" dirty="0"/>
            <a:t>Social Science and Research</a:t>
          </a:r>
        </a:p>
      </dgm:t>
    </dgm:pt>
    <dgm:pt modelId="{16222A6B-2F5A-40DF-8C7B-76CA142B3BAE}" type="parTrans" cxnId="{ABEDAB39-010F-4E65-8FBE-4A8C899ACFA9}">
      <dgm:prSet/>
      <dgm:spPr/>
      <dgm:t>
        <a:bodyPr/>
        <a:lstStyle/>
        <a:p>
          <a:endParaRPr lang="en-US"/>
        </a:p>
      </dgm:t>
    </dgm:pt>
    <dgm:pt modelId="{F850E189-6431-4B8E-9C3E-6D9277920513}" type="sibTrans" cxnId="{ABEDAB39-010F-4E65-8FBE-4A8C899ACFA9}">
      <dgm:prSet/>
      <dgm:spPr/>
      <dgm:t>
        <a:bodyPr/>
        <a:lstStyle/>
        <a:p>
          <a:endParaRPr lang="en-US"/>
        </a:p>
      </dgm:t>
    </dgm:pt>
    <dgm:pt modelId="{1A877542-D06B-422C-93FF-AF5794614837}">
      <dgm:prSet phldrT="[Text]"/>
      <dgm:spPr/>
      <dgm:t>
        <a:bodyPr/>
        <a:lstStyle/>
        <a:p>
          <a:r>
            <a:rPr lang="en-US" dirty="0"/>
            <a:t>Conduct research and interviews with town officials and park leaders</a:t>
          </a:r>
        </a:p>
      </dgm:t>
    </dgm:pt>
    <dgm:pt modelId="{603872DE-5BA4-4955-B4A1-346737B0E7F6}" type="parTrans" cxnId="{5A3CEB0A-3DAF-470B-B6B3-E0FAFCBDC9EA}">
      <dgm:prSet/>
      <dgm:spPr/>
      <dgm:t>
        <a:bodyPr/>
        <a:lstStyle/>
        <a:p>
          <a:endParaRPr lang="en-US"/>
        </a:p>
      </dgm:t>
    </dgm:pt>
    <dgm:pt modelId="{A5D59C48-4EDA-47B5-A742-5164A464C4C4}" type="sibTrans" cxnId="{5A3CEB0A-3DAF-470B-B6B3-E0FAFCBDC9EA}">
      <dgm:prSet/>
      <dgm:spPr/>
      <dgm:t>
        <a:bodyPr/>
        <a:lstStyle/>
        <a:p>
          <a:endParaRPr lang="en-US"/>
        </a:p>
      </dgm:t>
    </dgm:pt>
    <dgm:pt modelId="{9AD40233-EC4A-4536-8121-07D246E3DE8E}">
      <dgm:prSet phldrT="[Text]"/>
      <dgm:spPr/>
      <dgm:t>
        <a:bodyPr/>
        <a:lstStyle/>
        <a:p>
          <a:r>
            <a:rPr lang="en-US" dirty="0"/>
            <a:t>Outreach</a:t>
          </a:r>
        </a:p>
      </dgm:t>
    </dgm:pt>
    <dgm:pt modelId="{290541B1-F576-480F-8F7B-0D3B26FE48D2}" type="parTrans" cxnId="{C14582BE-62E6-49AD-8913-77B8B768E0CC}">
      <dgm:prSet/>
      <dgm:spPr/>
      <dgm:t>
        <a:bodyPr/>
        <a:lstStyle/>
        <a:p>
          <a:endParaRPr lang="en-US"/>
        </a:p>
      </dgm:t>
    </dgm:pt>
    <dgm:pt modelId="{018AD138-8DEC-45CB-8952-6987A209CA48}" type="sibTrans" cxnId="{C14582BE-62E6-49AD-8913-77B8B768E0CC}">
      <dgm:prSet/>
      <dgm:spPr/>
      <dgm:t>
        <a:bodyPr/>
        <a:lstStyle/>
        <a:p>
          <a:endParaRPr lang="en-US"/>
        </a:p>
      </dgm:t>
    </dgm:pt>
    <dgm:pt modelId="{4D6151AE-655F-4C6C-8C4B-B99FA9FCC354}">
      <dgm:prSet phldrT="[Text]"/>
      <dgm:spPr/>
      <dgm:t>
        <a:bodyPr/>
        <a:lstStyle/>
        <a:p>
          <a:r>
            <a:rPr lang="en-US" dirty="0"/>
            <a:t>Provide a list of considerations to town officials and park leaders based on interview results</a:t>
          </a:r>
        </a:p>
      </dgm:t>
    </dgm:pt>
    <dgm:pt modelId="{9B27A65A-A071-4457-B232-DD918012E534}" type="parTrans" cxnId="{7367C197-B6A7-4ED9-A048-E0FEAD260354}">
      <dgm:prSet/>
      <dgm:spPr/>
      <dgm:t>
        <a:bodyPr/>
        <a:lstStyle/>
        <a:p>
          <a:endParaRPr lang="en-US"/>
        </a:p>
      </dgm:t>
    </dgm:pt>
    <dgm:pt modelId="{B5241C3E-2316-4978-B589-ECEDD045CA21}" type="sibTrans" cxnId="{7367C197-B6A7-4ED9-A048-E0FEAD260354}">
      <dgm:prSet/>
      <dgm:spPr/>
      <dgm:t>
        <a:bodyPr/>
        <a:lstStyle/>
        <a:p>
          <a:endParaRPr lang="en-US"/>
        </a:p>
      </dgm:t>
    </dgm:pt>
    <dgm:pt modelId="{BC0A4127-BB1D-40AE-9C0F-6DCD875192E1}" type="pres">
      <dgm:prSet presAssocID="{8594C350-A3CE-44B5-8B8A-5BC62F5B514E}" presName="rootnode" presStyleCnt="0">
        <dgm:presLayoutVars>
          <dgm:chMax/>
          <dgm:chPref/>
          <dgm:dir/>
          <dgm:animLvl val="lvl"/>
        </dgm:presLayoutVars>
      </dgm:prSet>
      <dgm:spPr/>
    </dgm:pt>
    <dgm:pt modelId="{95B43B2B-BFDC-48C4-A26C-43C8E7427480}" type="pres">
      <dgm:prSet presAssocID="{74AF0BA7-0690-4662-A342-3F046B35B14B}" presName="composite" presStyleCnt="0"/>
      <dgm:spPr/>
    </dgm:pt>
    <dgm:pt modelId="{E957805C-8A33-4559-BC3C-D565095BC131}" type="pres">
      <dgm:prSet presAssocID="{74AF0BA7-0690-4662-A342-3F046B35B14B}" presName="bentUpArrow1" presStyleLbl="alignImgPlace1" presStyleIdx="0" presStyleCnt="2"/>
      <dgm:spPr/>
    </dgm:pt>
    <dgm:pt modelId="{60C9A9DF-517E-4FD1-B82E-B5FD73EEE243}" type="pres">
      <dgm:prSet presAssocID="{74AF0BA7-0690-4662-A342-3F046B35B14B}" presName="ParentText" presStyleLbl="node1" presStyleIdx="0" presStyleCnt="3">
        <dgm:presLayoutVars>
          <dgm:chMax val="1"/>
          <dgm:chPref val="1"/>
          <dgm:bulletEnabled val="1"/>
        </dgm:presLayoutVars>
      </dgm:prSet>
      <dgm:spPr/>
    </dgm:pt>
    <dgm:pt modelId="{A3F3371E-9504-45DB-A201-37B040F8D6C8}" type="pres">
      <dgm:prSet presAssocID="{74AF0BA7-0690-4662-A342-3F046B35B14B}" presName="ChildText" presStyleLbl="revTx" presStyleIdx="0" presStyleCnt="3">
        <dgm:presLayoutVars>
          <dgm:chMax val="0"/>
          <dgm:chPref val="0"/>
          <dgm:bulletEnabled val="1"/>
        </dgm:presLayoutVars>
      </dgm:prSet>
      <dgm:spPr/>
    </dgm:pt>
    <dgm:pt modelId="{C9EF4A6B-602F-46FA-82DC-E44224EAB44B}" type="pres">
      <dgm:prSet presAssocID="{765F9CEA-C8DC-48CA-A845-609EC25503B8}" presName="sibTrans" presStyleCnt="0"/>
      <dgm:spPr/>
    </dgm:pt>
    <dgm:pt modelId="{086038A0-35A3-495A-8ED9-A1422B39B5D0}" type="pres">
      <dgm:prSet presAssocID="{6B13F400-4F01-4F4F-BCA2-0B0C35B733D9}" presName="composite" presStyleCnt="0"/>
      <dgm:spPr/>
    </dgm:pt>
    <dgm:pt modelId="{851821F6-18D9-4E49-B5DF-A19EF821F675}" type="pres">
      <dgm:prSet presAssocID="{6B13F400-4F01-4F4F-BCA2-0B0C35B733D9}" presName="bentUpArrow1" presStyleLbl="alignImgPlace1" presStyleIdx="1" presStyleCnt="2"/>
      <dgm:spPr/>
    </dgm:pt>
    <dgm:pt modelId="{72A019D2-A2A7-4730-8C15-B2EA272ADF38}" type="pres">
      <dgm:prSet presAssocID="{6B13F400-4F01-4F4F-BCA2-0B0C35B733D9}" presName="ParentText" presStyleLbl="node1" presStyleIdx="1" presStyleCnt="3">
        <dgm:presLayoutVars>
          <dgm:chMax val="1"/>
          <dgm:chPref val="1"/>
          <dgm:bulletEnabled val="1"/>
        </dgm:presLayoutVars>
      </dgm:prSet>
      <dgm:spPr/>
    </dgm:pt>
    <dgm:pt modelId="{F6F9DEF2-9306-4BD2-B399-54662388B4F2}" type="pres">
      <dgm:prSet presAssocID="{6B13F400-4F01-4F4F-BCA2-0B0C35B733D9}" presName="ChildText" presStyleLbl="revTx" presStyleIdx="1" presStyleCnt="3">
        <dgm:presLayoutVars>
          <dgm:chMax val="0"/>
          <dgm:chPref val="0"/>
          <dgm:bulletEnabled val="1"/>
        </dgm:presLayoutVars>
      </dgm:prSet>
      <dgm:spPr/>
    </dgm:pt>
    <dgm:pt modelId="{6D74FD15-CA26-4D94-8708-1C73BA33B6E8}" type="pres">
      <dgm:prSet presAssocID="{F850E189-6431-4B8E-9C3E-6D9277920513}" presName="sibTrans" presStyleCnt="0"/>
      <dgm:spPr/>
    </dgm:pt>
    <dgm:pt modelId="{307C2605-48FD-4F1B-ACC9-61566BE03C45}" type="pres">
      <dgm:prSet presAssocID="{9AD40233-EC4A-4536-8121-07D246E3DE8E}" presName="composite" presStyleCnt="0"/>
      <dgm:spPr/>
    </dgm:pt>
    <dgm:pt modelId="{E440F8B8-FF8F-4EED-B681-ED97B4917BC4}" type="pres">
      <dgm:prSet presAssocID="{9AD40233-EC4A-4536-8121-07D246E3DE8E}" presName="ParentText" presStyleLbl="node1" presStyleIdx="2" presStyleCnt="3">
        <dgm:presLayoutVars>
          <dgm:chMax val="1"/>
          <dgm:chPref val="1"/>
          <dgm:bulletEnabled val="1"/>
        </dgm:presLayoutVars>
      </dgm:prSet>
      <dgm:spPr/>
    </dgm:pt>
    <dgm:pt modelId="{5C9E85DA-7799-466C-9E3D-F3384724BE2A}" type="pres">
      <dgm:prSet presAssocID="{9AD40233-EC4A-4536-8121-07D246E3DE8E}" presName="FinalChildText" presStyleLbl="revTx" presStyleIdx="2" presStyleCnt="3">
        <dgm:presLayoutVars>
          <dgm:chMax val="0"/>
          <dgm:chPref val="0"/>
          <dgm:bulletEnabled val="1"/>
        </dgm:presLayoutVars>
      </dgm:prSet>
      <dgm:spPr/>
    </dgm:pt>
  </dgm:ptLst>
  <dgm:cxnLst>
    <dgm:cxn modelId="{5A3CEB0A-3DAF-470B-B6B3-E0FAFCBDC9EA}" srcId="{6B13F400-4F01-4F4F-BCA2-0B0C35B733D9}" destId="{1A877542-D06B-422C-93FF-AF5794614837}" srcOrd="0" destOrd="0" parTransId="{603872DE-5BA4-4955-B4A1-346737B0E7F6}" sibTransId="{A5D59C48-4EDA-47B5-A742-5164A464C4C4}"/>
    <dgm:cxn modelId="{7ED82B1A-7C34-461A-AFFD-8885392203E6}" type="presOf" srcId="{6B13F400-4F01-4F4F-BCA2-0B0C35B733D9}" destId="{72A019D2-A2A7-4730-8C15-B2EA272ADF38}" srcOrd="0" destOrd="0" presId="urn:microsoft.com/office/officeart/2005/8/layout/StepDownProcess"/>
    <dgm:cxn modelId="{ECD45022-2BD6-49B4-8FBE-EE872AC0F83B}" type="presOf" srcId="{8594C350-A3CE-44B5-8B8A-5BC62F5B514E}" destId="{BC0A4127-BB1D-40AE-9C0F-6DCD875192E1}" srcOrd="0" destOrd="0" presId="urn:microsoft.com/office/officeart/2005/8/layout/StepDownProcess"/>
    <dgm:cxn modelId="{61747034-6094-4DAA-8C5D-19400C16C40E}" type="presOf" srcId="{D72B3BE0-3346-41B0-A8D5-5A56673A6248}" destId="{A3F3371E-9504-45DB-A201-37B040F8D6C8}" srcOrd="0" destOrd="0" presId="urn:microsoft.com/office/officeart/2005/8/layout/StepDownProcess"/>
    <dgm:cxn modelId="{ABEDAB39-010F-4E65-8FBE-4A8C899ACFA9}" srcId="{8594C350-A3CE-44B5-8B8A-5BC62F5B514E}" destId="{6B13F400-4F01-4F4F-BCA2-0B0C35B733D9}" srcOrd="1" destOrd="0" parTransId="{16222A6B-2F5A-40DF-8C7B-76CA142B3BAE}" sibTransId="{F850E189-6431-4B8E-9C3E-6D9277920513}"/>
    <dgm:cxn modelId="{B759A245-6389-4D44-ADD4-C73F5EC4081E}" type="presOf" srcId="{1A877542-D06B-422C-93FF-AF5794614837}" destId="{F6F9DEF2-9306-4BD2-B399-54662388B4F2}" srcOrd="0" destOrd="0" presId="urn:microsoft.com/office/officeart/2005/8/layout/StepDownProcess"/>
    <dgm:cxn modelId="{A5ADEF77-51BC-4AF9-8150-7EEBF7D3884F}" srcId="{74AF0BA7-0690-4662-A342-3F046B35B14B}" destId="{D72B3BE0-3346-41B0-A8D5-5A56673A6248}" srcOrd="0" destOrd="0" parTransId="{F2BFA01C-8790-468F-97E1-87F62DEC17FD}" sibTransId="{2C272C27-BB43-491B-B536-F86274DF403F}"/>
    <dgm:cxn modelId="{AED18186-EE19-4154-92FF-FDB1E19ED108}" srcId="{8594C350-A3CE-44B5-8B8A-5BC62F5B514E}" destId="{74AF0BA7-0690-4662-A342-3F046B35B14B}" srcOrd="0" destOrd="0" parTransId="{ADFAC843-2B42-4AED-9152-ED20E46C43D4}" sibTransId="{765F9CEA-C8DC-48CA-A845-609EC25503B8}"/>
    <dgm:cxn modelId="{7367C197-B6A7-4ED9-A048-E0FEAD260354}" srcId="{9AD40233-EC4A-4536-8121-07D246E3DE8E}" destId="{4D6151AE-655F-4C6C-8C4B-B99FA9FCC354}" srcOrd="0" destOrd="0" parTransId="{9B27A65A-A071-4457-B232-DD918012E534}" sibTransId="{B5241C3E-2316-4978-B589-ECEDD045CA21}"/>
    <dgm:cxn modelId="{C14582BE-62E6-49AD-8913-77B8B768E0CC}" srcId="{8594C350-A3CE-44B5-8B8A-5BC62F5B514E}" destId="{9AD40233-EC4A-4536-8121-07D246E3DE8E}" srcOrd="2" destOrd="0" parTransId="{290541B1-F576-480F-8F7B-0D3B26FE48D2}" sibTransId="{018AD138-8DEC-45CB-8952-6987A209CA48}"/>
    <dgm:cxn modelId="{300429C7-67FE-41E4-817C-3FAA6FDFC01D}" type="presOf" srcId="{9AD40233-EC4A-4536-8121-07D246E3DE8E}" destId="{E440F8B8-FF8F-4EED-B681-ED97B4917BC4}" srcOrd="0" destOrd="0" presId="urn:microsoft.com/office/officeart/2005/8/layout/StepDownProcess"/>
    <dgm:cxn modelId="{09BC1CCD-939D-420C-AF7A-CF4FD8AC5846}" type="presOf" srcId="{4D6151AE-655F-4C6C-8C4B-B99FA9FCC354}" destId="{5C9E85DA-7799-466C-9E3D-F3384724BE2A}" srcOrd="0" destOrd="0" presId="urn:microsoft.com/office/officeart/2005/8/layout/StepDownProcess"/>
    <dgm:cxn modelId="{11DE12EC-D502-4CA9-8A24-D69BA9DD4C89}" type="presOf" srcId="{74AF0BA7-0690-4662-A342-3F046B35B14B}" destId="{60C9A9DF-517E-4FD1-B82E-B5FD73EEE243}" srcOrd="0" destOrd="0" presId="urn:microsoft.com/office/officeart/2005/8/layout/StepDownProcess"/>
    <dgm:cxn modelId="{2E9BAAE5-C723-4C49-8485-ED78B596768C}" type="presParOf" srcId="{BC0A4127-BB1D-40AE-9C0F-6DCD875192E1}" destId="{95B43B2B-BFDC-48C4-A26C-43C8E7427480}" srcOrd="0" destOrd="0" presId="urn:microsoft.com/office/officeart/2005/8/layout/StepDownProcess"/>
    <dgm:cxn modelId="{F5EF0DD9-E60E-4D27-8C08-E128BEA43DF3}" type="presParOf" srcId="{95B43B2B-BFDC-48C4-A26C-43C8E7427480}" destId="{E957805C-8A33-4559-BC3C-D565095BC131}" srcOrd="0" destOrd="0" presId="urn:microsoft.com/office/officeart/2005/8/layout/StepDownProcess"/>
    <dgm:cxn modelId="{7964B126-223F-468A-9A03-5424BBAF575B}" type="presParOf" srcId="{95B43B2B-BFDC-48C4-A26C-43C8E7427480}" destId="{60C9A9DF-517E-4FD1-B82E-B5FD73EEE243}" srcOrd="1" destOrd="0" presId="urn:microsoft.com/office/officeart/2005/8/layout/StepDownProcess"/>
    <dgm:cxn modelId="{774C8D97-7176-4057-86B9-213AA9DA4726}" type="presParOf" srcId="{95B43B2B-BFDC-48C4-A26C-43C8E7427480}" destId="{A3F3371E-9504-45DB-A201-37B040F8D6C8}" srcOrd="2" destOrd="0" presId="urn:microsoft.com/office/officeart/2005/8/layout/StepDownProcess"/>
    <dgm:cxn modelId="{014EA1E3-6EB9-4ACC-8B8D-6574F86CA813}" type="presParOf" srcId="{BC0A4127-BB1D-40AE-9C0F-6DCD875192E1}" destId="{C9EF4A6B-602F-46FA-82DC-E44224EAB44B}" srcOrd="1" destOrd="0" presId="urn:microsoft.com/office/officeart/2005/8/layout/StepDownProcess"/>
    <dgm:cxn modelId="{539800FF-1CD9-410B-B27E-76DDEF831F7E}" type="presParOf" srcId="{BC0A4127-BB1D-40AE-9C0F-6DCD875192E1}" destId="{086038A0-35A3-495A-8ED9-A1422B39B5D0}" srcOrd="2" destOrd="0" presId="urn:microsoft.com/office/officeart/2005/8/layout/StepDownProcess"/>
    <dgm:cxn modelId="{EFBF2694-831E-4BF5-AC8A-BBC88BEAF477}" type="presParOf" srcId="{086038A0-35A3-495A-8ED9-A1422B39B5D0}" destId="{851821F6-18D9-4E49-B5DF-A19EF821F675}" srcOrd="0" destOrd="0" presId="urn:microsoft.com/office/officeart/2005/8/layout/StepDownProcess"/>
    <dgm:cxn modelId="{5C9AA86B-F7A1-4874-98E4-B926C05F4B34}" type="presParOf" srcId="{086038A0-35A3-495A-8ED9-A1422B39B5D0}" destId="{72A019D2-A2A7-4730-8C15-B2EA272ADF38}" srcOrd="1" destOrd="0" presId="urn:microsoft.com/office/officeart/2005/8/layout/StepDownProcess"/>
    <dgm:cxn modelId="{0427018C-529B-4239-8D2F-7E4D9648028A}" type="presParOf" srcId="{086038A0-35A3-495A-8ED9-A1422B39B5D0}" destId="{F6F9DEF2-9306-4BD2-B399-54662388B4F2}" srcOrd="2" destOrd="0" presId="urn:microsoft.com/office/officeart/2005/8/layout/StepDownProcess"/>
    <dgm:cxn modelId="{152CD2A8-90EE-4099-A931-37414065BF73}" type="presParOf" srcId="{BC0A4127-BB1D-40AE-9C0F-6DCD875192E1}" destId="{6D74FD15-CA26-4D94-8708-1C73BA33B6E8}" srcOrd="3" destOrd="0" presId="urn:microsoft.com/office/officeart/2005/8/layout/StepDownProcess"/>
    <dgm:cxn modelId="{EA66F90E-7A57-4185-BF4E-D17503A20D50}" type="presParOf" srcId="{BC0A4127-BB1D-40AE-9C0F-6DCD875192E1}" destId="{307C2605-48FD-4F1B-ACC9-61566BE03C45}" srcOrd="4" destOrd="0" presId="urn:microsoft.com/office/officeart/2005/8/layout/StepDownProcess"/>
    <dgm:cxn modelId="{FBBABE72-ED0C-4384-BBDD-268D5A976607}" type="presParOf" srcId="{307C2605-48FD-4F1B-ACC9-61566BE03C45}" destId="{E440F8B8-FF8F-4EED-B681-ED97B4917BC4}" srcOrd="0" destOrd="0" presId="urn:microsoft.com/office/officeart/2005/8/layout/StepDownProcess"/>
    <dgm:cxn modelId="{A8C033F5-0AD6-43D7-BDFC-72D39AF42004}" type="presParOf" srcId="{307C2605-48FD-4F1B-ACC9-61566BE03C45}" destId="{5C9E85DA-7799-466C-9E3D-F3384724BE2A}"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CC7BC3-7904-8E47-A41A-8F93D40AEEDF}" type="doc">
      <dgm:prSet loTypeId="urn:microsoft.com/office/officeart/2005/8/layout/radial6" loCatId="" qsTypeId="urn:microsoft.com/office/officeart/2005/8/quickstyle/simple1" qsCatId="simple" csTypeId="urn:microsoft.com/office/officeart/2005/8/colors/colorful5" csCatId="colorful" phldr="1"/>
      <dgm:spPr/>
      <dgm:t>
        <a:bodyPr/>
        <a:lstStyle/>
        <a:p>
          <a:endParaRPr lang="en-US"/>
        </a:p>
      </dgm:t>
    </dgm:pt>
    <dgm:pt modelId="{8070B8B5-01CF-A34F-AFF7-CFFA0A0D2577}">
      <dgm:prSet phldrT="[Text]"/>
      <dgm:spPr/>
      <dgm:t>
        <a:bodyPr/>
        <a:lstStyle/>
        <a:p>
          <a:r>
            <a:rPr lang="en-US" dirty="0"/>
            <a:t>Building Resilience</a:t>
          </a:r>
        </a:p>
      </dgm:t>
    </dgm:pt>
    <dgm:pt modelId="{4EC19FBC-A4D6-2045-B4BF-8FAA837EA992}" type="parTrans" cxnId="{DA4E32BB-8DD1-8F45-98BB-E28B470CBC4C}">
      <dgm:prSet/>
      <dgm:spPr/>
      <dgm:t>
        <a:bodyPr/>
        <a:lstStyle/>
        <a:p>
          <a:endParaRPr lang="en-US"/>
        </a:p>
      </dgm:t>
    </dgm:pt>
    <dgm:pt modelId="{85408EE1-0794-8042-BA09-A98CC669AC52}" type="sibTrans" cxnId="{DA4E32BB-8DD1-8F45-98BB-E28B470CBC4C}">
      <dgm:prSet/>
      <dgm:spPr/>
      <dgm:t>
        <a:bodyPr/>
        <a:lstStyle/>
        <a:p>
          <a:endParaRPr lang="en-US"/>
        </a:p>
      </dgm:t>
    </dgm:pt>
    <dgm:pt modelId="{2D41334B-7EB8-DD40-B9F0-1A85CBAFCEBF}">
      <dgm:prSet phldrT="[Text]" custT="1"/>
      <dgm:spPr/>
      <dgm:t>
        <a:bodyPr/>
        <a:lstStyle/>
        <a:p>
          <a:r>
            <a:rPr lang="en-US" sz="1400" b="1" dirty="0"/>
            <a:t>Floodplain Development</a:t>
          </a:r>
        </a:p>
      </dgm:t>
    </dgm:pt>
    <dgm:pt modelId="{72A28322-8F5C-1643-99E5-C96EC7BAD5D4}" type="sibTrans" cxnId="{FDC53088-A2C3-2D4B-BF5B-124AF640B1A9}">
      <dgm:prSet/>
      <dgm:spPr/>
      <dgm:t>
        <a:bodyPr/>
        <a:lstStyle/>
        <a:p>
          <a:endParaRPr lang="en-US"/>
        </a:p>
      </dgm:t>
    </dgm:pt>
    <dgm:pt modelId="{8AD741E1-1E77-4942-9BC0-8011CAC17744}" type="parTrans" cxnId="{FDC53088-A2C3-2D4B-BF5B-124AF640B1A9}">
      <dgm:prSet/>
      <dgm:spPr/>
      <dgm:t>
        <a:bodyPr/>
        <a:lstStyle/>
        <a:p>
          <a:endParaRPr lang="en-US"/>
        </a:p>
      </dgm:t>
    </dgm:pt>
    <dgm:pt modelId="{16CAA757-26C9-7042-84E3-60405CE70232}">
      <dgm:prSet phldrT="[Text]" custT="1"/>
      <dgm:spPr/>
      <dgm:t>
        <a:bodyPr/>
        <a:lstStyle/>
        <a:p>
          <a:r>
            <a:rPr lang="en-US" sz="1400" b="1" dirty="0"/>
            <a:t>Park Ownership</a:t>
          </a:r>
        </a:p>
      </dgm:t>
    </dgm:pt>
    <dgm:pt modelId="{BC0148C0-C230-4644-9515-649914B01EFF}" type="sibTrans" cxnId="{69F1FD0C-DAED-2348-9A9D-A56B1D128C3C}">
      <dgm:prSet/>
      <dgm:spPr/>
      <dgm:t>
        <a:bodyPr/>
        <a:lstStyle/>
        <a:p>
          <a:endParaRPr lang="en-US"/>
        </a:p>
      </dgm:t>
    </dgm:pt>
    <dgm:pt modelId="{573DC9C1-BAE0-9744-A9EE-F51417779413}" type="parTrans" cxnId="{69F1FD0C-DAED-2348-9A9D-A56B1D128C3C}">
      <dgm:prSet/>
      <dgm:spPr/>
      <dgm:t>
        <a:bodyPr/>
        <a:lstStyle/>
        <a:p>
          <a:endParaRPr lang="en-US"/>
        </a:p>
      </dgm:t>
    </dgm:pt>
    <dgm:pt modelId="{10012256-407E-7342-B673-0A1115C48788}">
      <dgm:prSet phldrT="[Text]" custT="1"/>
      <dgm:spPr/>
      <dgm:t>
        <a:bodyPr/>
        <a:lstStyle/>
        <a:p>
          <a:r>
            <a:rPr lang="en-US" sz="1400" b="1" dirty="0"/>
            <a:t>Proper Emergency Planning</a:t>
          </a:r>
        </a:p>
      </dgm:t>
    </dgm:pt>
    <dgm:pt modelId="{CAF0E43D-3144-4148-80CB-35C5FB4FD1A4}" type="sibTrans" cxnId="{415AC5E2-0421-D34B-B361-0A5FEA41AE85}">
      <dgm:prSet/>
      <dgm:spPr/>
      <dgm:t>
        <a:bodyPr/>
        <a:lstStyle/>
        <a:p>
          <a:endParaRPr lang="en-US"/>
        </a:p>
      </dgm:t>
    </dgm:pt>
    <dgm:pt modelId="{047D693F-E3D3-FE45-BD76-501D21E4C1A2}" type="parTrans" cxnId="{415AC5E2-0421-D34B-B361-0A5FEA41AE85}">
      <dgm:prSet/>
      <dgm:spPr/>
      <dgm:t>
        <a:bodyPr/>
        <a:lstStyle/>
        <a:p>
          <a:endParaRPr lang="en-US"/>
        </a:p>
      </dgm:t>
    </dgm:pt>
    <dgm:pt modelId="{9CEBB248-C84D-A447-BCE1-CFB652F2A452}">
      <dgm:prSet custT="1"/>
      <dgm:spPr/>
      <dgm:t>
        <a:bodyPr/>
        <a:lstStyle/>
        <a:p>
          <a:r>
            <a:rPr lang="en-US" sz="1400" b="1" dirty="0"/>
            <a:t>Community Outreach</a:t>
          </a:r>
        </a:p>
      </dgm:t>
    </dgm:pt>
    <dgm:pt modelId="{7351BB06-E505-DF41-B962-8CAB54638413}" type="parTrans" cxnId="{E4F8DA1E-A323-F94C-9A57-FFE1453DCE54}">
      <dgm:prSet/>
      <dgm:spPr/>
      <dgm:t>
        <a:bodyPr/>
        <a:lstStyle/>
        <a:p>
          <a:endParaRPr lang="en-US"/>
        </a:p>
      </dgm:t>
    </dgm:pt>
    <dgm:pt modelId="{24978935-5916-DD48-9331-889707567232}" type="sibTrans" cxnId="{E4F8DA1E-A323-F94C-9A57-FFE1453DCE54}">
      <dgm:prSet/>
      <dgm:spPr/>
      <dgm:t>
        <a:bodyPr/>
        <a:lstStyle/>
        <a:p>
          <a:endParaRPr lang="en-US"/>
        </a:p>
      </dgm:t>
    </dgm:pt>
    <dgm:pt modelId="{085A4D9C-35E7-F54E-A841-22AFA8931E34}" type="pres">
      <dgm:prSet presAssocID="{5ACC7BC3-7904-8E47-A41A-8F93D40AEEDF}" presName="Name0" presStyleCnt="0">
        <dgm:presLayoutVars>
          <dgm:chMax val="1"/>
          <dgm:dir/>
          <dgm:animLvl val="ctr"/>
          <dgm:resizeHandles val="exact"/>
        </dgm:presLayoutVars>
      </dgm:prSet>
      <dgm:spPr/>
    </dgm:pt>
    <dgm:pt modelId="{4172288F-E235-6D4F-B4A6-7AA3023A6C5B}" type="pres">
      <dgm:prSet presAssocID="{8070B8B5-01CF-A34F-AFF7-CFFA0A0D2577}" presName="centerShape" presStyleLbl="node0" presStyleIdx="0" presStyleCnt="1"/>
      <dgm:spPr/>
    </dgm:pt>
    <dgm:pt modelId="{59222E1A-EBE1-7C4B-9E7E-3DED7BAFC6B7}" type="pres">
      <dgm:prSet presAssocID="{10012256-407E-7342-B673-0A1115C48788}" presName="node" presStyleLbl="node1" presStyleIdx="0" presStyleCnt="4">
        <dgm:presLayoutVars>
          <dgm:bulletEnabled val="1"/>
        </dgm:presLayoutVars>
      </dgm:prSet>
      <dgm:spPr/>
    </dgm:pt>
    <dgm:pt modelId="{3CDF91D4-4F2E-BA49-AD13-8FB8CD3304FC}" type="pres">
      <dgm:prSet presAssocID="{10012256-407E-7342-B673-0A1115C48788}" presName="dummy" presStyleCnt="0"/>
      <dgm:spPr/>
    </dgm:pt>
    <dgm:pt modelId="{88B08831-FC1F-B44D-82CE-EE9BE815F77D}" type="pres">
      <dgm:prSet presAssocID="{CAF0E43D-3144-4148-80CB-35C5FB4FD1A4}" presName="sibTrans" presStyleLbl="sibTrans2D1" presStyleIdx="0" presStyleCnt="4"/>
      <dgm:spPr/>
    </dgm:pt>
    <dgm:pt modelId="{DED69932-69B0-C343-9970-48DB88796647}" type="pres">
      <dgm:prSet presAssocID="{9CEBB248-C84D-A447-BCE1-CFB652F2A452}" presName="node" presStyleLbl="node1" presStyleIdx="1" presStyleCnt="4">
        <dgm:presLayoutVars>
          <dgm:bulletEnabled val="1"/>
        </dgm:presLayoutVars>
      </dgm:prSet>
      <dgm:spPr/>
    </dgm:pt>
    <dgm:pt modelId="{326A8E52-17AF-1043-907D-FC560DCD1004}" type="pres">
      <dgm:prSet presAssocID="{9CEBB248-C84D-A447-BCE1-CFB652F2A452}" presName="dummy" presStyleCnt="0"/>
      <dgm:spPr/>
    </dgm:pt>
    <dgm:pt modelId="{63A8A701-35B5-5E4B-86F6-FA8059CB5B2F}" type="pres">
      <dgm:prSet presAssocID="{24978935-5916-DD48-9331-889707567232}" presName="sibTrans" presStyleLbl="sibTrans2D1" presStyleIdx="1" presStyleCnt="4"/>
      <dgm:spPr/>
    </dgm:pt>
    <dgm:pt modelId="{6D1226D7-4266-8348-BF36-329620F38A96}" type="pres">
      <dgm:prSet presAssocID="{16CAA757-26C9-7042-84E3-60405CE70232}" presName="node" presStyleLbl="node1" presStyleIdx="2" presStyleCnt="4">
        <dgm:presLayoutVars>
          <dgm:bulletEnabled val="1"/>
        </dgm:presLayoutVars>
      </dgm:prSet>
      <dgm:spPr/>
    </dgm:pt>
    <dgm:pt modelId="{1240BCA8-8F88-2541-A8FD-2635BFA0F414}" type="pres">
      <dgm:prSet presAssocID="{16CAA757-26C9-7042-84E3-60405CE70232}" presName="dummy" presStyleCnt="0"/>
      <dgm:spPr/>
    </dgm:pt>
    <dgm:pt modelId="{02D2C40D-C0A6-7C49-B4E0-0F059DE313EF}" type="pres">
      <dgm:prSet presAssocID="{BC0148C0-C230-4644-9515-649914B01EFF}" presName="sibTrans" presStyleLbl="sibTrans2D1" presStyleIdx="2" presStyleCnt="4"/>
      <dgm:spPr/>
    </dgm:pt>
    <dgm:pt modelId="{FC1531E9-EC32-4D41-89AF-B3887EB30213}" type="pres">
      <dgm:prSet presAssocID="{2D41334B-7EB8-DD40-B9F0-1A85CBAFCEBF}" presName="node" presStyleLbl="node1" presStyleIdx="3" presStyleCnt="4">
        <dgm:presLayoutVars>
          <dgm:bulletEnabled val="1"/>
        </dgm:presLayoutVars>
      </dgm:prSet>
      <dgm:spPr/>
    </dgm:pt>
    <dgm:pt modelId="{90ACD16F-6327-C845-B4BC-F82F09A212D3}" type="pres">
      <dgm:prSet presAssocID="{2D41334B-7EB8-DD40-B9F0-1A85CBAFCEBF}" presName="dummy" presStyleCnt="0"/>
      <dgm:spPr/>
    </dgm:pt>
    <dgm:pt modelId="{4AAF1CB7-7CE9-7044-B8EC-84D0B1E4DDEA}" type="pres">
      <dgm:prSet presAssocID="{72A28322-8F5C-1643-99E5-C96EC7BAD5D4}" presName="sibTrans" presStyleLbl="sibTrans2D1" presStyleIdx="3" presStyleCnt="4"/>
      <dgm:spPr/>
    </dgm:pt>
  </dgm:ptLst>
  <dgm:cxnLst>
    <dgm:cxn modelId="{3D666E01-1F85-2D43-98BD-C8ACA08002CC}" type="presOf" srcId="{CAF0E43D-3144-4148-80CB-35C5FB4FD1A4}" destId="{88B08831-FC1F-B44D-82CE-EE9BE815F77D}" srcOrd="0" destOrd="0" presId="urn:microsoft.com/office/officeart/2005/8/layout/radial6"/>
    <dgm:cxn modelId="{69F1FD0C-DAED-2348-9A9D-A56B1D128C3C}" srcId="{8070B8B5-01CF-A34F-AFF7-CFFA0A0D2577}" destId="{16CAA757-26C9-7042-84E3-60405CE70232}" srcOrd="2" destOrd="0" parTransId="{573DC9C1-BAE0-9744-A9EE-F51417779413}" sibTransId="{BC0148C0-C230-4644-9515-649914B01EFF}"/>
    <dgm:cxn modelId="{229F6E16-D3E0-4946-994A-0B510563AD62}" type="presOf" srcId="{72A28322-8F5C-1643-99E5-C96EC7BAD5D4}" destId="{4AAF1CB7-7CE9-7044-B8EC-84D0B1E4DDEA}" srcOrd="0" destOrd="0" presId="urn:microsoft.com/office/officeart/2005/8/layout/radial6"/>
    <dgm:cxn modelId="{AA01CF1D-2012-F443-AD5A-E78E03904EBB}" type="presOf" srcId="{BC0148C0-C230-4644-9515-649914B01EFF}" destId="{02D2C40D-C0A6-7C49-B4E0-0F059DE313EF}" srcOrd="0" destOrd="0" presId="urn:microsoft.com/office/officeart/2005/8/layout/radial6"/>
    <dgm:cxn modelId="{E4F8DA1E-A323-F94C-9A57-FFE1453DCE54}" srcId="{8070B8B5-01CF-A34F-AFF7-CFFA0A0D2577}" destId="{9CEBB248-C84D-A447-BCE1-CFB652F2A452}" srcOrd="1" destOrd="0" parTransId="{7351BB06-E505-DF41-B962-8CAB54638413}" sibTransId="{24978935-5916-DD48-9331-889707567232}"/>
    <dgm:cxn modelId="{011B526C-F2D9-2E4F-9618-D7B92F036CD3}" type="presOf" srcId="{9CEBB248-C84D-A447-BCE1-CFB652F2A452}" destId="{DED69932-69B0-C343-9970-48DB88796647}" srcOrd="0" destOrd="0" presId="urn:microsoft.com/office/officeart/2005/8/layout/radial6"/>
    <dgm:cxn modelId="{A167DD72-010C-F44C-88F3-663E833F4913}" type="presOf" srcId="{8070B8B5-01CF-A34F-AFF7-CFFA0A0D2577}" destId="{4172288F-E235-6D4F-B4A6-7AA3023A6C5B}" srcOrd="0" destOrd="0" presId="urn:microsoft.com/office/officeart/2005/8/layout/radial6"/>
    <dgm:cxn modelId="{EC90ED78-4387-1D45-A3C9-EDBA8269FF8C}" type="presOf" srcId="{2D41334B-7EB8-DD40-B9F0-1A85CBAFCEBF}" destId="{FC1531E9-EC32-4D41-89AF-B3887EB30213}" srcOrd="0" destOrd="0" presId="urn:microsoft.com/office/officeart/2005/8/layout/radial6"/>
    <dgm:cxn modelId="{FDC53088-A2C3-2D4B-BF5B-124AF640B1A9}" srcId="{8070B8B5-01CF-A34F-AFF7-CFFA0A0D2577}" destId="{2D41334B-7EB8-DD40-B9F0-1A85CBAFCEBF}" srcOrd="3" destOrd="0" parTransId="{8AD741E1-1E77-4942-9BC0-8011CAC17744}" sibTransId="{72A28322-8F5C-1643-99E5-C96EC7BAD5D4}"/>
    <dgm:cxn modelId="{8E9549A3-111B-BB4B-ACD0-4E4B103AC7EF}" type="presOf" srcId="{5ACC7BC3-7904-8E47-A41A-8F93D40AEEDF}" destId="{085A4D9C-35E7-F54E-A841-22AFA8931E34}" srcOrd="0" destOrd="0" presId="urn:microsoft.com/office/officeart/2005/8/layout/radial6"/>
    <dgm:cxn modelId="{DA4E32BB-8DD1-8F45-98BB-E28B470CBC4C}" srcId="{5ACC7BC3-7904-8E47-A41A-8F93D40AEEDF}" destId="{8070B8B5-01CF-A34F-AFF7-CFFA0A0D2577}" srcOrd="0" destOrd="0" parTransId="{4EC19FBC-A4D6-2045-B4BF-8FAA837EA992}" sibTransId="{85408EE1-0794-8042-BA09-A98CC669AC52}"/>
    <dgm:cxn modelId="{415AC5E2-0421-D34B-B361-0A5FEA41AE85}" srcId="{8070B8B5-01CF-A34F-AFF7-CFFA0A0D2577}" destId="{10012256-407E-7342-B673-0A1115C48788}" srcOrd="0" destOrd="0" parTransId="{047D693F-E3D3-FE45-BD76-501D21E4C1A2}" sibTransId="{CAF0E43D-3144-4148-80CB-35C5FB4FD1A4}"/>
    <dgm:cxn modelId="{066A4DF6-F09F-D84F-82D2-BD41F0AA0F36}" type="presOf" srcId="{16CAA757-26C9-7042-84E3-60405CE70232}" destId="{6D1226D7-4266-8348-BF36-329620F38A96}" srcOrd="0" destOrd="0" presId="urn:microsoft.com/office/officeart/2005/8/layout/radial6"/>
    <dgm:cxn modelId="{CDEE85FA-2EFF-444F-9F51-CE442551DF2C}" type="presOf" srcId="{10012256-407E-7342-B673-0A1115C48788}" destId="{59222E1A-EBE1-7C4B-9E7E-3DED7BAFC6B7}" srcOrd="0" destOrd="0" presId="urn:microsoft.com/office/officeart/2005/8/layout/radial6"/>
    <dgm:cxn modelId="{7F60DDFD-CF25-E64A-A4A8-F3A967B2F17B}" type="presOf" srcId="{24978935-5916-DD48-9331-889707567232}" destId="{63A8A701-35B5-5E4B-86F6-FA8059CB5B2F}" srcOrd="0" destOrd="0" presId="urn:microsoft.com/office/officeart/2005/8/layout/radial6"/>
    <dgm:cxn modelId="{09F6C04B-A3F8-2048-A4E7-34F4366FA1E0}" type="presParOf" srcId="{085A4D9C-35E7-F54E-A841-22AFA8931E34}" destId="{4172288F-E235-6D4F-B4A6-7AA3023A6C5B}" srcOrd="0" destOrd="0" presId="urn:microsoft.com/office/officeart/2005/8/layout/radial6"/>
    <dgm:cxn modelId="{281ECCFD-A70B-864C-975E-DFF6B51A1E2A}" type="presParOf" srcId="{085A4D9C-35E7-F54E-A841-22AFA8931E34}" destId="{59222E1A-EBE1-7C4B-9E7E-3DED7BAFC6B7}" srcOrd="1" destOrd="0" presId="urn:microsoft.com/office/officeart/2005/8/layout/radial6"/>
    <dgm:cxn modelId="{4B73AAB6-AED3-5247-9E66-0444971B1743}" type="presParOf" srcId="{085A4D9C-35E7-F54E-A841-22AFA8931E34}" destId="{3CDF91D4-4F2E-BA49-AD13-8FB8CD3304FC}" srcOrd="2" destOrd="0" presId="urn:microsoft.com/office/officeart/2005/8/layout/radial6"/>
    <dgm:cxn modelId="{951FE109-0A78-0041-B23F-40E75CD5B7D6}" type="presParOf" srcId="{085A4D9C-35E7-F54E-A841-22AFA8931E34}" destId="{88B08831-FC1F-B44D-82CE-EE9BE815F77D}" srcOrd="3" destOrd="0" presId="urn:microsoft.com/office/officeart/2005/8/layout/radial6"/>
    <dgm:cxn modelId="{48F2E782-9BF9-4244-801D-907405113392}" type="presParOf" srcId="{085A4D9C-35E7-F54E-A841-22AFA8931E34}" destId="{DED69932-69B0-C343-9970-48DB88796647}" srcOrd="4" destOrd="0" presId="urn:microsoft.com/office/officeart/2005/8/layout/radial6"/>
    <dgm:cxn modelId="{C77A6DC1-988A-7D4A-9663-978A71D373A8}" type="presParOf" srcId="{085A4D9C-35E7-F54E-A841-22AFA8931E34}" destId="{326A8E52-17AF-1043-907D-FC560DCD1004}" srcOrd="5" destOrd="0" presId="urn:microsoft.com/office/officeart/2005/8/layout/radial6"/>
    <dgm:cxn modelId="{AA0EC2C9-13D4-464E-967E-BB35C477216D}" type="presParOf" srcId="{085A4D9C-35E7-F54E-A841-22AFA8931E34}" destId="{63A8A701-35B5-5E4B-86F6-FA8059CB5B2F}" srcOrd="6" destOrd="0" presId="urn:microsoft.com/office/officeart/2005/8/layout/radial6"/>
    <dgm:cxn modelId="{627D2C20-51DA-A744-B34A-82D1256C426E}" type="presParOf" srcId="{085A4D9C-35E7-F54E-A841-22AFA8931E34}" destId="{6D1226D7-4266-8348-BF36-329620F38A96}" srcOrd="7" destOrd="0" presId="urn:microsoft.com/office/officeart/2005/8/layout/radial6"/>
    <dgm:cxn modelId="{C3D74B2A-FCA3-664E-9B16-753702C16AD8}" type="presParOf" srcId="{085A4D9C-35E7-F54E-A841-22AFA8931E34}" destId="{1240BCA8-8F88-2541-A8FD-2635BFA0F414}" srcOrd="8" destOrd="0" presId="urn:microsoft.com/office/officeart/2005/8/layout/radial6"/>
    <dgm:cxn modelId="{CFFF3877-319C-7243-9C3D-875DD322D43B}" type="presParOf" srcId="{085A4D9C-35E7-F54E-A841-22AFA8931E34}" destId="{02D2C40D-C0A6-7C49-B4E0-0F059DE313EF}" srcOrd="9" destOrd="0" presId="urn:microsoft.com/office/officeart/2005/8/layout/radial6"/>
    <dgm:cxn modelId="{3E083207-70AB-9F4C-BD46-097C39EBECC1}" type="presParOf" srcId="{085A4D9C-35E7-F54E-A841-22AFA8931E34}" destId="{FC1531E9-EC32-4D41-89AF-B3887EB30213}" srcOrd="10" destOrd="0" presId="urn:microsoft.com/office/officeart/2005/8/layout/radial6"/>
    <dgm:cxn modelId="{A7C95657-654C-BF4C-A6B1-303F56EDDF7C}" type="presParOf" srcId="{085A4D9C-35E7-F54E-A841-22AFA8931E34}" destId="{90ACD16F-6327-C845-B4BC-F82F09A212D3}" srcOrd="11" destOrd="0" presId="urn:microsoft.com/office/officeart/2005/8/layout/radial6"/>
    <dgm:cxn modelId="{115294CF-9302-7041-AF68-3CBFC762F779}" type="presParOf" srcId="{085A4D9C-35E7-F54E-A841-22AFA8931E34}" destId="{4AAF1CB7-7CE9-7044-B8EC-84D0B1E4DDEA}" srcOrd="12" destOrd="0" presId="urn:microsoft.com/office/officeart/2005/8/layout/radial6"/>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57805C-8A33-4559-BC3C-D565095BC131}">
      <dsp:nvSpPr>
        <dsp:cNvPr id="0" name=""/>
        <dsp:cNvSpPr/>
      </dsp:nvSpPr>
      <dsp:spPr>
        <a:xfrm rot="5400000">
          <a:off x="622300" y="1715565"/>
          <a:ext cx="1517269" cy="1727358"/>
        </a:xfrm>
        <a:prstGeom prst="bentUpArrow">
          <a:avLst>
            <a:gd name="adj1" fmla="val 32840"/>
            <a:gd name="adj2" fmla="val 25000"/>
            <a:gd name="adj3" fmla="val 35780"/>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0C9A9DF-517E-4FD1-B82E-B5FD73EEE243}">
      <dsp:nvSpPr>
        <dsp:cNvPr id="0" name=""/>
        <dsp:cNvSpPr/>
      </dsp:nvSpPr>
      <dsp:spPr>
        <a:xfrm>
          <a:off x="220316" y="33641"/>
          <a:ext cx="2554189" cy="1787849"/>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Technical Analysis</a:t>
          </a:r>
        </a:p>
      </dsp:txBody>
      <dsp:txXfrm>
        <a:off x="307607" y="120932"/>
        <a:ext cx="2379607" cy="1613267"/>
      </dsp:txXfrm>
    </dsp:sp>
    <dsp:sp modelId="{A3F3371E-9504-45DB-A201-37B040F8D6C8}">
      <dsp:nvSpPr>
        <dsp:cNvPr id="0" name=""/>
        <dsp:cNvSpPr/>
      </dsp:nvSpPr>
      <dsp:spPr>
        <a:xfrm>
          <a:off x="2774505" y="204153"/>
          <a:ext cx="1857673" cy="144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Use ArcGIS to identify parks within the FEMA 100 year floodplain</a:t>
          </a:r>
        </a:p>
      </dsp:txBody>
      <dsp:txXfrm>
        <a:off x="2774505" y="204153"/>
        <a:ext cx="1857673" cy="1445018"/>
      </dsp:txXfrm>
    </dsp:sp>
    <dsp:sp modelId="{851821F6-18D9-4E49-B5DF-A19EF821F675}">
      <dsp:nvSpPr>
        <dsp:cNvPr id="0" name=""/>
        <dsp:cNvSpPr/>
      </dsp:nvSpPr>
      <dsp:spPr>
        <a:xfrm rot="5400000">
          <a:off x="2739995" y="3723910"/>
          <a:ext cx="1517269" cy="1727358"/>
        </a:xfrm>
        <a:prstGeom prst="bentUpArrow">
          <a:avLst>
            <a:gd name="adj1" fmla="val 32840"/>
            <a:gd name="adj2" fmla="val 25000"/>
            <a:gd name="adj3" fmla="val 35780"/>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A019D2-A2A7-4730-8C15-B2EA272ADF38}">
      <dsp:nvSpPr>
        <dsp:cNvPr id="0" name=""/>
        <dsp:cNvSpPr/>
      </dsp:nvSpPr>
      <dsp:spPr>
        <a:xfrm>
          <a:off x="2338010" y="2041986"/>
          <a:ext cx="2554189" cy="1787849"/>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Social Science and Research</a:t>
          </a:r>
        </a:p>
      </dsp:txBody>
      <dsp:txXfrm>
        <a:off x="2425301" y="2129277"/>
        <a:ext cx="2379607" cy="1613267"/>
      </dsp:txXfrm>
    </dsp:sp>
    <dsp:sp modelId="{F6F9DEF2-9306-4BD2-B399-54662388B4F2}">
      <dsp:nvSpPr>
        <dsp:cNvPr id="0" name=""/>
        <dsp:cNvSpPr/>
      </dsp:nvSpPr>
      <dsp:spPr>
        <a:xfrm>
          <a:off x="4892200" y="2212498"/>
          <a:ext cx="1857673" cy="144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Conduct research and interviews with town officials and park leaders</a:t>
          </a:r>
        </a:p>
      </dsp:txBody>
      <dsp:txXfrm>
        <a:off x="4892200" y="2212498"/>
        <a:ext cx="1857673" cy="1445018"/>
      </dsp:txXfrm>
    </dsp:sp>
    <dsp:sp modelId="{E440F8B8-FF8F-4EED-B681-ED97B4917BC4}">
      <dsp:nvSpPr>
        <dsp:cNvPr id="0" name=""/>
        <dsp:cNvSpPr/>
      </dsp:nvSpPr>
      <dsp:spPr>
        <a:xfrm>
          <a:off x="4455705" y="4050331"/>
          <a:ext cx="2554189" cy="1787849"/>
        </a:xfrm>
        <a:prstGeom prst="roundRect">
          <a:avLst>
            <a:gd name="adj" fmla="val 166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Outreach</a:t>
          </a:r>
        </a:p>
      </dsp:txBody>
      <dsp:txXfrm>
        <a:off x="4542996" y="4137622"/>
        <a:ext cx="2379607" cy="1613267"/>
      </dsp:txXfrm>
    </dsp:sp>
    <dsp:sp modelId="{5C9E85DA-7799-466C-9E3D-F3384724BE2A}">
      <dsp:nvSpPr>
        <dsp:cNvPr id="0" name=""/>
        <dsp:cNvSpPr/>
      </dsp:nvSpPr>
      <dsp:spPr>
        <a:xfrm>
          <a:off x="7009894" y="4220844"/>
          <a:ext cx="1857673" cy="144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t>Provide a list of considerations to town officials and park leaders based on interview results</a:t>
          </a:r>
        </a:p>
      </dsp:txBody>
      <dsp:txXfrm>
        <a:off x="7009894" y="4220844"/>
        <a:ext cx="1857673" cy="14450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AF1CB7-7CE9-7044-B8EC-84D0B1E4DDEA}">
      <dsp:nvSpPr>
        <dsp:cNvPr id="0" name=""/>
        <dsp:cNvSpPr/>
      </dsp:nvSpPr>
      <dsp:spPr>
        <a:xfrm>
          <a:off x="4228811" y="889459"/>
          <a:ext cx="5928822" cy="5928822"/>
        </a:xfrm>
        <a:prstGeom prst="blockArc">
          <a:avLst>
            <a:gd name="adj1" fmla="val 10800000"/>
            <a:gd name="adj2" fmla="val 16200000"/>
            <a:gd name="adj3" fmla="val 4640"/>
          </a:avLst>
        </a:prstGeom>
        <a:solidFill>
          <a:schemeClr val="accent5">
            <a:hueOff val="-19707482"/>
            <a:satOff val="15559"/>
            <a:lumOff val="254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2D2C40D-C0A6-7C49-B4E0-0F059DE313EF}">
      <dsp:nvSpPr>
        <dsp:cNvPr id="0" name=""/>
        <dsp:cNvSpPr/>
      </dsp:nvSpPr>
      <dsp:spPr>
        <a:xfrm>
          <a:off x="4228811" y="889459"/>
          <a:ext cx="5928822" cy="5928822"/>
        </a:xfrm>
        <a:prstGeom prst="blockArc">
          <a:avLst>
            <a:gd name="adj1" fmla="val 5400000"/>
            <a:gd name="adj2" fmla="val 10800000"/>
            <a:gd name="adj3" fmla="val 4640"/>
          </a:avLst>
        </a:prstGeom>
        <a:solidFill>
          <a:schemeClr val="accent5">
            <a:hueOff val="-13138322"/>
            <a:satOff val="10373"/>
            <a:lumOff val="169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3A8A701-35B5-5E4B-86F6-FA8059CB5B2F}">
      <dsp:nvSpPr>
        <dsp:cNvPr id="0" name=""/>
        <dsp:cNvSpPr/>
      </dsp:nvSpPr>
      <dsp:spPr>
        <a:xfrm>
          <a:off x="4228811" y="889459"/>
          <a:ext cx="5928822" cy="5928822"/>
        </a:xfrm>
        <a:prstGeom prst="blockArc">
          <a:avLst>
            <a:gd name="adj1" fmla="val 0"/>
            <a:gd name="adj2" fmla="val 5400000"/>
            <a:gd name="adj3" fmla="val 4640"/>
          </a:avLst>
        </a:prstGeom>
        <a:solidFill>
          <a:schemeClr val="accent5">
            <a:hueOff val="-6569161"/>
            <a:satOff val="5186"/>
            <a:lumOff val="84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8B08831-FC1F-B44D-82CE-EE9BE815F77D}">
      <dsp:nvSpPr>
        <dsp:cNvPr id="0" name=""/>
        <dsp:cNvSpPr/>
      </dsp:nvSpPr>
      <dsp:spPr>
        <a:xfrm>
          <a:off x="4228811" y="889459"/>
          <a:ext cx="5928822" cy="5928822"/>
        </a:xfrm>
        <a:prstGeom prst="blockArc">
          <a:avLst>
            <a:gd name="adj1" fmla="val 16200000"/>
            <a:gd name="adj2" fmla="val 0"/>
            <a:gd name="adj3" fmla="val 464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172288F-E235-6D4F-B4A6-7AA3023A6C5B}">
      <dsp:nvSpPr>
        <dsp:cNvPr id="0" name=""/>
        <dsp:cNvSpPr/>
      </dsp:nvSpPr>
      <dsp:spPr>
        <a:xfrm>
          <a:off x="5828687" y="2489335"/>
          <a:ext cx="2729069" cy="2729069"/>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Building Resilience</a:t>
          </a:r>
        </a:p>
      </dsp:txBody>
      <dsp:txXfrm>
        <a:off x="6228350" y="2888998"/>
        <a:ext cx="1929743" cy="1929743"/>
      </dsp:txXfrm>
    </dsp:sp>
    <dsp:sp modelId="{59222E1A-EBE1-7C4B-9E7E-3DED7BAFC6B7}">
      <dsp:nvSpPr>
        <dsp:cNvPr id="0" name=""/>
        <dsp:cNvSpPr/>
      </dsp:nvSpPr>
      <dsp:spPr>
        <a:xfrm>
          <a:off x="6238048" y="3057"/>
          <a:ext cx="1910348" cy="1910348"/>
        </a:xfrm>
        <a:prstGeom prst="ellipse">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Proper Emergency Planning</a:t>
          </a:r>
        </a:p>
      </dsp:txBody>
      <dsp:txXfrm>
        <a:off x="6517812" y="282821"/>
        <a:ext cx="1350820" cy="1350820"/>
      </dsp:txXfrm>
    </dsp:sp>
    <dsp:sp modelId="{DED69932-69B0-C343-9970-48DB88796647}">
      <dsp:nvSpPr>
        <dsp:cNvPr id="0" name=""/>
        <dsp:cNvSpPr/>
      </dsp:nvSpPr>
      <dsp:spPr>
        <a:xfrm>
          <a:off x="9133687" y="2898696"/>
          <a:ext cx="1910348" cy="1910348"/>
        </a:xfrm>
        <a:prstGeom prst="ellipse">
          <a:avLst/>
        </a:prstGeom>
        <a:solidFill>
          <a:schemeClr val="accent5">
            <a:hueOff val="-6569161"/>
            <a:satOff val="5186"/>
            <a:lumOff val="8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Community Outreach</a:t>
          </a:r>
        </a:p>
      </dsp:txBody>
      <dsp:txXfrm>
        <a:off x="9413451" y="3178460"/>
        <a:ext cx="1350820" cy="1350820"/>
      </dsp:txXfrm>
    </dsp:sp>
    <dsp:sp modelId="{6D1226D7-4266-8348-BF36-329620F38A96}">
      <dsp:nvSpPr>
        <dsp:cNvPr id="0" name=""/>
        <dsp:cNvSpPr/>
      </dsp:nvSpPr>
      <dsp:spPr>
        <a:xfrm>
          <a:off x="6238048" y="5794335"/>
          <a:ext cx="1910348" cy="1910348"/>
        </a:xfrm>
        <a:prstGeom prst="ellipse">
          <a:avLst/>
        </a:prstGeom>
        <a:solidFill>
          <a:schemeClr val="accent5">
            <a:hueOff val="-13138322"/>
            <a:satOff val="10373"/>
            <a:lumOff val="169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Park Ownership</a:t>
          </a:r>
        </a:p>
      </dsp:txBody>
      <dsp:txXfrm>
        <a:off x="6517812" y="6074099"/>
        <a:ext cx="1350820" cy="1350820"/>
      </dsp:txXfrm>
    </dsp:sp>
    <dsp:sp modelId="{FC1531E9-EC32-4D41-89AF-B3887EB30213}">
      <dsp:nvSpPr>
        <dsp:cNvPr id="0" name=""/>
        <dsp:cNvSpPr/>
      </dsp:nvSpPr>
      <dsp:spPr>
        <a:xfrm>
          <a:off x="3342409" y="2898696"/>
          <a:ext cx="1910348" cy="1910348"/>
        </a:xfrm>
        <a:prstGeom prst="ellipse">
          <a:avLst/>
        </a:prstGeom>
        <a:solidFill>
          <a:schemeClr val="accent5">
            <a:hueOff val="-19707482"/>
            <a:satOff val="15559"/>
            <a:lumOff val="25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Floodplain Development</a:t>
          </a:r>
        </a:p>
      </dsp:txBody>
      <dsp:txXfrm>
        <a:off x="3622173" y="3178460"/>
        <a:ext cx="1350820" cy="1350820"/>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451" name="Group 450"/>
          <p:cNvGrpSpPr/>
          <p:nvPr/>
        </p:nvGrpSpPr>
        <p:grpSpPr>
          <a:xfrm>
            <a:off x="2" y="0"/>
            <a:ext cx="34398587" cy="21930362"/>
            <a:chOff x="1524000" y="0"/>
            <a:chExt cx="9555163" cy="6853238"/>
          </a:xfrm>
        </p:grpSpPr>
        <p:sp>
          <p:nvSpPr>
            <p:cNvPr id="452" name="Freeform 6"/>
            <p:cNvSpPr/>
            <p:nvPr/>
          </p:nvSpPr>
          <p:spPr bwMode="auto">
            <a:xfrm>
              <a:off x="1524000" y="1331913"/>
              <a:ext cx="7837488" cy="5521325"/>
            </a:xfrm>
            <a:custGeom>
              <a:avLst/>
              <a:gdLst/>
              <a:ahLst/>
              <a:cxnLst/>
              <a:rect l="0" t="0" r="r" b="b"/>
              <a:pathLst>
                <a:path w="1648" h="1161">
                  <a:moveTo>
                    <a:pt x="1362" y="1161"/>
                  </a:moveTo>
                  <a:cubicBezTo>
                    <a:pt x="1648" y="920"/>
                    <a:pt x="1283" y="505"/>
                    <a:pt x="1097" y="326"/>
                  </a:cubicBezTo>
                  <a:cubicBezTo>
                    <a:pt x="926" y="162"/>
                    <a:pt x="709" y="35"/>
                    <a:pt x="470" y="14"/>
                  </a:cubicBezTo>
                  <a:cubicBezTo>
                    <a:pt x="315" y="0"/>
                    <a:pt x="142" y="49"/>
                    <a:pt x="0" y="138"/>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3" name="Freeform 7"/>
            <p:cNvSpPr/>
            <p:nvPr/>
          </p:nvSpPr>
          <p:spPr bwMode="auto">
            <a:xfrm>
              <a:off x="1524000" y="5564188"/>
              <a:ext cx="1412875" cy="1284288"/>
            </a:xfrm>
            <a:custGeom>
              <a:avLst/>
              <a:gdLst/>
              <a:ahLst/>
              <a:cxnLst/>
              <a:rect l="0" t="0" r="r" b="b"/>
              <a:pathLst>
                <a:path w="297" h="270">
                  <a:moveTo>
                    <a:pt x="0" y="0"/>
                  </a:moveTo>
                  <a:cubicBezTo>
                    <a:pt x="73" y="119"/>
                    <a:pt x="186" y="220"/>
                    <a:pt x="297" y="27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4" name="Freeform 8"/>
            <p:cNvSpPr/>
            <p:nvPr/>
          </p:nvSpPr>
          <p:spPr bwMode="auto">
            <a:xfrm>
              <a:off x="1524000" y="2030413"/>
              <a:ext cx="6510338" cy="4813300"/>
            </a:xfrm>
            <a:custGeom>
              <a:avLst/>
              <a:gdLst/>
              <a:ahLst/>
              <a:cxnLst/>
              <a:rect l="0" t="0" r="r" b="b"/>
              <a:pathLst>
                <a:path w="1369" h="1012">
                  <a:moveTo>
                    <a:pt x="845" y="1012"/>
                  </a:moveTo>
                  <a:cubicBezTo>
                    <a:pt x="1043" y="967"/>
                    <a:pt x="1369" y="853"/>
                    <a:pt x="1263" y="588"/>
                  </a:cubicBezTo>
                  <a:cubicBezTo>
                    <a:pt x="1164" y="340"/>
                    <a:pt x="861" y="107"/>
                    <a:pt x="602" y="49"/>
                  </a:cubicBezTo>
                  <a:cubicBezTo>
                    <a:pt x="383" y="0"/>
                    <a:pt x="135" y="97"/>
                    <a:pt x="0" y="28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5" name="Freeform 9"/>
            <p:cNvSpPr/>
            <p:nvPr/>
          </p:nvSpPr>
          <p:spPr bwMode="auto">
            <a:xfrm>
              <a:off x="1528763" y="6207125"/>
              <a:ext cx="717550" cy="646113"/>
            </a:xfrm>
            <a:custGeom>
              <a:avLst/>
              <a:gdLst/>
              <a:ahLst/>
              <a:cxnLst/>
              <a:rect l="0" t="0" r="r" b="b"/>
              <a:pathLst>
                <a:path w="151" h="136">
                  <a:moveTo>
                    <a:pt x="0" y="0"/>
                  </a:moveTo>
                  <a:cubicBezTo>
                    <a:pt x="45" y="52"/>
                    <a:pt x="97" y="99"/>
                    <a:pt x="151" y="13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6" name="Freeform 10"/>
            <p:cNvSpPr/>
            <p:nvPr/>
          </p:nvSpPr>
          <p:spPr bwMode="auto">
            <a:xfrm>
              <a:off x="1524000" y="1806575"/>
              <a:ext cx="6753225" cy="5046663"/>
            </a:xfrm>
            <a:custGeom>
              <a:avLst/>
              <a:gdLst/>
              <a:ahLst/>
              <a:cxnLst/>
              <a:rect l="0" t="0" r="r" b="b"/>
              <a:pathLst>
                <a:path w="1420" h="1061">
                  <a:moveTo>
                    <a:pt x="1034" y="1061"/>
                  </a:moveTo>
                  <a:cubicBezTo>
                    <a:pt x="1148" y="1019"/>
                    <a:pt x="1283" y="957"/>
                    <a:pt x="1345" y="845"/>
                  </a:cubicBezTo>
                  <a:cubicBezTo>
                    <a:pt x="1420" y="710"/>
                    <a:pt x="1338" y="570"/>
                    <a:pt x="1249" y="466"/>
                  </a:cubicBezTo>
                  <a:cubicBezTo>
                    <a:pt x="1068" y="253"/>
                    <a:pt x="816" y="57"/>
                    <a:pt x="530" y="23"/>
                  </a:cubicBezTo>
                  <a:cubicBezTo>
                    <a:pt x="336" y="0"/>
                    <a:pt x="140" y="87"/>
                    <a:pt x="0" y="22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7" name="Freeform 11"/>
            <p:cNvSpPr/>
            <p:nvPr/>
          </p:nvSpPr>
          <p:spPr bwMode="auto">
            <a:xfrm>
              <a:off x="1524000" y="669925"/>
              <a:ext cx="8797925" cy="6183313"/>
            </a:xfrm>
            <a:custGeom>
              <a:avLst/>
              <a:gdLst/>
              <a:ahLst/>
              <a:cxnLst/>
              <a:rect l="0" t="0" r="r" b="b"/>
              <a:pathLst>
                <a:path w="1850" h="1300">
                  <a:moveTo>
                    <a:pt x="1552" y="1300"/>
                  </a:moveTo>
                  <a:cubicBezTo>
                    <a:pt x="1850" y="1019"/>
                    <a:pt x="1504" y="652"/>
                    <a:pt x="1288" y="447"/>
                  </a:cubicBezTo>
                  <a:cubicBezTo>
                    <a:pt x="1085" y="255"/>
                    <a:pt x="838" y="90"/>
                    <a:pt x="559" y="37"/>
                  </a:cubicBezTo>
                  <a:cubicBezTo>
                    <a:pt x="364" y="0"/>
                    <a:pt x="171" y="40"/>
                    <a:pt x="0" y="131"/>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8" name="Freeform 12"/>
            <p:cNvSpPr/>
            <p:nvPr/>
          </p:nvSpPr>
          <p:spPr bwMode="auto">
            <a:xfrm>
              <a:off x="1524000" y="119063"/>
              <a:ext cx="9555163" cy="6734175"/>
            </a:xfrm>
            <a:custGeom>
              <a:avLst/>
              <a:gdLst/>
              <a:ahLst/>
              <a:cxnLst/>
              <a:rect l="0" t="0" r="r" b="b"/>
              <a:pathLst>
                <a:path w="2009" h="1416">
                  <a:moveTo>
                    <a:pt x="1725" y="1416"/>
                  </a:moveTo>
                  <a:cubicBezTo>
                    <a:pt x="2009" y="1117"/>
                    <a:pt x="1728" y="785"/>
                    <a:pt x="1492" y="565"/>
                  </a:cubicBezTo>
                  <a:cubicBezTo>
                    <a:pt x="1248" y="339"/>
                    <a:pt x="961" y="143"/>
                    <a:pt x="635" y="61"/>
                  </a:cubicBezTo>
                  <a:cubicBezTo>
                    <a:pt x="392" y="0"/>
                    <a:pt x="190" y="18"/>
                    <a:pt x="0" y="10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9" name="Freeform 13"/>
            <p:cNvSpPr/>
            <p:nvPr/>
          </p:nvSpPr>
          <p:spPr bwMode="auto">
            <a:xfrm>
              <a:off x="5419725" y="4763"/>
              <a:ext cx="5216525" cy="5368925"/>
            </a:xfrm>
            <a:custGeom>
              <a:avLst/>
              <a:gdLst/>
              <a:ahLst/>
              <a:cxnLst/>
              <a:rect l="0" t="0" r="r" b="b"/>
              <a:pathLst>
                <a:path w="1097" h="1129">
                  <a:moveTo>
                    <a:pt x="1097" y="1129"/>
                  </a:moveTo>
                  <a:cubicBezTo>
                    <a:pt x="1031" y="909"/>
                    <a:pt x="843" y="701"/>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0" name="Freeform 15"/>
            <p:cNvSpPr/>
            <p:nvPr/>
          </p:nvSpPr>
          <p:spPr bwMode="auto">
            <a:xfrm>
              <a:off x="5813425" y="4763"/>
              <a:ext cx="4832350" cy="4822825"/>
            </a:xfrm>
            <a:custGeom>
              <a:avLst/>
              <a:gdLst/>
              <a:ahLst/>
              <a:cxnLst/>
              <a:rect l="0" t="0" r="r" b="b"/>
              <a:pathLst>
                <a:path w="1016" h="1014">
                  <a:moveTo>
                    <a:pt x="1016" y="1014"/>
                  </a:moveTo>
                  <a:cubicBezTo>
                    <a:pt x="934" y="849"/>
                    <a:pt x="802" y="6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1" name="Freeform 16"/>
            <p:cNvSpPr/>
            <p:nvPr/>
          </p:nvSpPr>
          <p:spPr bwMode="auto">
            <a:xfrm>
              <a:off x="6003925" y="4763"/>
              <a:ext cx="4641850" cy="4598988"/>
            </a:xfrm>
            <a:custGeom>
              <a:avLst/>
              <a:gdLst/>
              <a:ahLst/>
              <a:cxnLst/>
              <a:rect l="0" t="0" r="r" b="b"/>
              <a:pathLst>
                <a:path w="976" h="967">
                  <a:moveTo>
                    <a:pt x="976" y="967"/>
                  </a:moveTo>
                  <a:cubicBezTo>
                    <a:pt x="894" y="822"/>
                    <a:pt x="779" y="689"/>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62" name="Freeform 17"/>
            <p:cNvSpPr/>
            <p:nvPr/>
          </p:nvSpPr>
          <p:spPr bwMode="auto">
            <a:xfrm>
              <a:off x="6203950" y="0"/>
              <a:ext cx="4441825" cy="4237038"/>
            </a:xfrm>
            <a:custGeom>
              <a:avLst/>
              <a:gdLst/>
              <a:ahLst/>
              <a:cxnLst/>
              <a:rect l="0" t="0" r="r" b="b"/>
              <a:pathLst>
                <a:path w="934" h="891">
                  <a:moveTo>
                    <a:pt x="934" y="891"/>
                  </a:moveTo>
                  <a:cubicBezTo>
                    <a:pt x="863" y="783"/>
                    <a:pt x="778" y="684"/>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3" name="Freeform 18"/>
            <p:cNvSpPr/>
            <p:nvPr/>
          </p:nvSpPr>
          <p:spPr bwMode="auto">
            <a:xfrm>
              <a:off x="6456363" y="4763"/>
              <a:ext cx="4179888" cy="3986213"/>
            </a:xfrm>
            <a:custGeom>
              <a:avLst/>
              <a:gdLst/>
              <a:ahLst/>
              <a:cxnLst/>
              <a:rect l="0" t="0" r="r" b="b"/>
              <a:pathLst>
                <a:path w="879" h="838">
                  <a:moveTo>
                    <a:pt x="879" y="838"/>
                  </a:moveTo>
                  <a:cubicBezTo>
                    <a:pt x="821" y="755"/>
                    <a:pt x="756" y="679"/>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4" name="Freeform 19"/>
            <p:cNvSpPr/>
            <p:nvPr/>
          </p:nvSpPr>
          <p:spPr bwMode="auto">
            <a:xfrm>
              <a:off x="6869113" y="4763"/>
              <a:ext cx="3776663" cy="3838575"/>
            </a:xfrm>
            <a:custGeom>
              <a:avLst/>
              <a:gdLst/>
              <a:ahLst/>
              <a:cxnLst/>
              <a:rect l="0" t="0" r="r" b="b"/>
              <a:pathLst>
                <a:path w="794" h="807">
                  <a:moveTo>
                    <a:pt x="794" y="807"/>
                  </a:moveTo>
                  <a:cubicBezTo>
                    <a:pt x="745" y="739"/>
                    <a:pt x="695" y="676"/>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5" name="Freeform 20"/>
            <p:cNvSpPr/>
            <p:nvPr/>
          </p:nvSpPr>
          <p:spPr bwMode="auto">
            <a:xfrm>
              <a:off x="8758238" y="4763"/>
              <a:ext cx="1887538" cy="1355725"/>
            </a:xfrm>
            <a:custGeom>
              <a:avLst/>
              <a:gdLst/>
              <a:ahLst/>
              <a:cxnLst/>
              <a:rect l="0" t="0" r="r" b="b"/>
              <a:pathLst>
                <a:path w="397" h="285">
                  <a:moveTo>
                    <a:pt x="397" y="285"/>
                  </a:moveTo>
                  <a:cubicBezTo>
                    <a:pt x="270" y="182"/>
                    <a:pt x="138" y="8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6" name="Freeform 21"/>
            <p:cNvSpPr/>
            <p:nvPr/>
          </p:nvSpPr>
          <p:spPr bwMode="auto">
            <a:xfrm>
              <a:off x="9223375" y="9525"/>
              <a:ext cx="1422400" cy="1108075"/>
            </a:xfrm>
            <a:custGeom>
              <a:avLst/>
              <a:gdLst/>
              <a:ahLst/>
              <a:cxnLst/>
              <a:rect l="0" t="0" r="r" b="b"/>
              <a:pathLst>
                <a:path w="299" h="233">
                  <a:moveTo>
                    <a:pt x="299" y="233"/>
                  </a:moveTo>
                  <a:cubicBezTo>
                    <a:pt x="197" y="145"/>
                    <a:pt x="97" y="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7" name="Freeform 22"/>
            <p:cNvSpPr/>
            <p:nvPr/>
          </p:nvSpPr>
          <p:spPr bwMode="auto">
            <a:xfrm>
              <a:off x="10009188" y="4763"/>
              <a:ext cx="636588" cy="361950"/>
            </a:xfrm>
            <a:custGeom>
              <a:avLst/>
              <a:gdLst/>
              <a:ahLst/>
              <a:cxnLst/>
              <a:rect l="0" t="0" r="r" b="b"/>
              <a:pathLst>
                <a:path w="134" h="76">
                  <a:moveTo>
                    <a:pt x="0" y="0"/>
                  </a:moveTo>
                  <a:cubicBezTo>
                    <a:pt x="45" y="25"/>
                    <a:pt x="89" y="50"/>
                    <a:pt x="134" y="7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 name="Group 6"/>
          <p:cNvGrpSpPr/>
          <p:nvPr/>
        </p:nvGrpSpPr>
        <p:grpSpPr>
          <a:xfrm>
            <a:off x="4619211" y="3738653"/>
            <a:ext cx="23710046" cy="14521011"/>
            <a:chOff x="1283114" y="1168329"/>
            <a:chExt cx="6586124" cy="4537816"/>
          </a:xfrm>
        </p:grpSpPr>
        <p:sp>
          <p:nvSpPr>
            <p:cNvPr id="39" name="Rectangle 38"/>
            <p:cNvSpPr/>
            <p:nvPr/>
          </p:nvSpPr>
          <p:spPr>
            <a:xfrm>
              <a:off x="1283114" y="1168329"/>
              <a:ext cx="6586124"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283114" y="1973001"/>
              <a:ext cx="6586124" cy="33844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1" name="Isosceles Triangle 39"/>
            <p:cNvSpPr/>
            <p:nvPr/>
          </p:nvSpPr>
          <p:spPr>
            <a:xfrm rot="10800000">
              <a:off x="4362524" y="5355082"/>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4892729" y="6576890"/>
            <a:ext cx="23142402" cy="5794035"/>
          </a:xfrm>
        </p:spPr>
        <p:txBody>
          <a:bodyPr bIns="0" anchor="b">
            <a:normAutofit/>
          </a:bodyPr>
          <a:lstStyle>
            <a:lvl1pPr algn="ctr">
              <a:lnSpc>
                <a:spcPct val="80000"/>
              </a:lnSpc>
              <a:defRPr sz="15360" spc="-362">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4892729" y="12612774"/>
            <a:ext cx="23142402" cy="4269184"/>
          </a:xfrm>
        </p:spPr>
        <p:txBody>
          <a:bodyPr tIns="0">
            <a:normAutofit/>
          </a:bodyPr>
          <a:lstStyle>
            <a:lvl1pPr marL="0" indent="0" algn="ctr">
              <a:lnSpc>
                <a:spcPct val="100000"/>
              </a:lnSpc>
              <a:buNone/>
              <a:defRPr sz="5760" b="0">
                <a:solidFill>
                  <a:srgbClr val="FFFEFF"/>
                </a:solidFill>
              </a:defRPr>
            </a:lvl1pPr>
            <a:lvl2pPr marL="1097280" indent="0" algn="ctr">
              <a:buNone/>
              <a:defRPr sz="4800"/>
            </a:lvl2pPr>
            <a:lvl3pPr marL="2194560" indent="0" algn="ctr">
              <a:buNone/>
              <a:defRPr sz="4320"/>
            </a:lvl3pPr>
            <a:lvl4pPr marL="3291840" indent="0" algn="ctr">
              <a:buNone/>
              <a:defRPr sz="3840"/>
            </a:lvl4pPr>
            <a:lvl5pPr marL="4389120" indent="0" algn="ctr">
              <a:buNone/>
              <a:defRPr sz="3840"/>
            </a:lvl5pPr>
            <a:lvl6pPr marL="5486400" indent="0" algn="ctr">
              <a:buNone/>
              <a:defRPr sz="3840"/>
            </a:lvl6pPr>
            <a:lvl7pPr marL="6583680" indent="0" algn="ctr">
              <a:buNone/>
              <a:defRPr sz="3840"/>
            </a:lvl7pPr>
            <a:lvl8pPr marL="7680960" indent="0" algn="ctr">
              <a:buNone/>
              <a:defRPr sz="3840"/>
            </a:lvl8pPr>
            <a:lvl9pPr marL="8778240" indent="0" algn="ctr">
              <a:buNone/>
              <a:defRPr sz="3840"/>
            </a:lvl9pPr>
          </a:lstStyle>
          <a:p>
            <a:r>
              <a:rPr lang="en-US"/>
              <a:t>Click to edit Master subtitle style</a:t>
            </a:r>
            <a:endParaRPr lang="en-US" dirty="0"/>
          </a:p>
        </p:txBody>
      </p:sp>
      <p:sp>
        <p:nvSpPr>
          <p:cNvPr id="4" name="Date Placeholder 3"/>
          <p:cNvSpPr>
            <a:spLocks noGrp="1"/>
          </p:cNvSpPr>
          <p:nvPr>
            <p:ph type="dt" sz="half" idx="10"/>
          </p:nvPr>
        </p:nvSpPr>
        <p:spPr>
          <a:xfrm>
            <a:off x="2304288" y="1024128"/>
            <a:ext cx="9875520" cy="1024128"/>
          </a:xfrm>
        </p:spPr>
        <p:txBody>
          <a:bodyPr vert="horz" lIns="91440" tIns="45720" rIns="91440" bIns="45720" rtlCol="0" anchor="ctr"/>
          <a:lstStyle>
            <a:lvl1pPr>
              <a:defRPr lang="en-US"/>
            </a:lvl1pPr>
          </a:lstStyle>
          <a:p>
            <a:pPr>
              <a:defRPr/>
            </a:pPr>
            <a:endParaRPr lang="en-US"/>
          </a:p>
        </p:txBody>
      </p:sp>
      <p:sp>
        <p:nvSpPr>
          <p:cNvPr id="5" name="Footer Placeholder 4"/>
          <p:cNvSpPr>
            <a:spLocks noGrp="1"/>
          </p:cNvSpPr>
          <p:nvPr>
            <p:ph type="ftr" sz="quarter" idx="11"/>
          </p:nvPr>
        </p:nvSpPr>
        <p:spPr>
          <a:xfrm>
            <a:off x="2304288" y="19926605"/>
            <a:ext cx="28276906" cy="1024128"/>
          </a:xfrm>
        </p:spPr>
        <p:txBody>
          <a:bodyPr/>
          <a:lstStyle>
            <a:lvl1pPr algn="ctr">
              <a:defRPr/>
            </a:lvl1pPr>
          </a:lstStyle>
          <a:p>
            <a:pPr>
              <a:defRPr/>
            </a:pPr>
            <a:endParaRPr lang="en-US"/>
          </a:p>
        </p:txBody>
      </p:sp>
      <p:sp>
        <p:nvSpPr>
          <p:cNvPr id="6" name="Slide Number Placeholder 5"/>
          <p:cNvSpPr>
            <a:spLocks noGrp="1"/>
          </p:cNvSpPr>
          <p:nvPr>
            <p:ph type="sldNum" sz="quarter" idx="12"/>
          </p:nvPr>
        </p:nvSpPr>
        <p:spPr>
          <a:xfrm>
            <a:off x="28112314" y="1024128"/>
            <a:ext cx="2468880" cy="1024128"/>
          </a:xfrm>
        </p:spPr>
        <p:txBody>
          <a:bodyPr/>
          <a:lstStyle/>
          <a:p>
            <a:pPr>
              <a:defRPr/>
            </a:pPr>
            <a:fld id="{08DF5FCE-FDEA-4465-BCF6-C7F63911A9A6}" type="slidenum">
              <a:rPr lang="en-US" smtClean="0"/>
              <a:pPr>
                <a:defRPr/>
              </a:pPr>
              <a:t>‹#›</a:t>
            </a:fld>
            <a:endParaRPr lang="en-US"/>
          </a:p>
        </p:txBody>
      </p:sp>
    </p:spTree>
    <p:extLst>
      <p:ext uri="{BB962C8B-B14F-4D97-AF65-F5344CB8AC3E}">
        <p14:creationId xmlns:p14="http://schemas.microsoft.com/office/powerpoint/2010/main" val="390101341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65" name="Group 64"/>
          <p:cNvGrpSpPr/>
          <p:nvPr/>
        </p:nvGrpSpPr>
        <p:grpSpPr>
          <a:xfrm>
            <a:off x="-1030412" y="2"/>
            <a:ext cx="33918332" cy="21945603"/>
            <a:chOff x="1243013" y="0"/>
            <a:chExt cx="9402763" cy="6858001"/>
          </a:xfrm>
        </p:grpSpPr>
        <p:sp>
          <p:nvSpPr>
            <p:cNvPr id="66"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8"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0"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1"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2"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3"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4"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5"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4"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0" name="Group 19"/>
          <p:cNvGrpSpPr/>
          <p:nvPr/>
        </p:nvGrpSpPr>
        <p:grpSpPr>
          <a:xfrm>
            <a:off x="2304288" y="5438686"/>
            <a:ext cx="11831587" cy="11105347"/>
            <a:chOff x="640080" y="1699589"/>
            <a:chExt cx="3286552" cy="3470421"/>
          </a:xfrm>
        </p:grpSpPr>
        <p:sp>
          <p:nvSpPr>
            <p:cNvPr id="21" name="Rectangle 20"/>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2611994" y="7519757"/>
            <a:ext cx="11203373" cy="7887846"/>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15896473" y="2570195"/>
            <a:ext cx="14729076" cy="1679559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43242BF-F4C0-49CF-80EA-38D6C064D587}" type="slidenum">
              <a:rPr lang="en-US" smtClean="0"/>
              <a:pPr>
                <a:defRPr/>
              </a:pPr>
              <a:t>‹#›</a:t>
            </a:fld>
            <a:endParaRPr lang="en-US"/>
          </a:p>
        </p:txBody>
      </p:sp>
    </p:spTree>
    <p:extLst>
      <p:ext uri="{BB962C8B-B14F-4D97-AF65-F5344CB8AC3E}">
        <p14:creationId xmlns:p14="http://schemas.microsoft.com/office/powerpoint/2010/main" val="3617400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4" name="Group 773"/>
          <p:cNvGrpSpPr/>
          <p:nvPr/>
        </p:nvGrpSpPr>
        <p:grpSpPr>
          <a:xfrm>
            <a:off x="2" y="0"/>
            <a:ext cx="34398587" cy="21930362"/>
            <a:chOff x="1524000" y="0"/>
            <a:chExt cx="9555163" cy="6853238"/>
          </a:xfrm>
        </p:grpSpPr>
        <p:sp>
          <p:nvSpPr>
            <p:cNvPr id="775" name="Freeform 6"/>
            <p:cNvSpPr/>
            <p:nvPr/>
          </p:nvSpPr>
          <p:spPr bwMode="auto">
            <a:xfrm>
              <a:off x="1524000" y="1331913"/>
              <a:ext cx="7837488" cy="5521325"/>
            </a:xfrm>
            <a:custGeom>
              <a:avLst/>
              <a:gdLst/>
              <a:ahLst/>
              <a:cxnLst/>
              <a:rect l="0" t="0" r="r" b="b"/>
              <a:pathLst>
                <a:path w="1648" h="1161">
                  <a:moveTo>
                    <a:pt x="1362" y="1161"/>
                  </a:moveTo>
                  <a:cubicBezTo>
                    <a:pt x="1648" y="920"/>
                    <a:pt x="1283" y="505"/>
                    <a:pt x="1097" y="326"/>
                  </a:cubicBezTo>
                  <a:cubicBezTo>
                    <a:pt x="926" y="162"/>
                    <a:pt x="709" y="35"/>
                    <a:pt x="470" y="14"/>
                  </a:cubicBezTo>
                  <a:cubicBezTo>
                    <a:pt x="315" y="0"/>
                    <a:pt x="142" y="49"/>
                    <a:pt x="0" y="138"/>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6" name="Freeform 7"/>
            <p:cNvSpPr/>
            <p:nvPr/>
          </p:nvSpPr>
          <p:spPr bwMode="auto">
            <a:xfrm>
              <a:off x="1524000" y="5564188"/>
              <a:ext cx="1412875" cy="1284288"/>
            </a:xfrm>
            <a:custGeom>
              <a:avLst/>
              <a:gdLst/>
              <a:ahLst/>
              <a:cxnLst/>
              <a:rect l="0" t="0" r="r" b="b"/>
              <a:pathLst>
                <a:path w="297" h="270">
                  <a:moveTo>
                    <a:pt x="0" y="0"/>
                  </a:moveTo>
                  <a:cubicBezTo>
                    <a:pt x="73" y="119"/>
                    <a:pt x="186" y="220"/>
                    <a:pt x="297" y="27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7" name="Freeform 8"/>
            <p:cNvSpPr/>
            <p:nvPr/>
          </p:nvSpPr>
          <p:spPr bwMode="auto">
            <a:xfrm>
              <a:off x="1524000" y="2030413"/>
              <a:ext cx="6510338" cy="4813300"/>
            </a:xfrm>
            <a:custGeom>
              <a:avLst/>
              <a:gdLst/>
              <a:ahLst/>
              <a:cxnLst/>
              <a:rect l="0" t="0" r="r" b="b"/>
              <a:pathLst>
                <a:path w="1369" h="1012">
                  <a:moveTo>
                    <a:pt x="845" y="1012"/>
                  </a:moveTo>
                  <a:cubicBezTo>
                    <a:pt x="1043" y="967"/>
                    <a:pt x="1369" y="853"/>
                    <a:pt x="1263" y="588"/>
                  </a:cubicBezTo>
                  <a:cubicBezTo>
                    <a:pt x="1164" y="340"/>
                    <a:pt x="861" y="107"/>
                    <a:pt x="602" y="49"/>
                  </a:cubicBezTo>
                  <a:cubicBezTo>
                    <a:pt x="383" y="0"/>
                    <a:pt x="135" y="97"/>
                    <a:pt x="0" y="28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8" name="Freeform 9"/>
            <p:cNvSpPr/>
            <p:nvPr/>
          </p:nvSpPr>
          <p:spPr bwMode="auto">
            <a:xfrm>
              <a:off x="1528763" y="6207125"/>
              <a:ext cx="717550" cy="646113"/>
            </a:xfrm>
            <a:custGeom>
              <a:avLst/>
              <a:gdLst/>
              <a:ahLst/>
              <a:cxnLst/>
              <a:rect l="0" t="0" r="r" b="b"/>
              <a:pathLst>
                <a:path w="151" h="136">
                  <a:moveTo>
                    <a:pt x="0" y="0"/>
                  </a:moveTo>
                  <a:cubicBezTo>
                    <a:pt x="45" y="52"/>
                    <a:pt x="97" y="99"/>
                    <a:pt x="151" y="13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79" name="Freeform 10"/>
            <p:cNvSpPr/>
            <p:nvPr/>
          </p:nvSpPr>
          <p:spPr bwMode="auto">
            <a:xfrm>
              <a:off x="1524000" y="1806575"/>
              <a:ext cx="6753225" cy="5046663"/>
            </a:xfrm>
            <a:custGeom>
              <a:avLst/>
              <a:gdLst/>
              <a:ahLst/>
              <a:cxnLst/>
              <a:rect l="0" t="0" r="r" b="b"/>
              <a:pathLst>
                <a:path w="1420" h="1061">
                  <a:moveTo>
                    <a:pt x="1034" y="1061"/>
                  </a:moveTo>
                  <a:cubicBezTo>
                    <a:pt x="1148" y="1019"/>
                    <a:pt x="1283" y="957"/>
                    <a:pt x="1345" y="845"/>
                  </a:cubicBezTo>
                  <a:cubicBezTo>
                    <a:pt x="1420" y="710"/>
                    <a:pt x="1338" y="570"/>
                    <a:pt x="1249" y="466"/>
                  </a:cubicBezTo>
                  <a:cubicBezTo>
                    <a:pt x="1068" y="253"/>
                    <a:pt x="816" y="57"/>
                    <a:pt x="530" y="23"/>
                  </a:cubicBezTo>
                  <a:cubicBezTo>
                    <a:pt x="336" y="0"/>
                    <a:pt x="140" y="87"/>
                    <a:pt x="0" y="22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80" name="Freeform 11"/>
            <p:cNvSpPr/>
            <p:nvPr/>
          </p:nvSpPr>
          <p:spPr bwMode="auto">
            <a:xfrm>
              <a:off x="1524000" y="669925"/>
              <a:ext cx="8797925" cy="6183313"/>
            </a:xfrm>
            <a:custGeom>
              <a:avLst/>
              <a:gdLst/>
              <a:ahLst/>
              <a:cxnLst/>
              <a:rect l="0" t="0" r="r" b="b"/>
              <a:pathLst>
                <a:path w="1850" h="1300">
                  <a:moveTo>
                    <a:pt x="1552" y="1300"/>
                  </a:moveTo>
                  <a:cubicBezTo>
                    <a:pt x="1850" y="1019"/>
                    <a:pt x="1504" y="652"/>
                    <a:pt x="1288" y="447"/>
                  </a:cubicBezTo>
                  <a:cubicBezTo>
                    <a:pt x="1085" y="255"/>
                    <a:pt x="838" y="90"/>
                    <a:pt x="559" y="37"/>
                  </a:cubicBezTo>
                  <a:cubicBezTo>
                    <a:pt x="364" y="0"/>
                    <a:pt x="171" y="40"/>
                    <a:pt x="0" y="131"/>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1" name="Freeform 12"/>
            <p:cNvSpPr/>
            <p:nvPr/>
          </p:nvSpPr>
          <p:spPr bwMode="auto">
            <a:xfrm>
              <a:off x="1524000" y="119063"/>
              <a:ext cx="9555163" cy="6734175"/>
            </a:xfrm>
            <a:custGeom>
              <a:avLst/>
              <a:gdLst/>
              <a:ahLst/>
              <a:cxnLst/>
              <a:rect l="0" t="0" r="r" b="b"/>
              <a:pathLst>
                <a:path w="2009" h="1416">
                  <a:moveTo>
                    <a:pt x="1725" y="1416"/>
                  </a:moveTo>
                  <a:cubicBezTo>
                    <a:pt x="2009" y="1117"/>
                    <a:pt x="1728" y="785"/>
                    <a:pt x="1492" y="565"/>
                  </a:cubicBezTo>
                  <a:cubicBezTo>
                    <a:pt x="1248" y="339"/>
                    <a:pt x="961" y="143"/>
                    <a:pt x="635" y="61"/>
                  </a:cubicBezTo>
                  <a:cubicBezTo>
                    <a:pt x="392" y="0"/>
                    <a:pt x="190" y="18"/>
                    <a:pt x="0" y="10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2" name="Freeform 13"/>
            <p:cNvSpPr/>
            <p:nvPr/>
          </p:nvSpPr>
          <p:spPr bwMode="auto">
            <a:xfrm>
              <a:off x="5419725" y="4763"/>
              <a:ext cx="5216525" cy="5368925"/>
            </a:xfrm>
            <a:custGeom>
              <a:avLst/>
              <a:gdLst/>
              <a:ahLst/>
              <a:cxnLst/>
              <a:rect l="0" t="0" r="r" b="b"/>
              <a:pathLst>
                <a:path w="1097" h="1129">
                  <a:moveTo>
                    <a:pt x="1097" y="1129"/>
                  </a:moveTo>
                  <a:cubicBezTo>
                    <a:pt x="1031" y="909"/>
                    <a:pt x="843" y="701"/>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3" name="Freeform 15"/>
            <p:cNvSpPr/>
            <p:nvPr/>
          </p:nvSpPr>
          <p:spPr bwMode="auto">
            <a:xfrm>
              <a:off x="5813425" y="4763"/>
              <a:ext cx="4832350" cy="4822825"/>
            </a:xfrm>
            <a:custGeom>
              <a:avLst/>
              <a:gdLst/>
              <a:ahLst/>
              <a:cxnLst/>
              <a:rect l="0" t="0" r="r" b="b"/>
              <a:pathLst>
                <a:path w="1016" h="1014">
                  <a:moveTo>
                    <a:pt x="1016" y="1014"/>
                  </a:moveTo>
                  <a:cubicBezTo>
                    <a:pt x="934" y="849"/>
                    <a:pt x="802" y="6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84" name="Freeform 16"/>
            <p:cNvSpPr/>
            <p:nvPr/>
          </p:nvSpPr>
          <p:spPr bwMode="auto">
            <a:xfrm>
              <a:off x="6003925" y="4763"/>
              <a:ext cx="4641850" cy="4598988"/>
            </a:xfrm>
            <a:custGeom>
              <a:avLst/>
              <a:gdLst/>
              <a:ahLst/>
              <a:cxnLst/>
              <a:rect l="0" t="0" r="r" b="b"/>
              <a:pathLst>
                <a:path w="976" h="967">
                  <a:moveTo>
                    <a:pt x="976" y="967"/>
                  </a:moveTo>
                  <a:cubicBezTo>
                    <a:pt x="894" y="822"/>
                    <a:pt x="779" y="689"/>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85" name="Freeform 17"/>
            <p:cNvSpPr/>
            <p:nvPr/>
          </p:nvSpPr>
          <p:spPr bwMode="auto">
            <a:xfrm>
              <a:off x="6203950" y="0"/>
              <a:ext cx="4441825" cy="4237038"/>
            </a:xfrm>
            <a:custGeom>
              <a:avLst/>
              <a:gdLst/>
              <a:ahLst/>
              <a:cxnLst/>
              <a:rect l="0" t="0" r="r" b="b"/>
              <a:pathLst>
                <a:path w="934" h="891">
                  <a:moveTo>
                    <a:pt x="934" y="891"/>
                  </a:moveTo>
                  <a:cubicBezTo>
                    <a:pt x="863" y="783"/>
                    <a:pt x="778" y="684"/>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6" name="Freeform 18"/>
            <p:cNvSpPr/>
            <p:nvPr/>
          </p:nvSpPr>
          <p:spPr bwMode="auto">
            <a:xfrm>
              <a:off x="6456363" y="4763"/>
              <a:ext cx="4179888" cy="3986213"/>
            </a:xfrm>
            <a:custGeom>
              <a:avLst/>
              <a:gdLst/>
              <a:ahLst/>
              <a:cxnLst/>
              <a:rect l="0" t="0" r="r" b="b"/>
              <a:pathLst>
                <a:path w="879" h="838">
                  <a:moveTo>
                    <a:pt x="879" y="838"/>
                  </a:moveTo>
                  <a:cubicBezTo>
                    <a:pt x="821" y="755"/>
                    <a:pt x="756" y="679"/>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7" name="Freeform 19"/>
            <p:cNvSpPr/>
            <p:nvPr/>
          </p:nvSpPr>
          <p:spPr bwMode="auto">
            <a:xfrm>
              <a:off x="6869113" y="4763"/>
              <a:ext cx="3776663" cy="3838575"/>
            </a:xfrm>
            <a:custGeom>
              <a:avLst/>
              <a:gdLst/>
              <a:ahLst/>
              <a:cxnLst/>
              <a:rect l="0" t="0" r="r" b="b"/>
              <a:pathLst>
                <a:path w="794" h="807">
                  <a:moveTo>
                    <a:pt x="794" y="807"/>
                  </a:moveTo>
                  <a:cubicBezTo>
                    <a:pt x="745" y="739"/>
                    <a:pt x="695" y="676"/>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8" name="Freeform 20"/>
            <p:cNvSpPr/>
            <p:nvPr/>
          </p:nvSpPr>
          <p:spPr bwMode="auto">
            <a:xfrm>
              <a:off x="8758238" y="4763"/>
              <a:ext cx="1887538" cy="1355725"/>
            </a:xfrm>
            <a:custGeom>
              <a:avLst/>
              <a:gdLst/>
              <a:ahLst/>
              <a:cxnLst/>
              <a:rect l="0" t="0" r="r" b="b"/>
              <a:pathLst>
                <a:path w="397" h="285">
                  <a:moveTo>
                    <a:pt x="397" y="285"/>
                  </a:moveTo>
                  <a:cubicBezTo>
                    <a:pt x="270" y="182"/>
                    <a:pt x="138" y="8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9" name="Freeform 21"/>
            <p:cNvSpPr/>
            <p:nvPr/>
          </p:nvSpPr>
          <p:spPr bwMode="auto">
            <a:xfrm>
              <a:off x="9223375" y="9525"/>
              <a:ext cx="1422400" cy="1108075"/>
            </a:xfrm>
            <a:custGeom>
              <a:avLst/>
              <a:gdLst/>
              <a:ahLst/>
              <a:cxnLst/>
              <a:rect l="0" t="0" r="r" b="b"/>
              <a:pathLst>
                <a:path w="299" h="233">
                  <a:moveTo>
                    <a:pt x="299" y="233"/>
                  </a:moveTo>
                  <a:cubicBezTo>
                    <a:pt x="197" y="145"/>
                    <a:pt x="97" y="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0" name="Freeform 22"/>
            <p:cNvSpPr/>
            <p:nvPr/>
          </p:nvSpPr>
          <p:spPr bwMode="auto">
            <a:xfrm>
              <a:off x="10009188" y="4763"/>
              <a:ext cx="636588" cy="361950"/>
            </a:xfrm>
            <a:custGeom>
              <a:avLst/>
              <a:gdLst/>
              <a:ahLst/>
              <a:cxnLst/>
              <a:rect l="0" t="0" r="r" b="b"/>
              <a:pathLst>
                <a:path w="134" h="76">
                  <a:moveTo>
                    <a:pt x="0" y="0"/>
                  </a:moveTo>
                  <a:cubicBezTo>
                    <a:pt x="45" y="25"/>
                    <a:pt x="89" y="50"/>
                    <a:pt x="134" y="7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 name="Group 6"/>
          <p:cNvGrpSpPr/>
          <p:nvPr/>
        </p:nvGrpSpPr>
        <p:grpSpPr>
          <a:xfrm>
            <a:off x="8652514" y="3708487"/>
            <a:ext cx="15543662" cy="14521011"/>
            <a:chOff x="2403476" y="1158902"/>
            <a:chExt cx="4317684" cy="4537816"/>
          </a:xfrm>
        </p:grpSpPr>
        <p:sp>
          <p:nvSpPr>
            <p:cNvPr id="28" name="Rectangle 27"/>
            <p:cNvSpPr/>
            <p:nvPr/>
          </p:nvSpPr>
          <p:spPr>
            <a:xfrm>
              <a:off x="2403476" y="1158902"/>
              <a:ext cx="4317684"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2403476" y="1963574"/>
              <a:ext cx="4317684" cy="33844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3" name="Isosceles Triangle 28"/>
            <p:cNvSpPr/>
            <p:nvPr/>
          </p:nvSpPr>
          <p:spPr>
            <a:xfrm rot="10800000">
              <a:off x="4358702" y="5345655"/>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924933" y="6492246"/>
            <a:ext cx="14986627" cy="5543917"/>
          </a:xfrm>
        </p:spPr>
        <p:txBody>
          <a:bodyPr bIns="0" anchor="b">
            <a:normAutofit/>
          </a:bodyPr>
          <a:lstStyle>
            <a:lvl1pPr algn="ctr">
              <a:defRPr sz="1152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8924933" y="12298683"/>
            <a:ext cx="14986627" cy="4563510"/>
          </a:xfrm>
        </p:spPr>
        <p:txBody>
          <a:bodyPr tIns="0">
            <a:normAutofit/>
          </a:bodyPr>
          <a:lstStyle>
            <a:lvl1pPr marL="0" indent="0" algn="ctr">
              <a:buNone/>
              <a:defRPr sz="5120">
                <a:solidFill>
                  <a:srgbClr val="FFFEFF"/>
                </a:solidFill>
              </a:defRPr>
            </a:lvl1pPr>
            <a:lvl2pPr marL="1097280" indent="0">
              <a:buNone/>
              <a:defRPr sz="4800">
                <a:solidFill>
                  <a:schemeClr val="tx1">
                    <a:tint val="75000"/>
                  </a:schemeClr>
                </a:solidFill>
              </a:defRPr>
            </a:lvl2pPr>
            <a:lvl3pPr marL="2194560" indent="0">
              <a:buNone/>
              <a:defRPr sz="4320">
                <a:solidFill>
                  <a:schemeClr val="tx1">
                    <a:tint val="75000"/>
                  </a:schemeClr>
                </a:solidFill>
              </a:defRPr>
            </a:lvl3pPr>
            <a:lvl4pPr marL="3291840" indent="0">
              <a:buNone/>
              <a:defRPr sz="3840">
                <a:solidFill>
                  <a:schemeClr val="tx1">
                    <a:tint val="75000"/>
                  </a:schemeClr>
                </a:solidFill>
              </a:defRPr>
            </a:lvl4pPr>
            <a:lvl5pPr marL="4389120" indent="0">
              <a:buNone/>
              <a:defRPr sz="3840">
                <a:solidFill>
                  <a:schemeClr val="tx1">
                    <a:tint val="75000"/>
                  </a:schemeClr>
                </a:solidFill>
              </a:defRPr>
            </a:lvl5pPr>
            <a:lvl6pPr marL="5486400" indent="0">
              <a:buNone/>
              <a:defRPr sz="3840">
                <a:solidFill>
                  <a:schemeClr val="tx1">
                    <a:tint val="75000"/>
                  </a:schemeClr>
                </a:solidFill>
              </a:defRPr>
            </a:lvl6pPr>
            <a:lvl7pPr marL="6583680" indent="0">
              <a:buNone/>
              <a:defRPr sz="3840">
                <a:solidFill>
                  <a:schemeClr val="tx1">
                    <a:tint val="75000"/>
                  </a:schemeClr>
                </a:solidFill>
              </a:defRPr>
            </a:lvl7pPr>
            <a:lvl8pPr marL="7680960" indent="0">
              <a:buNone/>
              <a:defRPr sz="3840">
                <a:solidFill>
                  <a:schemeClr val="tx1">
                    <a:tint val="75000"/>
                  </a:schemeClr>
                </a:solidFill>
              </a:defRPr>
            </a:lvl8pPr>
            <a:lvl9pPr marL="8778240" indent="0">
              <a:buNone/>
              <a:defRPr sz="38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2304288" y="1024128"/>
            <a:ext cx="9875520" cy="1024128"/>
          </a:xfrm>
        </p:spPr>
        <p:txBody>
          <a:bodyPr/>
          <a:lstStyle/>
          <a:p>
            <a:pPr>
              <a:defRPr/>
            </a:pPr>
            <a:endParaRPr lang="en-US"/>
          </a:p>
        </p:txBody>
      </p:sp>
      <p:sp>
        <p:nvSpPr>
          <p:cNvPr id="5" name="Footer Placeholder 4"/>
          <p:cNvSpPr>
            <a:spLocks noGrp="1"/>
          </p:cNvSpPr>
          <p:nvPr>
            <p:ph type="ftr" sz="quarter" idx="11"/>
          </p:nvPr>
        </p:nvSpPr>
        <p:spPr>
          <a:xfrm>
            <a:off x="2304288" y="19926605"/>
            <a:ext cx="28276906" cy="1024128"/>
          </a:xfrm>
        </p:spPr>
        <p:txBody>
          <a:bodyPr/>
          <a:lstStyle>
            <a:lvl1pPr algn="ctr">
              <a:defRPr/>
            </a:lvl1pPr>
          </a:lstStyle>
          <a:p>
            <a:pPr>
              <a:defRPr/>
            </a:pPr>
            <a:endParaRPr lang="en-US"/>
          </a:p>
        </p:txBody>
      </p:sp>
      <p:sp>
        <p:nvSpPr>
          <p:cNvPr id="6" name="Slide Number Placeholder 5"/>
          <p:cNvSpPr>
            <a:spLocks noGrp="1"/>
          </p:cNvSpPr>
          <p:nvPr>
            <p:ph type="sldNum" sz="quarter" idx="12"/>
          </p:nvPr>
        </p:nvSpPr>
        <p:spPr>
          <a:xfrm>
            <a:off x="28112314" y="1024128"/>
            <a:ext cx="2468880" cy="1024128"/>
          </a:xfrm>
        </p:spPr>
        <p:txBody>
          <a:bodyPr/>
          <a:lstStyle/>
          <a:p>
            <a:pPr>
              <a:defRPr/>
            </a:pPr>
            <a:fld id="{029423EF-61E0-492B-A58A-8462960B8BF6}" type="slidenum">
              <a:rPr lang="en-US" smtClean="0"/>
              <a:pPr>
                <a:defRPr/>
              </a:pPr>
              <a:t>‹#›</a:t>
            </a:fld>
            <a:endParaRPr lang="en-US"/>
          </a:p>
        </p:txBody>
      </p:sp>
    </p:spTree>
    <p:extLst>
      <p:ext uri="{BB962C8B-B14F-4D97-AF65-F5344CB8AC3E}">
        <p14:creationId xmlns:p14="http://schemas.microsoft.com/office/powerpoint/2010/main" val="3351064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41" name="Group 40"/>
          <p:cNvGrpSpPr/>
          <p:nvPr/>
        </p:nvGrpSpPr>
        <p:grpSpPr>
          <a:xfrm>
            <a:off x="-1030412" y="2"/>
            <a:ext cx="33918332" cy="21945603"/>
            <a:chOff x="1243013" y="0"/>
            <a:chExt cx="9402763" cy="6858001"/>
          </a:xfrm>
        </p:grpSpPr>
        <p:sp>
          <p:nvSpPr>
            <p:cNvPr id="42"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8"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8"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9"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2" name="Group 61"/>
          <p:cNvGrpSpPr/>
          <p:nvPr/>
        </p:nvGrpSpPr>
        <p:grpSpPr>
          <a:xfrm>
            <a:off x="2304288" y="5438686"/>
            <a:ext cx="11831587" cy="11105347"/>
            <a:chOff x="640080" y="1699589"/>
            <a:chExt cx="3286552" cy="3470421"/>
          </a:xfrm>
        </p:grpSpPr>
        <p:sp>
          <p:nvSpPr>
            <p:cNvPr id="63" name="Rectangle 62"/>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 name="Rectangle 64"/>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2591829" y="7536217"/>
            <a:ext cx="11239787" cy="7871386"/>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5922851" y="2572893"/>
            <a:ext cx="14730026" cy="78698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913019" y="11472333"/>
            <a:ext cx="14739854" cy="79060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2304288" y="1024128"/>
            <a:ext cx="9875520" cy="1024128"/>
          </a:xfrm>
        </p:spPr>
        <p:txBody>
          <a:bodyPr/>
          <a:lstStyle/>
          <a:p>
            <a:pPr>
              <a:defRPr/>
            </a:pPr>
            <a:endParaRPr lang="en-US"/>
          </a:p>
        </p:txBody>
      </p:sp>
      <p:sp>
        <p:nvSpPr>
          <p:cNvPr id="6" name="Footer Placeholder 5"/>
          <p:cNvSpPr>
            <a:spLocks noGrp="1"/>
          </p:cNvSpPr>
          <p:nvPr>
            <p:ph type="ftr" sz="quarter" idx="11"/>
          </p:nvPr>
        </p:nvSpPr>
        <p:spPr>
          <a:xfrm>
            <a:off x="2304288" y="19926605"/>
            <a:ext cx="28276906" cy="1024128"/>
          </a:xfrm>
        </p:spPr>
        <p:txBody>
          <a:bodyPr/>
          <a:lstStyle/>
          <a:p>
            <a:pPr>
              <a:defRPr/>
            </a:pPr>
            <a:endParaRPr lang="en-US"/>
          </a:p>
        </p:txBody>
      </p:sp>
      <p:sp>
        <p:nvSpPr>
          <p:cNvPr id="7" name="Slide Number Placeholder 6"/>
          <p:cNvSpPr>
            <a:spLocks noGrp="1"/>
          </p:cNvSpPr>
          <p:nvPr>
            <p:ph type="sldNum" sz="quarter" idx="12"/>
          </p:nvPr>
        </p:nvSpPr>
        <p:spPr>
          <a:xfrm>
            <a:off x="28112314" y="1024128"/>
            <a:ext cx="2468880" cy="1024128"/>
          </a:xfrm>
        </p:spPr>
        <p:txBody>
          <a:bodyPr/>
          <a:lstStyle/>
          <a:p>
            <a:pPr>
              <a:defRPr/>
            </a:pPr>
            <a:fld id="{80F45B66-FD4B-43D3-97DD-29BBADAFE8FC}" type="slidenum">
              <a:rPr lang="en-US" smtClean="0"/>
              <a:pPr>
                <a:defRPr/>
              </a:pPr>
              <a:t>‹#›</a:t>
            </a:fld>
            <a:endParaRPr lang="en-US"/>
          </a:p>
        </p:txBody>
      </p:sp>
    </p:spTree>
    <p:extLst>
      <p:ext uri="{BB962C8B-B14F-4D97-AF65-F5344CB8AC3E}">
        <p14:creationId xmlns:p14="http://schemas.microsoft.com/office/powerpoint/2010/main" val="2158430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8" name="Group 37"/>
          <p:cNvGrpSpPr/>
          <p:nvPr/>
        </p:nvGrpSpPr>
        <p:grpSpPr>
          <a:xfrm>
            <a:off x="-1030412" y="2"/>
            <a:ext cx="33918332" cy="21945603"/>
            <a:chOff x="1243013" y="0"/>
            <a:chExt cx="9402763" cy="6858001"/>
          </a:xfrm>
        </p:grpSpPr>
        <p:sp>
          <p:nvSpPr>
            <p:cNvPr id="39"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5"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6"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2304288" y="5438686"/>
            <a:ext cx="11831587" cy="11105347"/>
            <a:chOff x="640080" y="1699589"/>
            <a:chExt cx="3286552" cy="3470421"/>
          </a:xfrm>
        </p:grpSpPr>
        <p:sp>
          <p:nvSpPr>
            <p:cNvPr id="60" name="Rectangle 59"/>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2591829" y="7538713"/>
            <a:ext cx="11239787" cy="7868890"/>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943805" y="2567040"/>
            <a:ext cx="13698443" cy="2194560"/>
          </a:xfrm>
        </p:spPr>
        <p:txBody>
          <a:bodyPr anchor="ctr">
            <a:noAutofit/>
          </a:bodyPr>
          <a:lstStyle>
            <a:lvl1pPr marL="0" indent="0" algn="l">
              <a:lnSpc>
                <a:spcPct val="100000"/>
              </a:lnSpc>
              <a:buNone/>
              <a:defRPr sz="5760" b="0" cap="all" baseline="0">
                <a:solidFill>
                  <a:schemeClr val="accent1"/>
                </a:solidFill>
              </a:defRPr>
            </a:lvl1pPr>
            <a:lvl2pPr marL="1097280" indent="0">
              <a:buNone/>
              <a:defRPr sz="4800" b="1"/>
            </a:lvl2pPr>
            <a:lvl3pPr marL="2194560" indent="0">
              <a:buNone/>
              <a:defRPr sz="4320" b="1"/>
            </a:lvl3pPr>
            <a:lvl4pPr marL="3291840" indent="0">
              <a:buNone/>
              <a:defRPr sz="3840" b="1"/>
            </a:lvl4pPr>
            <a:lvl5pPr marL="4389120" indent="0">
              <a:buNone/>
              <a:defRPr sz="3840" b="1"/>
            </a:lvl5pPr>
            <a:lvl6pPr marL="5486400" indent="0">
              <a:buNone/>
              <a:defRPr sz="3840" b="1"/>
            </a:lvl6pPr>
            <a:lvl7pPr marL="6583680" indent="0">
              <a:buNone/>
              <a:defRPr sz="3840" b="1"/>
            </a:lvl7pPr>
            <a:lvl8pPr marL="7680960" indent="0">
              <a:buNone/>
              <a:defRPr sz="3840" b="1"/>
            </a:lvl8pPr>
            <a:lvl9pPr marL="8778240" indent="0">
              <a:buNone/>
              <a:defRPr sz="3840" b="1"/>
            </a:lvl9pPr>
          </a:lstStyle>
          <a:p>
            <a:pPr lvl="0"/>
            <a:r>
              <a:rPr lang="en-US"/>
              <a:t>Edit Master text styles</a:t>
            </a:r>
          </a:p>
        </p:txBody>
      </p:sp>
      <p:sp>
        <p:nvSpPr>
          <p:cNvPr id="4" name="Content Placeholder 3"/>
          <p:cNvSpPr>
            <a:spLocks noGrp="1"/>
          </p:cNvSpPr>
          <p:nvPr>
            <p:ph sz="half" idx="2"/>
          </p:nvPr>
        </p:nvSpPr>
        <p:spPr>
          <a:xfrm>
            <a:off x="16943890" y="4761597"/>
            <a:ext cx="13696826" cy="56811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902038" y="11473658"/>
            <a:ext cx="13750830" cy="2194560"/>
          </a:xfrm>
        </p:spPr>
        <p:txBody>
          <a:bodyPr anchor="ctr">
            <a:noAutofit/>
          </a:bodyPr>
          <a:lstStyle>
            <a:lvl1pPr marL="0" indent="0" algn="l">
              <a:lnSpc>
                <a:spcPct val="100000"/>
              </a:lnSpc>
              <a:buNone/>
              <a:defRPr sz="5760" b="0" cap="all" baseline="0">
                <a:solidFill>
                  <a:schemeClr val="accent1"/>
                </a:solidFill>
              </a:defRPr>
            </a:lvl1pPr>
            <a:lvl2pPr marL="1097280" indent="0">
              <a:buNone/>
              <a:defRPr sz="4800" b="1"/>
            </a:lvl2pPr>
            <a:lvl3pPr marL="2194560" indent="0">
              <a:buNone/>
              <a:defRPr sz="4320" b="1"/>
            </a:lvl3pPr>
            <a:lvl4pPr marL="3291840" indent="0">
              <a:buNone/>
              <a:defRPr sz="3840" b="1"/>
            </a:lvl4pPr>
            <a:lvl5pPr marL="4389120" indent="0">
              <a:buNone/>
              <a:defRPr sz="3840" b="1"/>
            </a:lvl5pPr>
            <a:lvl6pPr marL="5486400" indent="0">
              <a:buNone/>
              <a:defRPr sz="3840" b="1"/>
            </a:lvl6pPr>
            <a:lvl7pPr marL="6583680" indent="0">
              <a:buNone/>
              <a:defRPr sz="3840" b="1"/>
            </a:lvl7pPr>
            <a:lvl8pPr marL="7680960" indent="0">
              <a:buNone/>
              <a:defRPr sz="3840" b="1"/>
            </a:lvl8pPr>
            <a:lvl9pPr marL="8778240" indent="0">
              <a:buNone/>
              <a:defRPr sz="3840" b="1"/>
            </a:lvl9pPr>
          </a:lstStyle>
          <a:p>
            <a:pPr lvl="0"/>
            <a:r>
              <a:rPr lang="en-US"/>
              <a:t>Edit Master text styles</a:t>
            </a:r>
          </a:p>
        </p:txBody>
      </p:sp>
      <p:sp>
        <p:nvSpPr>
          <p:cNvPr id="6" name="Content Placeholder 5"/>
          <p:cNvSpPr>
            <a:spLocks noGrp="1"/>
          </p:cNvSpPr>
          <p:nvPr>
            <p:ph sz="quarter" idx="4"/>
          </p:nvPr>
        </p:nvSpPr>
        <p:spPr>
          <a:xfrm>
            <a:off x="16902038" y="13665063"/>
            <a:ext cx="13750830" cy="571333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2304288" y="1024128"/>
            <a:ext cx="9875520" cy="1024128"/>
          </a:xfrm>
        </p:spPr>
        <p:txBody>
          <a:bodyPr/>
          <a:lstStyle/>
          <a:p>
            <a:pPr>
              <a:defRPr/>
            </a:pPr>
            <a:endParaRPr lang="en-US"/>
          </a:p>
        </p:txBody>
      </p:sp>
      <p:sp>
        <p:nvSpPr>
          <p:cNvPr id="8" name="Footer Placeholder 7"/>
          <p:cNvSpPr>
            <a:spLocks noGrp="1"/>
          </p:cNvSpPr>
          <p:nvPr>
            <p:ph type="ftr" sz="quarter" idx="11"/>
          </p:nvPr>
        </p:nvSpPr>
        <p:spPr>
          <a:xfrm>
            <a:off x="2304288" y="19926605"/>
            <a:ext cx="28276906" cy="1024128"/>
          </a:xfrm>
        </p:spPr>
        <p:txBody>
          <a:bodyPr/>
          <a:lstStyle/>
          <a:p>
            <a:pPr>
              <a:defRPr/>
            </a:pPr>
            <a:endParaRPr lang="en-US"/>
          </a:p>
        </p:txBody>
      </p:sp>
      <p:sp>
        <p:nvSpPr>
          <p:cNvPr id="9" name="Slide Number Placeholder 8"/>
          <p:cNvSpPr>
            <a:spLocks noGrp="1"/>
          </p:cNvSpPr>
          <p:nvPr>
            <p:ph type="sldNum" sz="quarter" idx="12"/>
          </p:nvPr>
        </p:nvSpPr>
        <p:spPr>
          <a:xfrm>
            <a:off x="28112314" y="1024128"/>
            <a:ext cx="2468880" cy="1024128"/>
          </a:xfrm>
        </p:spPr>
        <p:txBody>
          <a:bodyPr/>
          <a:lstStyle/>
          <a:p>
            <a:pPr>
              <a:defRPr/>
            </a:pPr>
            <a:fld id="{134DC469-4A79-40F8-9FD1-29BC04AA7011}" type="slidenum">
              <a:rPr lang="en-US" smtClean="0"/>
              <a:pPr>
                <a:defRPr/>
              </a:pPr>
              <a:t>‹#›</a:t>
            </a:fld>
            <a:endParaRPr lang="en-US"/>
          </a:p>
        </p:txBody>
      </p:sp>
    </p:spTree>
    <p:extLst>
      <p:ext uri="{BB962C8B-B14F-4D97-AF65-F5344CB8AC3E}">
        <p14:creationId xmlns:p14="http://schemas.microsoft.com/office/powerpoint/2010/main" val="2102226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6" name="Group 75"/>
          <p:cNvGrpSpPr/>
          <p:nvPr/>
        </p:nvGrpSpPr>
        <p:grpSpPr>
          <a:xfrm>
            <a:off x="-1030412" y="2"/>
            <a:ext cx="33918332" cy="21945603"/>
            <a:chOff x="1243013" y="0"/>
            <a:chExt cx="9402763" cy="6858001"/>
          </a:xfrm>
        </p:grpSpPr>
        <p:sp>
          <p:nvSpPr>
            <p:cNvPr id="77"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4"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40" name="Group 39"/>
          <p:cNvGrpSpPr/>
          <p:nvPr/>
        </p:nvGrpSpPr>
        <p:grpSpPr>
          <a:xfrm>
            <a:off x="2304288" y="5438686"/>
            <a:ext cx="11831587" cy="11105347"/>
            <a:chOff x="640080" y="1699589"/>
            <a:chExt cx="3286552" cy="3470421"/>
          </a:xfrm>
        </p:grpSpPr>
        <p:sp>
          <p:nvSpPr>
            <p:cNvPr id="41" name="Rectangle 40"/>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2"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Rectangle 42"/>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2611996" y="7519757"/>
            <a:ext cx="11203369" cy="7887846"/>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a:xfrm>
            <a:off x="2304288" y="19926605"/>
            <a:ext cx="28276906" cy="1024128"/>
          </a:xfrm>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E77ED9D9-385C-4EF3-825C-DD7EC451E098}" type="slidenum">
              <a:rPr lang="en-US" smtClean="0"/>
              <a:pPr>
                <a:defRPr/>
              </a:pPr>
              <a:t>‹#›</a:t>
            </a:fld>
            <a:endParaRPr lang="en-US"/>
          </a:p>
        </p:txBody>
      </p:sp>
    </p:spTree>
    <p:extLst>
      <p:ext uri="{BB962C8B-B14F-4D97-AF65-F5344CB8AC3E}">
        <p14:creationId xmlns:p14="http://schemas.microsoft.com/office/powerpoint/2010/main" val="1949204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2304288" y="1024128"/>
            <a:ext cx="9875520" cy="1024128"/>
          </a:xfrm>
        </p:spPr>
        <p:txBody>
          <a:bodyPr/>
          <a:lstStyle/>
          <a:p>
            <a:pPr>
              <a:defRPr/>
            </a:pPr>
            <a:endParaRPr lang="en-US"/>
          </a:p>
        </p:txBody>
      </p:sp>
      <p:sp>
        <p:nvSpPr>
          <p:cNvPr id="3" name="Footer Placeholder 2"/>
          <p:cNvSpPr>
            <a:spLocks noGrp="1"/>
          </p:cNvSpPr>
          <p:nvPr>
            <p:ph type="ftr" sz="quarter" idx="11"/>
          </p:nvPr>
        </p:nvSpPr>
        <p:spPr>
          <a:xfrm>
            <a:off x="2304288" y="19926605"/>
            <a:ext cx="28276906" cy="1024128"/>
          </a:xfrm>
        </p:spPr>
        <p:txBody>
          <a:bodyPr/>
          <a:lstStyle/>
          <a:p>
            <a:pPr>
              <a:defRPr/>
            </a:pPr>
            <a:endParaRPr lang="en-US"/>
          </a:p>
        </p:txBody>
      </p:sp>
      <p:sp>
        <p:nvSpPr>
          <p:cNvPr id="4" name="Slide Number Placeholder 3"/>
          <p:cNvSpPr>
            <a:spLocks noGrp="1"/>
          </p:cNvSpPr>
          <p:nvPr>
            <p:ph type="sldNum" sz="quarter" idx="12"/>
          </p:nvPr>
        </p:nvSpPr>
        <p:spPr>
          <a:xfrm>
            <a:off x="28112314" y="1024128"/>
            <a:ext cx="2468880" cy="1024128"/>
          </a:xfrm>
        </p:spPr>
        <p:txBody>
          <a:bodyPr/>
          <a:lstStyle/>
          <a:p>
            <a:pPr>
              <a:defRPr/>
            </a:pPr>
            <a:fld id="{6D843B82-F4E2-4569-B1E8-B9E053E8F458}" type="slidenum">
              <a:rPr lang="en-US" smtClean="0"/>
              <a:pPr>
                <a:defRPr/>
              </a:pPr>
              <a:t>‹#›</a:t>
            </a:fld>
            <a:endParaRPr lang="en-US"/>
          </a:p>
        </p:txBody>
      </p:sp>
    </p:spTree>
    <p:extLst>
      <p:ext uri="{BB962C8B-B14F-4D97-AF65-F5344CB8AC3E}">
        <p14:creationId xmlns:p14="http://schemas.microsoft.com/office/powerpoint/2010/main" val="757560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7" name="Group 86"/>
          <p:cNvGrpSpPr/>
          <p:nvPr/>
        </p:nvGrpSpPr>
        <p:grpSpPr>
          <a:xfrm>
            <a:off x="-1030412" y="2"/>
            <a:ext cx="33918332" cy="21945603"/>
            <a:chOff x="1243013" y="0"/>
            <a:chExt cx="9402763" cy="6858001"/>
          </a:xfrm>
        </p:grpSpPr>
        <p:sp>
          <p:nvSpPr>
            <p:cNvPr id="88"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2"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4"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2"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4"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105"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42" name="Group 41"/>
          <p:cNvGrpSpPr/>
          <p:nvPr/>
        </p:nvGrpSpPr>
        <p:grpSpPr>
          <a:xfrm>
            <a:off x="2304288" y="5438686"/>
            <a:ext cx="11831587" cy="11105347"/>
            <a:chOff x="640080" y="1699589"/>
            <a:chExt cx="3286552" cy="3470421"/>
          </a:xfrm>
        </p:grpSpPr>
        <p:sp>
          <p:nvSpPr>
            <p:cNvPr id="43" name="Rectangle 42"/>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5" name="Rectangle 44"/>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2611996" y="7519758"/>
            <a:ext cx="11203369" cy="3921277"/>
          </a:xfrm>
        </p:spPr>
        <p:txBody>
          <a:bodyPr bIns="0" anchor="b">
            <a:noAutofit/>
          </a:bodyPr>
          <a:lstStyle>
            <a:lvl1pPr algn="ctr">
              <a:defRPr sz="896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15896471" y="2564450"/>
            <a:ext cx="14744315" cy="1679838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611996" y="11441037"/>
            <a:ext cx="11203369" cy="3966566"/>
          </a:xfrm>
        </p:spPr>
        <p:txBody>
          <a:bodyPr>
            <a:normAutofit/>
          </a:bodyPr>
          <a:lstStyle>
            <a:lvl1pPr marL="0" indent="0" algn="ctr">
              <a:buNone/>
              <a:defRPr sz="4480">
                <a:solidFill>
                  <a:srgbClr val="FFFEFF"/>
                </a:solidFill>
              </a:defRPr>
            </a:lvl1pPr>
            <a:lvl2pPr marL="1097280" indent="0">
              <a:buNone/>
              <a:defRPr sz="3360"/>
            </a:lvl2pPr>
            <a:lvl3pPr marL="2194560" indent="0">
              <a:buNone/>
              <a:defRPr sz="2880"/>
            </a:lvl3pPr>
            <a:lvl4pPr marL="3291840" indent="0">
              <a:buNone/>
              <a:defRPr sz="2400"/>
            </a:lvl4pPr>
            <a:lvl5pPr marL="4389120" indent="0">
              <a:buNone/>
              <a:defRPr sz="2400"/>
            </a:lvl5pPr>
            <a:lvl6pPr marL="5486400" indent="0">
              <a:buNone/>
              <a:defRPr sz="2400"/>
            </a:lvl6pPr>
            <a:lvl7pPr marL="6583680" indent="0">
              <a:buNone/>
              <a:defRPr sz="2400"/>
            </a:lvl7pPr>
            <a:lvl8pPr marL="7680960" indent="0">
              <a:buNone/>
              <a:defRPr sz="2400"/>
            </a:lvl8pPr>
            <a:lvl9pPr marL="8778240" indent="0">
              <a:buNone/>
              <a:defRPr sz="24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3D2E94D-57D8-45DE-BBE8-59CBB7A5E382}" type="slidenum">
              <a:rPr lang="en-US" smtClean="0"/>
              <a:pPr>
                <a:defRPr/>
              </a:pPr>
              <a:t>‹#›</a:t>
            </a:fld>
            <a:endParaRPr lang="en-US"/>
          </a:p>
        </p:txBody>
      </p:sp>
    </p:spTree>
    <p:extLst>
      <p:ext uri="{BB962C8B-B14F-4D97-AF65-F5344CB8AC3E}">
        <p14:creationId xmlns:p14="http://schemas.microsoft.com/office/powerpoint/2010/main" val="2060646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429" name="Group 428"/>
          <p:cNvGrpSpPr/>
          <p:nvPr/>
        </p:nvGrpSpPr>
        <p:grpSpPr>
          <a:xfrm>
            <a:off x="2" y="0"/>
            <a:ext cx="34398587" cy="21930362"/>
            <a:chOff x="1524000" y="0"/>
            <a:chExt cx="9555163" cy="6853238"/>
          </a:xfrm>
        </p:grpSpPr>
        <p:sp>
          <p:nvSpPr>
            <p:cNvPr id="430" name="Freeform 6"/>
            <p:cNvSpPr/>
            <p:nvPr/>
          </p:nvSpPr>
          <p:spPr bwMode="auto">
            <a:xfrm>
              <a:off x="1524000" y="1331913"/>
              <a:ext cx="7837488" cy="5521325"/>
            </a:xfrm>
            <a:custGeom>
              <a:avLst/>
              <a:gdLst/>
              <a:ahLst/>
              <a:cxnLst/>
              <a:rect l="0" t="0" r="r" b="b"/>
              <a:pathLst>
                <a:path w="1648" h="1161">
                  <a:moveTo>
                    <a:pt x="1362" y="1161"/>
                  </a:moveTo>
                  <a:cubicBezTo>
                    <a:pt x="1648" y="920"/>
                    <a:pt x="1283" y="505"/>
                    <a:pt x="1097" y="326"/>
                  </a:cubicBezTo>
                  <a:cubicBezTo>
                    <a:pt x="926" y="162"/>
                    <a:pt x="709" y="35"/>
                    <a:pt x="470" y="14"/>
                  </a:cubicBezTo>
                  <a:cubicBezTo>
                    <a:pt x="315" y="0"/>
                    <a:pt x="142" y="49"/>
                    <a:pt x="0" y="138"/>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1" name="Freeform 7"/>
            <p:cNvSpPr/>
            <p:nvPr/>
          </p:nvSpPr>
          <p:spPr bwMode="auto">
            <a:xfrm>
              <a:off x="1524000" y="5564188"/>
              <a:ext cx="1412875" cy="1284288"/>
            </a:xfrm>
            <a:custGeom>
              <a:avLst/>
              <a:gdLst/>
              <a:ahLst/>
              <a:cxnLst/>
              <a:rect l="0" t="0" r="r" b="b"/>
              <a:pathLst>
                <a:path w="297" h="270">
                  <a:moveTo>
                    <a:pt x="0" y="0"/>
                  </a:moveTo>
                  <a:cubicBezTo>
                    <a:pt x="73" y="119"/>
                    <a:pt x="186" y="220"/>
                    <a:pt x="297" y="27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2" name="Freeform 8"/>
            <p:cNvSpPr/>
            <p:nvPr/>
          </p:nvSpPr>
          <p:spPr bwMode="auto">
            <a:xfrm>
              <a:off x="1524000" y="2030413"/>
              <a:ext cx="6510338" cy="4813300"/>
            </a:xfrm>
            <a:custGeom>
              <a:avLst/>
              <a:gdLst/>
              <a:ahLst/>
              <a:cxnLst/>
              <a:rect l="0" t="0" r="r" b="b"/>
              <a:pathLst>
                <a:path w="1369" h="1012">
                  <a:moveTo>
                    <a:pt x="845" y="1012"/>
                  </a:moveTo>
                  <a:cubicBezTo>
                    <a:pt x="1043" y="967"/>
                    <a:pt x="1369" y="853"/>
                    <a:pt x="1263" y="588"/>
                  </a:cubicBezTo>
                  <a:cubicBezTo>
                    <a:pt x="1164" y="340"/>
                    <a:pt x="861" y="107"/>
                    <a:pt x="602" y="49"/>
                  </a:cubicBezTo>
                  <a:cubicBezTo>
                    <a:pt x="383" y="0"/>
                    <a:pt x="135" y="97"/>
                    <a:pt x="0" y="28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3" name="Freeform 9"/>
            <p:cNvSpPr/>
            <p:nvPr/>
          </p:nvSpPr>
          <p:spPr bwMode="auto">
            <a:xfrm>
              <a:off x="1528763" y="6207125"/>
              <a:ext cx="717550" cy="646113"/>
            </a:xfrm>
            <a:custGeom>
              <a:avLst/>
              <a:gdLst/>
              <a:ahLst/>
              <a:cxnLst/>
              <a:rect l="0" t="0" r="r" b="b"/>
              <a:pathLst>
                <a:path w="151" h="136">
                  <a:moveTo>
                    <a:pt x="0" y="0"/>
                  </a:moveTo>
                  <a:cubicBezTo>
                    <a:pt x="45" y="52"/>
                    <a:pt x="97" y="99"/>
                    <a:pt x="151" y="13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4" name="Freeform 10"/>
            <p:cNvSpPr/>
            <p:nvPr/>
          </p:nvSpPr>
          <p:spPr bwMode="auto">
            <a:xfrm>
              <a:off x="1524000" y="1806575"/>
              <a:ext cx="6753225" cy="5046663"/>
            </a:xfrm>
            <a:custGeom>
              <a:avLst/>
              <a:gdLst/>
              <a:ahLst/>
              <a:cxnLst/>
              <a:rect l="0" t="0" r="r" b="b"/>
              <a:pathLst>
                <a:path w="1420" h="1061">
                  <a:moveTo>
                    <a:pt x="1034" y="1061"/>
                  </a:moveTo>
                  <a:cubicBezTo>
                    <a:pt x="1148" y="1019"/>
                    <a:pt x="1283" y="957"/>
                    <a:pt x="1345" y="845"/>
                  </a:cubicBezTo>
                  <a:cubicBezTo>
                    <a:pt x="1420" y="710"/>
                    <a:pt x="1338" y="570"/>
                    <a:pt x="1249" y="466"/>
                  </a:cubicBezTo>
                  <a:cubicBezTo>
                    <a:pt x="1068" y="253"/>
                    <a:pt x="816" y="57"/>
                    <a:pt x="530" y="23"/>
                  </a:cubicBezTo>
                  <a:cubicBezTo>
                    <a:pt x="336" y="0"/>
                    <a:pt x="140" y="87"/>
                    <a:pt x="0" y="22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5" name="Freeform 11"/>
            <p:cNvSpPr/>
            <p:nvPr/>
          </p:nvSpPr>
          <p:spPr bwMode="auto">
            <a:xfrm>
              <a:off x="1524000" y="669925"/>
              <a:ext cx="8797925" cy="6183313"/>
            </a:xfrm>
            <a:custGeom>
              <a:avLst/>
              <a:gdLst/>
              <a:ahLst/>
              <a:cxnLst/>
              <a:rect l="0" t="0" r="r" b="b"/>
              <a:pathLst>
                <a:path w="1850" h="1300">
                  <a:moveTo>
                    <a:pt x="1552" y="1300"/>
                  </a:moveTo>
                  <a:cubicBezTo>
                    <a:pt x="1850" y="1019"/>
                    <a:pt x="1504" y="652"/>
                    <a:pt x="1288" y="447"/>
                  </a:cubicBezTo>
                  <a:cubicBezTo>
                    <a:pt x="1085" y="255"/>
                    <a:pt x="838" y="90"/>
                    <a:pt x="559" y="37"/>
                  </a:cubicBezTo>
                  <a:cubicBezTo>
                    <a:pt x="364" y="0"/>
                    <a:pt x="171" y="40"/>
                    <a:pt x="0" y="131"/>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6" name="Freeform 12"/>
            <p:cNvSpPr/>
            <p:nvPr/>
          </p:nvSpPr>
          <p:spPr bwMode="auto">
            <a:xfrm>
              <a:off x="1524000" y="119063"/>
              <a:ext cx="9555163" cy="6734175"/>
            </a:xfrm>
            <a:custGeom>
              <a:avLst/>
              <a:gdLst/>
              <a:ahLst/>
              <a:cxnLst/>
              <a:rect l="0" t="0" r="r" b="b"/>
              <a:pathLst>
                <a:path w="2009" h="1416">
                  <a:moveTo>
                    <a:pt x="1725" y="1416"/>
                  </a:moveTo>
                  <a:cubicBezTo>
                    <a:pt x="2009" y="1117"/>
                    <a:pt x="1728" y="785"/>
                    <a:pt x="1492" y="565"/>
                  </a:cubicBezTo>
                  <a:cubicBezTo>
                    <a:pt x="1248" y="339"/>
                    <a:pt x="961" y="143"/>
                    <a:pt x="635" y="61"/>
                  </a:cubicBezTo>
                  <a:cubicBezTo>
                    <a:pt x="392" y="0"/>
                    <a:pt x="190" y="18"/>
                    <a:pt x="0" y="10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7" name="Freeform 13"/>
            <p:cNvSpPr/>
            <p:nvPr/>
          </p:nvSpPr>
          <p:spPr bwMode="auto">
            <a:xfrm>
              <a:off x="5419725" y="4763"/>
              <a:ext cx="5216525" cy="5368925"/>
            </a:xfrm>
            <a:custGeom>
              <a:avLst/>
              <a:gdLst/>
              <a:ahLst/>
              <a:cxnLst/>
              <a:rect l="0" t="0" r="r" b="b"/>
              <a:pathLst>
                <a:path w="1097" h="1129">
                  <a:moveTo>
                    <a:pt x="1097" y="1129"/>
                  </a:moveTo>
                  <a:cubicBezTo>
                    <a:pt x="1031" y="909"/>
                    <a:pt x="843" y="701"/>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8" name="Freeform 15"/>
            <p:cNvSpPr/>
            <p:nvPr/>
          </p:nvSpPr>
          <p:spPr bwMode="auto">
            <a:xfrm>
              <a:off x="5813425" y="4763"/>
              <a:ext cx="4832350" cy="4822825"/>
            </a:xfrm>
            <a:custGeom>
              <a:avLst/>
              <a:gdLst/>
              <a:ahLst/>
              <a:cxnLst/>
              <a:rect l="0" t="0" r="r" b="b"/>
              <a:pathLst>
                <a:path w="1016" h="1014">
                  <a:moveTo>
                    <a:pt x="1016" y="1014"/>
                  </a:moveTo>
                  <a:cubicBezTo>
                    <a:pt x="934" y="849"/>
                    <a:pt x="802" y="6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9" name="Freeform 16"/>
            <p:cNvSpPr/>
            <p:nvPr/>
          </p:nvSpPr>
          <p:spPr bwMode="auto">
            <a:xfrm>
              <a:off x="6003925" y="4763"/>
              <a:ext cx="4641850" cy="4598988"/>
            </a:xfrm>
            <a:custGeom>
              <a:avLst/>
              <a:gdLst/>
              <a:ahLst/>
              <a:cxnLst/>
              <a:rect l="0" t="0" r="r" b="b"/>
              <a:pathLst>
                <a:path w="976" h="967">
                  <a:moveTo>
                    <a:pt x="976" y="967"/>
                  </a:moveTo>
                  <a:cubicBezTo>
                    <a:pt x="894" y="822"/>
                    <a:pt x="779" y="689"/>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40" name="Freeform 17"/>
            <p:cNvSpPr/>
            <p:nvPr/>
          </p:nvSpPr>
          <p:spPr bwMode="auto">
            <a:xfrm>
              <a:off x="6203950" y="0"/>
              <a:ext cx="4441825" cy="4237038"/>
            </a:xfrm>
            <a:custGeom>
              <a:avLst/>
              <a:gdLst/>
              <a:ahLst/>
              <a:cxnLst/>
              <a:rect l="0" t="0" r="r" b="b"/>
              <a:pathLst>
                <a:path w="934" h="891">
                  <a:moveTo>
                    <a:pt x="934" y="891"/>
                  </a:moveTo>
                  <a:cubicBezTo>
                    <a:pt x="863" y="783"/>
                    <a:pt x="778" y="684"/>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1" name="Freeform 18"/>
            <p:cNvSpPr/>
            <p:nvPr/>
          </p:nvSpPr>
          <p:spPr bwMode="auto">
            <a:xfrm>
              <a:off x="6456363" y="4763"/>
              <a:ext cx="4179888" cy="3986213"/>
            </a:xfrm>
            <a:custGeom>
              <a:avLst/>
              <a:gdLst/>
              <a:ahLst/>
              <a:cxnLst/>
              <a:rect l="0" t="0" r="r" b="b"/>
              <a:pathLst>
                <a:path w="879" h="838">
                  <a:moveTo>
                    <a:pt x="879" y="838"/>
                  </a:moveTo>
                  <a:cubicBezTo>
                    <a:pt x="821" y="755"/>
                    <a:pt x="756" y="679"/>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2" name="Freeform 19"/>
            <p:cNvSpPr/>
            <p:nvPr/>
          </p:nvSpPr>
          <p:spPr bwMode="auto">
            <a:xfrm>
              <a:off x="6869113" y="4763"/>
              <a:ext cx="3776663" cy="3838575"/>
            </a:xfrm>
            <a:custGeom>
              <a:avLst/>
              <a:gdLst/>
              <a:ahLst/>
              <a:cxnLst/>
              <a:rect l="0" t="0" r="r" b="b"/>
              <a:pathLst>
                <a:path w="794" h="807">
                  <a:moveTo>
                    <a:pt x="794" y="807"/>
                  </a:moveTo>
                  <a:cubicBezTo>
                    <a:pt x="745" y="739"/>
                    <a:pt x="695" y="676"/>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3" name="Freeform 20"/>
            <p:cNvSpPr/>
            <p:nvPr/>
          </p:nvSpPr>
          <p:spPr bwMode="auto">
            <a:xfrm>
              <a:off x="8758238" y="4763"/>
              <a:ext cx="1887538" cy="1355725"/>
            </a:xfrm>
            <a:custGeom>
              <a:avLst/>
              <a:gdLst/>
              <a:ahLst/>
              <a:cxnLst/>
              <a:rect l="0" t="0" r="r" b="b"/>
              <a:pathLst>
                <a:path w="397" h="285">
                  <a:moveTo>
                    <a:pt x="397" y="285"/>
                  </a:moveTo>
                  <a:cubicBezTo>
                    <a:pt x="270" y="182"/>
                    <a:pt x="138" y="8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4" name="Freeform 21"/>
            <p:cNvSpPr/>
            <p:nvPr/>
          </p:nvSpPr>
          <p:spPr bwMode="auto">
            <a:xfrm>
              <a:off x="9223375" y="9525"/>
              <a:ext cx="1422400" cy="1108075"/>
            </a:xfrm>
            <a:custGeom>
              <a:avLst/>
              <a:gdLst/>
              <a:ahLst/>
              <a:cxnLst/>
              <a:rect l="0" t="0" r="r" b="b"/>
              <a:pathLst>
                <a:path w="299" h="233">
                  <a:moveTo>
                    <a:pt x="299" y="233"/>
                  </a:moveTo>
                  <a:cubicBezTo>
                    <a:pt x="197" y="145"/>
                    <a:pt x="97" y="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5" name="Freeform 22"/>
            <p:cNvSpPr/>
            <p:nvPr/>
          </p:nvSpPr>
          <p:spPr bwMode="auto">
            <a:xfrm>
              <a:off x="10009188" y="4763"/>
              <a:ext cx="636588" cy="361950"/>
            </a:xfrm>
            <a:custGeom>
              <a:avLst/>
              <a:gdLst/>
              <a:ahLst/>
              <a:cxnLst/>
              <a:rect l="0" t="0" r="r" b="b"/>
              <a:pathLst>
                <a:path w="134" h="76">
                  <a:moveTo>
                    <a:pt x="0" y="0"/>
                  </a:moveTo>
                  <a:cubicBezTo>
                    <a:pt x="45" y="25"/>
                    <a:pt x="89" y="50"/>
                    <a:pt x="134" y="7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2320067" y="5434662"/>
            <a:ext cx="15687907" cy="11105344"/>
            <a:chOff x="644463" y="1698332"/>
            <a:chExt cx="4357752" cy="3470420"/>
          </a:xfrm>
        </p:grpSpPr>
        <p:sp>
          <p:nvSpPr>
            <p:cNvPr id="77" name="Rectangle 76"/>
            <p:cNvSpPr/>
            <p:nvPr/>
          </p:nvSpPr>
          <p:spPr>
            <a:xfrm>
              <a:off x="644463" y="1698332"/>
              <a:ext cx="4357752"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644463" y="2274404"/>
              <a:ext cx="43577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27" name="Isosceles Triangle 9"/>
            <p:cNvSpPr/>
            <p:nvPr/>
          </p:nvSpPr>
          <p:spPr>
            <a:xfrm rot="10800000">
              <a:off x="2665346"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20356834" y="0"/>
            <a:ext cx="12561566" cy="21945600"/>
          </a:xfrm>
          <a:solidFill>
            <a:schemeClr val="bg1">
              <a:lumMod val="65000"/>
              <a:lumOff val="35000"/>
            </a:schemeClr>
          </a:solidFill>
          <a:ln w="9525" cap="sq">
            <a:noFill/>
            <a:miter lim="800000"/>
          </a:ln>
          <a:effectLst/>
        </p:spPr>
        <p:txBody>
          <a:bodyPr anchor="t"/>
          <a:lstStyle>
            <a:lvl1pPr marL="0" indent="0" algn="ctr">
              <a:buNone/>
              <a:defRPr sz="7680"/>
            </a:lvl1pPr>
            <a:lvl2pPr marL="1097280" indent="0">
              <a:buNone/>
              <a:defRPr sz="6720"/>
            </a:lvl2pPr>
            <a:lvl3pPr marL="2194560" indent="0">
              <a:buNone/>
              <a:defRPr sz="5760"/>
            </a:lvl3pPr>
            <a:lvl4pPr marL="3291840" indent="0">
              <a:buNone/>
              <a:defRPr sz="4800"/>
            </a:lvl4pPr>
            <a:lvl5pPr marL="4389120" indent="0">
              <a:buNone/>
              <a:defRPr sz="4800"/>
            </a:lvl5pPr>
            <a:lvl6pPr marL="5486400" indent="0">
              <a:buNone/>
              <a:defRPr sz="4800"/>
            </a:lvl6pPr>
            <a:lvl7pPr marL="6583680" indent="0">
              <a:buNone/>
              <a:defRPr sz="4800"/>
            </a:lvl7pPr>
            <a:lvl8pPr marL="7680960" indent="0">
              <a:buNone/>
              <a:defRPr sz="4800"/>
            </a:lvl8pPr>
            <a:lvl9pPr marL="8778240" indent="0">
              <a:buNone/>
              <a:defRPr sz="4800"/>
            </a:lvl9pPr>
          </a:lstStyle>
          <a:p>
            <a:r>
              <a:rPr lang="en-US"/>
              <a:t>Click icon to add picture</a:t>
            </a:r>
            <a:endParaRPr lang="en-US" dirty="0"/>
          </a:p>
        </p:txBody>
      </p:sp>
      <p:sp>
        <p:nvSpPr>
          <p:cNvPr id="2" name="Title 1"/>
          <p:cNvSpPr>
            <a:spLocks noGrp="1"/>
          </p:cNvSpPr>
          <p:nvPr>
            <p:ph type="title"/>
          </p:nvPr>
        </p:nvSpPr>
        <p:spPr>
          <a:xfrm>
            <a:off x="2604906" y="7476488"/>
            <a:ext cx="15111598" cy="4049725"/>
          </a:xfrm>
        </p:spPr>
        <p:txBody>
          <a:bodyPr bIns="0" anchor="b">
            <a:normAutofit/>
          </a:bodyPr>
          <a:lstStyle>
            <a:lvl1pPr>
              <a:defRPr sz="1024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2600331" y="11526213"/>
            <a:ext cx="15117314" cy="3886512"/>
          </a:xfrm>
        </p:spPr>
        <p:txBody>
          <a:bodyPr>
            <a:normAutofit/>
          </a:bodyPr>
          <a:lstStyle>
            <a:lvl1pPr marL="0" indent="0" algn="ctr">
              <a:buNone/>
              <a:defRPr sz="4480">
                <a:solidFill>
                  <a:srgbClr val="FFFEFF"/>
                </a:solidFill>
              </a:defRPr>
            </a:lvl1pPr>
            <a:lvl2pPr marL="1097280" indent="0">
              <a:buNone/>
              <a:defRPr sz="3360"/>
            </a:lvl2pPr>
            <a:lvl3pPr marL="2194560" indent="0">
              <a:buNone/>
              <a:defRPr sz="2880"/>
            </a:lvl3pPr>
            <a:lvl4pPr marL="3291840" indent="0">
              <a:buNone/>
              <a:defRPr sz="2400"/>
            </a:lvl4pPr>
            <a:lvl5pPr marL="4389120" indent="0">
              <a:buNone/>
              <a:defRPr sz="2400"/>
            </a:lvl5pPr>
            <a:lvl6pPr marL="5486400" indent="0">
              <a:buNone/>
              <a:defRPr sz="2400"/>
            </a:lvl6pPr>
            <a:lvl7pPr marL="6583680" indent="0">
              <a:buNone/>
              <a:defRPr sz="2400"/>
            </a:lvl7pPr>
            <a:lvl8pPr marL="7680960" indent="0">
              <a:buNone/>
              <a:defRPr sz="2400"/>
            </a:lvl8pPr>
            <a:lvl9pPr marL="8778240" indent="0">
              <a:buNone/>
              <a:defRPr sz="2400"/>
            </a:lvl9pPr>
          </a:lstStyle>
          <a:p>
            <a:pPr lvl="0"/>
            <a:r>
              <a:rPr lang="en-US"/>
              <a:t>Edit Master text styles</a:t>
            </a:r>
          </a:p>
        </p:txBody>
      </p:sp>
      <p:sp>
        <p:nvSpPr>
          <p:cNvPr id="5" name="Date Placeholder 4"/>
          <p:cNvSpPr>
            <a:spLocks noGrp="1"/>
          </p:cNvSpPr>
          <p:nvPr>
            <p:ph type="dt" sz="half" idx="10"/>
          </p:nvPr>
        </p:nvSpPr>
        <p:spPr>
          <a:xfrm>
            <a:off x="2304288" y="1024128"/>
            <a:ext cx="9875520" cy="1024128"/>
          </a:xfrm>
        </p:spPr>
        <p:txBody>
          <a:bodyPr/>
          <a:lstStyle/>
          <a:p>
            <a:pPr>
              <a:defRPr/>
            </a:pPr>
            <a:endParaRPr lang="en-US"/>
          </a:p>
        </p:txBody>
      </p:sp>
      <p:sp>
        <p:nvSpPr>
          <p:cNvPr id="6" name="Footer Placeholder 5"/>
          <p:cNvSpPr>
            <a:spLocks noGrp="1"/>
          </p:cNvSpPr>
          <p:nvPr>
            <p:ph type="ftr" sz="quarter" idx="11"/>
          </p:nvPr>
        </p:nvSpPr>
        <p:spPr>
          <a:xfrm>
            <a:off x="2304290" y="19926605"/>
            <a:ext cx="15691108" cy="1024128"/>
          </a:xfrm>
        </p:spPr>
        <p:txBody>
          <a:bodyPr/>
          <a:lstStyle/>
          <a:p>
            <a:pPr>
              <a:defRPr/>
            </a:pPr>
            <a:endParaRPr lang="en-US"/>
          </a:p>
        </p:txBody>
      </p:sp>
      <p:sp>
        <p:nvSpPr>
          <p:cNvPr id="7" name="Slide Number Placeholder 6"/>
          <p:cNvSpPr>
            <a:spLocks noGrp="1"/>
          </p:cNvSpPr>
          <p:nvPr>
            <p:ph type="sldNum" sz="quarter" idx="12"/>
          </p:nvPr>
        </p:nvSpPr>
        <p:spPr>
          <a:xfrm>
            <a:off x="15535667" y="1024128"/>
            <a:ext cx="2468880" cy="1024128"/>
          </a:xfrm>
        </p:spPr>
        <p:txBody>
          <a:bodyPr/>
          <a:lstStyle/>
          <a:p>
            <a:pPr>
              <a:defRPr/>
            </a:pPr>
            <a:fld id="{01FD068A-1390-4726-BE45-AB18C473BC6F}" type="slidenum">
              <a:rPr lang="en-US" smtClean="0"/>
              <a:pPr>
                <a:defRPr/>
              </a:pPr>
              <a:t>‹#›</a:t>
            </a:fld>
            <a:endParaRPr lang="en-US"/>
          </a:p>
        </p:txBody>
      </p:sp>
    </p:spTree>
    <p:extLst>
      <p:ext uri="{BB962C8B-B14F-4D97-AF65-F5344CB8AC3E}">
        <p14:creationId xmlns:p14="http://schemas.microsoft.com/office/powerpoint/2010/main" val="3211653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85" name="Group 84"/>
          <p:cNvGrpSpPr/>
          <p:nvPr/>
        </p:nvGrpSpPr>
        <p:grpSpPr>
          <a:xfrm>
            <a:off x="-1030412" y="2"/>
            <a:ext cx="33918332" cy="21945603"/>
            <a:chOff x="1243013" y="0"/>
            <a:chExt cx="9402763" cy="6858001"/>
          </a:xfrm>
        </p:grpSpPr>
        <p:sp>
          <p:nvSpPr>
            <p:cNvPr id="86"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2"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103"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p:cNvGrpSpPr/>
          <p:nvPr/>
        </p:nvGrpSpPr>
        <p:grpSpPr>
          <a:xfrm>
            <a:off x="2304288" y="5438686"/>
            <a:ext cx="11831587" cy="11105347"/>
            <a:chOff x="640080" y="1699589"/>
            <a:chExt cx="3286552" cy="3470421"/>
          </a:xfrm>
        </p:grpSpPr>
        <p:sp>
          <p:nvSpPr>
            <p:cNvPr id="42" name="Rectangle 41"/>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Rectangle 43"/>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2605631" y="7519763"/>
            <a:ext cx="11209734" cy="7912877"/>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896471" y="2543101"/>
            <a:ext cx="14744315" cy="1682268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E3CA81D-4204-48B1-A4D7-36EFD127B2F8}" type="slidenum">
              <a:rPr lang="en-US" smtClean="0"/>
              <a:pPr>
                <a:defRPr/>
              </a:pPr>
              <a:t>‹#›</a:t>
            </a:fld>
            <a:endParaRPr lang="en-US"/>
          </a:p>
        </p:txBody>
      </p:sp>
    </p:spTree>
    <p:extLst>
      <p:ext uri="{BB962C8B-B14F-4D97-AF65-F5344CB8AC3E}">
        <p14:creationId xmlns:p14="http://schemas.microsoft.com/office/powerpoint/2010/main" val="2165787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51" name="Group 50"/>
          <p:cNvGrpSpPr/>
          <p:nvPr/>
        </p:nvGrpSpPr>
        <p:grpSpPr>
          <a:xfrm flipH="1">
            <a:off x="2" y="2"/>
            <a:ext cx="33918332" cy="21945603"/>
            <a:chOff x="1243013" y="0"/>
            <a:chExt cx="9402763" cy="6858001"/>
          </a:xfrm>
        </p:grpSpPr>
        <p:sp>
          <p:nvSpPr>
            <p:cNvPr id="52" name="Freeform 5"/>
            <p:cNvSpPr/>
            <p:nvPr/>
          </p:nvSpPr>
          <p:spPr bwMode="auto">
            <a:xfrm>
              <a:off x="2289175" y="0"/>
              <a:ext cx="3867150" cy="6848475"/>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6"/>
            <p:cNvSpPr/>
            <p:nvPr/>
          </p:nvSpPr>
          <p:spPr bwMode="auto">
            <a:xfrm>
              <a:off x="9604375" y="9525"/>
              <a:ext cx="1041400" cy="328613"/>
            </a:xfrm>
            <a:custGeom>
              <a:avLst/>
              <a:gdLst/>
              <a:ahLst/>
              <a:cxnLst/>
              <a:rect l="0" t="0" r="r" b="b"/>
              <a:pathLst>
                <a:path w="219" h="69">
                  <a:moveTo>
                    <a:pt x="219" y="69"/>
                  </a:moveTo>
                  <a:cubicBezTo>
                    <a:pt x="147" y="41"/>
                    <a:pt x="71" y="1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7"/>
            <p:cNvSpPr/>
            <p:nvPr/>
          </p:nvSpPr>
          <p:spPr bwMode="auto">
            <a:xfrm>
              <a:off x="9223375" y="5578475"/>
              <a:ext cx="1422400" cy="1270000"/>
            </a:xfrm>
            <a:custGeom>
              <a:avLst/>
              <a:gdLst/>
              <a:ahLst/>
              <a:cxnLst/>
              <a:rect l="0" t="0" r="r" b="b"/>
              <a:pathLst>
                <a:path w="299" h="267">
                  <a:moveTo>
                    <a:pt x="0" y="267"/>
                  </a:moveTo>
                  <a:cubicBezTo>
                    <a:pt x="105" y="186"/>
                    <a:pt x="206" y="96"/>
                    <a:pt x="299"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8"/>
            <p:cNvSpPr/>
            <p:nvPr/>
          </p:nvSpPr>
          <p:spPr bwMode="auto">
            <a:xfrm>
              <a:off x="2103438" y="0"/>
              <a:ext cx="3681413" cy="6848475"/>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6" name="Freeform 9"/>
            <p:cNvSpPr/>
            <p:nvPr/>
          </p:nvSpPr>
          <p:spPr bwMode="auto">
            <a:xfrm>
              <a:off x="10179050" y="9525"/>
              <a:ext cx="466725" cy="157163"/>
            </a:xfrm>
            <a:custGeom>
              <a:avLst/>
              <a:gdLst/>
              <a:ahLst/>
              <a:cxnLst/>
              <a:rect l="0" t="0" r="r" b="b"/>
              <a:pathLst>
                <a:path w="98" h="33">
                  <a:moveTo>
                    <a:pt x="98" y="33"/>
                  </a:moveTo>
                  <a:cubicBezTo>
                    <a:pt x="65" y="21"/>
                    <a:pt x="33" y="10"/>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7" name="Freeform 10"/>
            <p:cNvSpPr/>
            <p:nvPr/>
          </p:nvSpPr>
          <p:spPr bwMode="auto">
            <a:xfrm>
              <a:off x="9471025" y="5811838"/>
              <a:ext cx="1174750" cy="1046163"/>
            </a:xfrm>
            <a:custGeom>
              <a:avLst/>
              <a:gdLst/>
              <a:ahLst/>
              <a:cxnLst/>
              <a:rect l="0" t="0" r="r" b="b"/>
              <a:pathLst>
                <a:path w="247" h="220">
                  <a:moveTo>
                    <a:pt x="0" y="220"/>
                  </a:moveTo>
                  <a:cubicBezTo>
                    <a:pt x="86" y="152"/>
                    <a:pt x="169" y="78"/>
                    <a:pt x="247"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8" name="Freeform 11"/>
            <p:cNvSpPr/>
            <p:nvPr/>
          </p:nvSpPr>
          <p:spPr bwMode="auto">
            <a:xfrm>
              <a:off x="1985963" y="0"/>
              <a:ext cx="3622675" cy="6848475"/>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12"/>
            <p:cNvSpPr/>
            <p:nvPr/>
          </p:nvSpPr>
          <p:spPr bwMode="auto">
            <a:xfrm>
              <a:off x="10479088" y="9525"/>
              <a:ext cx="166688" cy="57150"/>
            </a:xfrm>
            <a:custGeom>
              <a:avLst/>
              <a:gdLst/>
              <a:ahLst/>
              <a:cxnLst/>
              <a:rect l="0" t="0" r="r" b="b"/>
              <a:pathLst>
                <a:path w="35" h="12">
                  <a:moveTo>
                    <a:pt x="35" y="12"/>
                  </a:moveTo>
                  <a:cubicBezTo>
                    <a:pt x="23" y="8"/>
                    <a:pt x="12" y="4"/>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13"/>
            <p:cNvSpPr/>
            <p:nvPr/>
          </p:nvSpPr>
          <p:spPr bwMode="auto">
            <a:xfrm>
              <a:off x="9618663" y="5940425"/>
              <a:ext cx="1027113" cy="908050"/>
            </a:xfrm>
            <a:custGeom>
              <a:avLst/>
              <a:gdLst/>
              <a:ahLst/>
              <a:cxnLst/>
              <a:rect l="0" t="0" r="r" b="b"/>
              <a:pathLst>
                <a:path w="216" h="191">
                  <a:moveTo>
                    <a:pt x="0" y="191"/>
                  </a:moveTo>
                  <a:cubicBezTo>
                    <a:pt x="75" y="131"/>
                    <a:pt x="147" y="67"/>
                    <a:pt x="216"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14"/>
            <p:cNvSpPr/>
            <p:nvPr/>
          </p:nvSpPr>
          <p:spPr bwMode="auto">
            <a:xfrm>
              <a:off x="1985963" y="0"/>
              <a:ext cx="3248025" cy="6848475"/>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2" name="Freeform 15"/>
            <p:cNvSpPr/>
            <p:nvPr/>
          </p:nvSpPr>
          <p:spPr bwMode="auto">
            <a:xfrm>
              <a:off x="9780588" y="6054725"/>
              <a:ext cx="865188" cy="793750"/>
            </a:xfrm>
            <a:custGeom>
              <a:avLst/>
              <a:gdLst/>
              <a:ahLst/>
              <a:cxnLst/>
              <a:rect l="0" t="0" r="r" b="b"/>
              <a:pathLst>
                <a:path w="182" h="167">
                  <a:moveTo>
                    <a:pt x="0" y="167"/>
                  </a:moveTo>
                  <a:cubicBezTo>
                    <a:pt x="63" y="114"/>
                    <a:pt x="123" y="58"/>
                    <a:pt x="182"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3" name="Freeform 16"/>
            <p:cNvSpPr/>
            <p:nvPr/>
          </p:nvSpPr>
          <p:spPr bwMode="auto">
            <a:xfrm>
              <a:off x="1871663" y="0"/>
              <a:ext cx="3233738" cy="6848475"/>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4" name="Freeform 17"/>
            <p:cNvSpPr/>
            <p:nvPr/>
          </p:nvSpPr>
          <p:spPr bwMode="auto">
            <a:xfrm>
              <a:off x="9956800" y="6216650"/>
              <a:ext cx="688975" cy="631825"/>
            </a:xfrm>
            <a:custGeom>
              <a:avLst/>
              <a:gdLst/>
              <a:ahLst/>
              <a:cxnLst/>
              <a:rect l="0" t="0" r="r" b="b"/>
              <a:pathLst>
                <a:path w="145" h="133">
                  <a:moveTo>
                    <a:pt x="0" y="133"/>
                  </a:moveTo>
                  <a:cubicBezTo>
                    <a:pt x="50" y="90"/>
                    <a:pt x="98" y="46"/>
                    <a:pt x="14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5" name="Freeform 18"/>
            <p:cNvSpPr/>
            <p:nvPr/>
          </p:nvSpPr>
          <p:spPr bwMode="auto">
            <a:xfrm>
              <a:off x="1466850" y="0"/>
              <a:ext cx="3424238" cy="6848475"/>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6" name="Freeform 19"/>
            <p:cNvSpPr/>
            <p:nvPr/>
          </p:nvSpPr>
          <p:spPr bwMode="auto">
            <a:xfrm>
              <a:off x="10264775" y="6519863"/>
              <a:ext cx="381000" cy="328613"/>
            </a:xfrm>
            <a:custGeom>
              <a:avLst/>
              <a:gdLst/>
              <a:ahLst/>
              <a:cxnLst/>
              <a:rect l="0" t="0" r="r" b="b"/>
              <a:pathLst>
                <a:path w="80" h="69">
                  <a:moveTo>
                    <a:pt x="0" y="69"/>
                  </a:moveTo>
                  <a:cubicBezTo>
                    <a:pt x="27" y="47"/>
                    <a:pt x="53" y="24"/>
                    <a:pt x="8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20"/>
            <p:cNvSpPr/>
            <p:nvPr/>
          </p:nvSpPr>
          <p:spPr bwMode="auto">
            <a:xfrm>
              <a:off x="1581150" y="0"/>
              <a:ext cx="2720975" cy="6848475"/>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68" name="Freeform 21"/>
            <p:cNvSpPr/>
            <p:nvPr/>
          </p:nvSpPr>
          <p:spPr bwMode="auto">
            <a:xfrm>
              <a:off x="1243013" y="0"/>
              <a:ext cx="2949575" cy="6848475"/>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69" name="Freeform 22"/>
            <p:cNvSpPr/>
            <p:nvPr/>
          </p:nvSpPr>
          <p:spPr bwMode="auto">
            <a:xfrm>
              <a:off x="1524000" y="0"/>
              <a:ext cx="1446213" cy="2030413"/>
            </a:xfrm>
            <a:custGeom>
              <a:avLst/>
              <a:gdLst/>
              <a:ahLst/>
              <a:cxnLst/>
              <a:rect l="0" t="0" r="r" b="b"/>
              <a:pathLst>
                <a:path w="304" h="427">
                  <a:moveTo>
                    <a:pt x="304" y="0"/>
                  </a:moveTo>
                  <a:cubicBezTo>
                    <a:pt x="170" y="120"/>
                    <a:pt x="69" y="267"/>
                    <a:pt x="0" y="42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23"/>
            <p:cNvSpPr/>
            <p:nvPr/>
          </p:nvSpPr>
          <p:spPr bwMode="auto">
            <a:xfrm>
              <a:off x="1524000" y="9525"/>
              <a:ext cx="1246188" cy="1641475"/>
            </a:xfrm>
            <a:custGeom>
              <a:avLst/>
              <a:gdLst/>
              <a:ahLst/>
              <a:cxnLst/>
              <a:rect l="0" t="0" r="r" b="b"/>
              <a:pathLst>
                <a:path w="262" h="345">
                  <a:moveTo>
                    <a:pt x="262" y="0"/>
                  </a:moveTo>
                  <a:cubicBezTo>
                    <a:pt x="152" y="102"/>
                    <a:pt x="65" y="217"/>
                    <a:pt x="0" y="34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1" name="Freeform 24"/>
            <p:cNvSpPr/>
            <p:nvPr/>
          </p:nvSpPr>
          <p:spPr bwMode="auto">
            <a:xfrm>
              <a:off x="1524000" y="0"/>
              <a:ext cx="1036638" cy="1212850"/>
            </a:xfrm>
            <a:custGeom>
              <a:avLst/>
              <a:gdLst/>
              <a:ahLst/>
              <a:cxnLst/>
              <a:rect l="0" t="0" r="r" b="b"/>
              <a:pathLst>
                <a:path w="218" h="255">
                  <a:moveTo>
                    <a:pt x="218" y="0"/>
                  </a:moveTo>
                  <a:cubicBezTo>
                    <a:pt x="137" y="77"/>
                    <a:pt x="62" y="162"/>
                    <a:pt x="0" y="25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85" name="Group 84"/>
          <p:cNvGrpSpPr/>
          <p:nvPr/>
        </p:nvGrpSpPr>
        <p:grpSpPr>
          <a:xfrm>
            <a:off x="18821283" y="5438686"/>
            <a:ext cx="11831587" cy="11105347"/>
            <a:chOff x="640080" y="1699589"/>
            <a:chExt cx="3286552" cy="3470421"/>
          </a:xfrm>
        </p:grpSpPr>
        <p:sp>
          <p:nvSpPr>
            <p:cNvPr id="86" name="Rectangle 85"/>
            <p:cNvSpPr/>
            <p:nvPr/>
          </p:nvSpPr>
          <p:spPr>
            <a:xfrm>
              <a:off x="644453" y="1699589"/>
              <a:ext cx="327780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 name="Isosceles Triangle 22"/>
            <p:cNvSpPr/>
            <p:nvPr/>
          </p:nvSpPr>
          <p:spPr>
            <a:xfrm rot="10800000">
              <a:off x="2125363" y="48976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 name="Rectangle 87"/>
            <p:cNvSpPr/>
            <p:nvPr/>
          </p:nvSpPr>
          <p:spPr>
            <a:xfrm>
              <a:off x="640080" y="2275661"/>
              <a:ext cx="3286552"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19128994" y="7519759"/>
            <a:ext cx="11203369" cy="7887843"/>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315730" y="2568986"/>
            <a:ext cx="14825848" cy="1681536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2304288" y="1024128"/>
            <a:ext cx="9875520" cy="1024128"/>
          </a:xfrm>
        </p:spPr>
        <p:txBody>
          <a:bodyPr/>
          <a:lstStyle/>
          <a:p>
            <a:pPr>
              <a:defRPr/>
            </a:pPr>
            <a:endParaRPr lang="en-US"/>
          </a:p>
        </p:txBody>
      </p:sp>
      <p:sp>
        <p:nvSpPr>
          <p:cNvPr id="5" name="Footer Placeholder 4"/>
          <p:cNvSpPr>
            <a:spLocks noGrp="1"/>
          </p:cNvSpPr>
          <p:nvPr>
            <p:ph type="ftr" sz="quarter" idx="11"/>
          </p:nvPr>
        </p:nvSpPr>
        <p:spPr>
          <a:xfrm>
            <a:off x="2304288" y="19926605"/>
            <a:ext cx="28276906" cy="1024128"/>
          </a:xfrm>
        </p:spPr>
        <p:txBody>
          <a:bodyPr/>
          <a:lstStyle/>
          <a:p>
            <a:pPr>
              <a:defRPr/>
            </a:pPr>
            <a:endParaRPr lang="en-US"/>
          </a:p>
        </p:txBody>
      </p:sp>
      <p:sp>
        <p:nvSpPr>
          <p:cNvPr id="6" name="Slide Number Placeholder 5"/>
          <p:cNvSpPr>
            <a:spLocks noGrp="1"/>
          </p:cNvSpPr>
          <p:nvPr>
            <p:ph type="sldNum" sz="quarter" idx="12"/>
          </p:nvPr>
        </p:nvSpPr>
        <p:spPr>
          <a:xfrm>
            <a:off x="28112314" y="1024128"/>
            <a:ext cx="2468880" cy="1024128"/>
          </a:xfrm>
        </p:spPr>
        <p:txBody>
          <a:bodyPr/>
          <a:lstStyle/>
          <a:p>
            <a:pPr>
              <a:defRPr/>
            </a:pPr>
            <a:fld id="{B1D08C6D-384C-4677-A8CE-0D580832C4AA}" type="slidenum">
              <a:rPr lang="en-US" smtClean="0"/>
              <a:pPr>
                <a:defRPr/>
              </a:pPr>
              <a:t>‹#›</a:t>
            </a:fld>
            <a:endParaRPr lang="en-US"/>
          </a:p>
        </p:txBody>
      </p:sp>
    </p:spTree>
    <p:extLst>
      <p:ext uri="{BB962C8B-B14F-4D97-AF65-F5344CB8AC3E}">
        <p14:creationId xmlns:p14="http://schemas.microsoft.com/office/powerpoint/2010/main" val="1629634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45444" y="878417"/>
            <a:ext cx="29627512" cy="3657600"/>
          </a:xfrm>
        </p:spPr>
        <p:txBody>
          <a:bodyPr/>
          <a:lstStyle>
            <a:defPPr>
              <a:defRPr kern="1200" smtId="4294967295"/>
            </a:defPPr>
          </a:lstStyle>
          <a:p>
            <a:r>
              <a:rPr lang="en-US"/>
              <a:t>Click to edit Master title style</a:t>
            </a:r>
          </a:p>
        </p:txBody>
      </p:sp>
      <p:sp>
        <p:nvSpPr>
          <p:cNvPr id="3" name="Text Placeholder 2"/>
          <p:cNvSpPr>
            <a:spLocks noGrp="1"/>
          </p:cNvSpPr>
          <p:nvPr>
            <p:ph type="body" sz="half" idx="1"/>
          </p:nvPr>
        </p:nvSpPr>
        <p:spPr>
          <a:xfrm>
            <a:off x="1645444" y="5120217"/>
            <a:ext cx="14756606" cy="14484350"/>
          </a:xfrm>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16352" y="5120217"/>
            <a:ext cx="14756606" cy="14484350"/>
          </a:xfrm>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B947A3F5-B070-47AF-A223-F33332FE8B86}" type="slidenum">
              <a:rPr lang="en-US"/>
              <a:pPr>
                <a:defRPr/>
              </a:pPr>
              <a:t>‹#›</a:t>
            </a:fld>
            <a:endParaRPr lang="en-US"/>
          </a:p>
        </p:txBody>
      </p:sp>
    </p:spTree>
    <p:extLst>
      <p:ext uri="{BB962C8B-B14F-4D97-AF65-F5344CB8AC3E}">
        <p14:creationId xmlns:p14="http://schemas.microsoft.com/office/powerpoint/2010/main" val="418835757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11996" y="7519760"/>
            <a:ext cx="11203369" cy="7887846"/>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5896475" y="2543101"/>
            <a:ext cx="14684720" cy="1682268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2304288" y="1024128"/>
            <a:ext cx="9875520" cy="1024128"/>
          </a:xfrm>
          <a:prstGeom prst="rect">
            <a:avLst/>
          </a:prstGeom>
        </p:spPr>
        <p:txBody>
          <a:bodyPr vert="horz" lIns="91440" tIns="45720" rIns="91440" bIns="45720" rtlCol="0" anchor="ctr"/>
          <a:lstStyle>
            <a:lvl1pPr algn="l">
              <a:defRPr sz="3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2304288" y="19926605"/>
            <a:ext cx="28276906" cy="1024128"/>
          </a:xfrm>
          <a:prstGeom prst="rect">
            <a:avLst/>
          </a:prstGeom>
        </p:spPr>
        <p:txBody>
          <a:bodyPr vert="horz" lIns="91440" tIns="45720" rIns="91440" bIns="45720" rtlCol="0" anchor="ctr"/>
          <a:lstStyle>
            <a:lvl1pPr algn="r">
              <a:defRPr sz="3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28112314" y="1024128"/>
            <a:ext cx="2468880" cy="1024128"/>
          </a:xfrm>
          <a:prstGeom prst="rect">
            <a:avLst/>
          </a:prstGeom>
        </p:spPr>
        <p:txBody>
          <a:bodyPr vert="horz" lIns="91440" tIns="45720" rIns="91440" bIns="45720" rtlCol="0" anchor="ctr"/>
          <a:lstStyle>
            <a:lvl1pPr algn="r">
              <a:defRPr sz="3200">
                <a:solidFill>
                  <a:schemeClr val="tx1">
                    <a:tint val="75000"/>
                  </a:schemeClr>
                </a:solidFill>
              </a:defRPr>
            </a:lvl1pPr>
          </a:lstStyle>
          <a:p>
            <a:pPr>
              <a:defRPr/>
            </a:pPr>
            <a:fld id="{D74CA0E6-19C8-4E24-ACA2-24DF946E6C7E}" type="slidenum">
              <a:rPr lang="en-US" smtClean="0"/>
              <a:pPr>
                <a:defRPr/>
              </a:pPr>
              <a:t>‹#›</a:t>
            </a:fld>
            <a:endParaRPr lang="en-US"/>
          </a:p>
        </p:txBody>
      </p:sp>
    </p:spTree>
    <p:extLst>
      <p:ext uri="{BB962C8B-B14F-4D97-AF65-F5344CB8AC3E}">
        <p14:creationId xmlns:p14="http://schemas.microsoft.com/office/powerpoint/2010/main" val="1388927977"/>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Lst>
  <p:txStyles>
    <p:titleStyle>
      <a:lvl1pPr algn="ctr" defTabSz="2194560" rtl="0" eaLnBrk="1" latinLnBrk="0" hangingPunct="1">
        <a:lnSpc>
          <a:spcPct val="85000"/>
        </a:lnSpc>
        <a:spcBef>
          <a:spcPct val="0"/>
        </a:spcBef>
        <a:buNone/>
        <a:defRPr sz="10240" b="0" i="0" kern="1200" cap="none" spc="-362">
          <a:solidFill>
            <a:schemeClr val="tx1"/>
          </a:solidFill>
          <a:effectLst/>
          <a:latin typeface="+mj-lt"/>
          <a:ea typeface="+mj-ea"/>
          <a:cs typeface="+mj-cs"/>
        </a:defRPr>
      </a:lvl1pPr>
    </p:titleStyle>
    <p:bodyStyle>
      <a:lvl1pPr marL="548640" indent="-548640" algn="l" defTabSz="2194560" rtl="0" eaLnBrk="1" latinLnBrk="0" hangingPunct="1">
        <a:lnSpc>
          <a:spcPct val="120000"/>
        </a:lnSpc>
        <a:spcBef>
          <a:spcPts val="2400"/>
        </a:spcBef>
        <a:buClr>
          <a:schemeClr val="accent1"/>
        </a:buClr>
        <a:buSzPct val="110000"/>
        <a:buFont typeface="Wingdings" panose="05000000000000000000" pitchFamily="2" charset="2"/>
        <a:buChar char="§"/>
        <a:defRPr sz="5120" kern="1200">
          <a:solidFill>
            <a:schemeClr val="tx1"/>
          </a:solidFill>
          <a:effectLst/>
          <a:latin typeface="+mn-lt"/>
          <a:ea typeface="+mn-ea"/>
          <a:cs typeface="+mn-cs"/>
        </a:defRPr>
      </a:lvl1pPr>
      <a:lvl2pPr marL="1645920" indent="-548640" algn="l" defTabSz="2194560" rtl="0" eaLnBrk="1" latinLnBrk="0" hangingPunct="1">
        <a:lnSpc>
          <a:spcPct val="120000"/>
        </a:lnSpc>
        <a:spcBef>
          <a:spcPts val="1200"/>
        </a:spcBef>
        <a:buClr>
          <a:schemeClr val="accent1"/>
        </a:buClr>
        <a:buSzPct val="110000"/>
        <a:buFont typeface="Wingdings" panose="05000000000000000000" pitchFamily="2" charset="2"/>
        <a:buChar char="§"/>
        <a:defRPr sz="4480" kern="1200">
          <a:solidFill>
            <a:schemeClr val="tx1"/>
          </a:solidFill>
          <a:effectLst/>
          <a:latin typeface="+mn-lt"/>
          <a:ea typeface="+mn-ea"/>
          <a:cs typeface="+mn-cs"/>
        </a:defRPr>
      </a:lvl2pPr>
      <a:lvl3pPr marL="2743200" indent="-548640" algn="l" defTabSz="2194560" rtl="0" eaLnBrk="1" latinLnBrk="0" hangingPunct="1">
        <a:lnSpc>
          <a:spcPct val="120000"/>
        </a:lnSpc>
        <a:spcBef>
          <a:spcPts val="1200"/>
        </a:spcBef>
        <a:buClr>
          <a:schemeClr val="accent1"/>
        </a:buClr>
        <a:buSzPct val="110000"/>
        <a:buFont typeface="Wingdings" panose="05000000000000000000" pitchFamily="2" charset="2"/>
        <a:buChar char="§"/>
        <a:defRPr sz="3840" kern="1200">
          <a:solidFill>
            <a:schemeClr val="tx1"/>
          </a:solidFill>
          <a:effectLst/>
          <a:latin typeface="+mn-lt"/>
          <a:ea typeface="+mn-ea"/>
          <a:cs typeface="+mn-cs"/>
        </a:defRPr>
      </a:lvl3pPr>
      <a:lvl4pPr marL="3840480" indent="-548640" algn="l" defTabSz="2194560" rtl="0" eaLnBrk="1" latinLnBrk="0" hangingPunct="1">
        <a:lnSpc>
          <a:spcPct val="120000"/>
        </a:lnSpc>
        <a:spcBef>
          <a:spcPts val="1200"/>
        </a:spcBef>
        <a:buClr>
          <a:schemeClr val="accent1"/>
        </a:buClr>
        <a:buSzPct val="110000"/>
        <a:buFont typeface="Wingdings" panose="05000000000000000000" pitchFamily="2" charset="2"/>
        <a:buChar char="§"/>
        <a:defRPr sz="3840" kern="1200">
          <a:solidFill>
            <a:schemeClr val="tx1"/>
          </a:solidFill>
          <a:effectLst/>
          <a:latin typeface="+mn-lt"/>
          <a:ea typeface="+mn-ea"/>
          <a:cs typeface="+mn-cs"/>
        </a:defRPr>
      </a:lvl4pPr>
      <a:lvl5pPr marL="4937760" indent="-548640" algn="l" defTabSz="2194560" rtl="0" eaLnBrk="1" latinLnBrk="0" hangingPunct="1">
        <a:lnSpc>
          <a:spcPct val="120000"/>
        </a:lnSpc>
        <a:spcBef>
          <a:spcPts val="1200"/>
        </a:spcBef>
        <a:buClr>
          <a:schemeClr val="accent1"/>
        </a:buClr>
        <a:buSzPct val="110000"/>
        <a:buFont typeface="Wingdings" panose="05000000000000000000" pitchFamily="2" charset="2"/>
        <a:buChar char="§"/>
        <a:defRPr sz="3840" kern="1200">
          <a:solidFill>
            <a:schemeClr val="tx1"/>
          </a:solidFill>
          <a:effectLst/>
          <a:latin typeface="+mn-lt"/>
          <a:ea typeface="+mn-ea"/>
          <a:cs typeface="+mn-cs"/>
        </a:defRPr>
      </a:lvl5pPr>
      <a:lvl6pPr marL="6035040" indent="-548640" algn="l" defTabSz="2194560" rtl="0" eaLnBrk="1" latinLnBrk="0" hangingPunct="1">
        <a:lnSpc>
          <a:spcPct val="120000"/>
        </a:lnSpc>
        <a:spcBef>
          <a:spcPts val="1200"/>
        </a:spcBef>
        <a:buClr>
          <a:schemeClr val="accent1"/>
        </a:buClr>
        <a:buSzPct val="110000"/>
        <a:buFont typeface="Wingdings" panose="05000000000000000000" pitchFamily="2" charset="2"/>
        <a:buChar char="§"/>
        <a:defRPr sz="2880" kern="1200">
          <a:solidFill>
            <a:schemeClr val="tx1"/>
          </a:solidFill>
          <a:effectLst/>
          <a:latin typeface="+mn-lt"/>
          <a:ea typeface="+mn-ea"/>
          <a:cs typeface="+mn-cs"/>
        </a:defRPr>
      </a:lvl6pPr>
      <a:lvl7pPr marL="7132320" indent="-548640" algn="l" defTabSz="2194560" rtl="0" eaLnBrk="1" latinLnBrk="0" hangingPunct="1">
        <a:lnSpc>
          <a:spcPct val="120000"/>
        </a:lnSpc>
        <a:spcBef>
          <a:spcPts val="1200"/>
        </a:spcBef>
        <a:buClr>
          <a:schemeClr val="accent1"/>
        </a:buClr>
        <a:buSzPct val="110000"/>
        <a:buFont typeface="Wingdings" panose="05000000000000000000" pitchFamily="2" charset="2"/>
        <a:buChar char="§"/>
        <a:defRPr sz="2880" kern="1200">
          <a:solidFill>
            <a:schemeClr val="tx1"/>
          </a:solidFill>
          <a:effectLst/>
          <a:latin typeface="+mn-lt"/>
          <a:ea typeface="+mn-ea"/>
          <a:cs typeface="+mn-cs"/>
        </a:defRPr>
      </a:lvl7pPr>
      <a:lvl8pPr marL="8229600" indent="-548640" algn="l" defTabSz="2194560" rtl="0" eaLnBrk="1" latinLnBrk="0" hangingPunct="1">
        <a:lnSpc>
          <a:spcPct val="120000"/>
        </a:lnSpc>
        <a:spcBef>
          <a:spcPts val="1200"/>
        </a:spcBef>
        <a:buClr>
          <a:schemeClr val="accent1"/>
        </a:buClr>
        <a:buSzPct val="110000"/>
        <a:buFont typeface="Wingdings" panose="05000000000000000000" pitchFamily="2" charset="2"/>
        <a:buChar char="§"/>
        <a:defRPr sz="2880" kern="1200">
          <a:solidFill>
            <a:schemeClr val="tx1"/>
          </a:solidFill>
          <a:effectLst/>
          <a:latin typeface="+mn-lt"/>
          <a:ea typeface="+mn-ea"/>
          <a:cs typeface="+mn-cs"/>
        </a:defRPr>
      </a:lvl8pPr>
      <a:lvl9pPr marL="9326880" indent="-548640" algn="l" defTabSz="2194560" rtl="0" eaLnBrk="1" latinLnBrk="0" hangingPunct="1">
        <a:lnSpc>
          <a:spcPct val="120000"/>
        </a:lnSpc>
        <a:spcBef>
          <a:spcPts val="1200"/>
        </a:spcBef>
        <a:buClr>
          <a:schemeClr val="accent1"/>
        </a:buClr>
        <a:buSzPct val="110000"/>
        <a:buFont typeface="Wingdings" panose="05000000000000000000" pitchFamily="2" charset="2"/>
        <a:buChar char="§"/>
        <a:defRPr sz="2880" kern="1200">
          <a:solidFill>
            <a:schemeClr val="tx1"/>
          </a:solidFill>
          <a:effectLst/>
          <a:latin typeface="+mn-lt"/>
          <a:ea typeface="+mn-ea"/>
          <a:cs typeface="+mn-cs"/>
        </a:defRPr>
      </a:lvl9pPr>
    </p:bodyStyle>
    <p:otherStyle>
      <a:defPPr>
        <a:defRPr lang="en-US"/>
      </a:defPPr>
      <a:lvl1pPr marL="0" algn="l" defTabSz="2194560" rtl="0" eaLnBrk="1" latinLnBrk="0" hangingPunct="1">
        <a:defRPr sz="4320" kern="1200">
          <a:solidFill>
            <a:schemeClr val="tx1"/>
          </a:solidFill>
          <a:latin typeface="+mn-lt"/>
          <a:ea typeface="+mn-ea"/>
          <a:cs typeface="+mn-cs"/>
        </a:defRPr>
      </a:lvl1pPr>
      <a:lvl2pPr marL="1097280" algn="l" defTabSz="2194560" rtl="0" eaLnBrk="1" latinLnBrk="0" hangingPunct="1">
        <a:defRPr sz="4320" kern="1200">
          <a:solidFill>
            <a:schemeClr val="tx1"/>
          </a:solidFill>
          <a:latin typeface="+mn-lt"/>
          <a:ea typeface="+mn-ea"/>
          <a:cs typeface="+mn-cs"/>
        </a:defRPr>
      </a:lvl2pPr>
      <a:lvl3pPr marL="2194560" algn="l" defTabSz="2194560" rtl="0" eaLnBrk="1" latinLnBrk="0" hangingPunct="1">
        <a:defRPr sz="4320" kern="1200">
          <a:solidFill>
            <a:schemeClr val="tx1"/>
          </a:solidFill>
          <a:latin typeface="+mn-lt"/>
          <a:ea typeface="+mn-ea"/>
          <a:cs typeface="+mn-cs"/>
        </a:defRPr>
      </a:lvl3pPr>
      <a:lvl4pPr marL="3291840" algn="l" defTabSz="2194560" rtl="0" eaLnBrk="1" latinLnBrk="0" hangingPunct="1">
        <a:defRPr sz="4320" kern="1200">
          <a:solidFill>
            <a:schemeClr val="tx1"/>
          </a:solidFill>
          <a:latin typeface="+mn-lt"/>
          <a:ea typeface="+mn-ea"/>
          <a:cs typeface="+mn-cs"/>
        </a:defRPr>
      </a:lvl4pPr>
      <a:lvl5pPr marL="4389120" algn="l" defTabSz="2194560" rtl="0" eaLnBrk="1" latinLnBrk="0" hangingPunct="1">
        <a:defRPr sz="4320" kern="1200">
          <a:solidFill>
            <a:schemeClr val="tx1"/>
          </a:solidFill>
          <a:latin typeface="+mn-lt"/>
          <a:ea typeface="+mn-ea"/>
          <a:cs typeface="+mn-cs"/>
        </a:defRPr>
      </a:lvl5pPr>
      <a:lvl6pPr marL="5486400" algn="l" defTabSz="2194560" rtl="0" eaLnBrk="1" latinLnBrk="0" hangingPunct="1">
        <a:defRPr sz="4320" kern="1200">
          <a:solidFill>
            <a:schemeClr val="tx1"/>
          </a:solidFill>
          <a:latin typeface="+mn-lt"/>
          <a:ea typeface="+mn-ea"/>
          <a:cs typeface="+mn-cs"/>
        </a:defRPr>
      </a:lvl6pPr>
      <a:lvl7pPr marL="6583680" algn="l" defTabSz="2194560" rtl="0" eaLnBrk="1" latinLnBrk="0" hangingPunct="1">
        <a:defRPr sz="4320" kern="1200">
          <a:solidFill>
            <a:schemeClr val="tx1"/>
          </a:solidFill>
          <a:latin typeface="+mn-lt"/>
          <a:ea typeface="+mn-ea"/>
          <a:cs typeface="+mn-cs"/>
        </a:defRPr>
      </a:lvl7pPr>
      <a:lvl8pPr marL="7680960" algn="l" defTabSz="2194560" rtl="0" eaLnBrk="1" latinLnBrk="0" hangingPunct="1">
        <a:defRPr sz="4320" kern="1200">
          <a:solidFill>
            <a:schemeClr val="tx1"/>
          </a:solidFill>
          <a:latin typeface="+mn-lt"/>
          <a:ea typeface="+mn-ea"/>
          <a:cs typeface="+mn-cs"/>
        </a:defRPr>
      </a:lvl8pPr>
      <a:lvl9pPr marL="8778240" algn="l" defTabSz="2194560" rtl="0" eaLnBrk="1" latinLnBrk="0" hangingPunct="1">
        <a:defRPr sz="43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diagramQuickStyle" Target="../diagrams/quickStyle2.xml"/><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diagramLayout" Target="../diagrams/layout2.xml"/><Relationship Id="rId17" Type="http://schemas.openxmlformats.org/officeDocument/2006/relationships/image" Target="../media/image6.tiff"/><Relationship Id="rId2" Type="http://schemas.openxmlformats.org/officeDocument/2006/relationships/image" Target="../media/image1.png"/><Relationship Id="rId16" Type="http://schemas.openxmlformats.org/officeDocument/2006/relationships/image" Target="../media/image5.tiff"/><Relationship Id="rId1" Type="http://schemas.openxmlformats.org/officeDocument/2006/relationships/slideLayout" Target="../slideLayouts/slideLayout12.xml"/><Relationship Id="rId6" Type="http://schemas.openxmlformats.org/officeDocument/2006/relationships/diagramColors" Target="../diagrams/colors1.xml"/><Relationship Id="rId11" Type="http://schemas.openxmlformats.org/officeDocument/2006/relationships/diagramData" Target="../diagrams/data2.xml"/><Relationship Id="rId5" Type="http://schemas.openxmlformats.org/officeDocument/2006/relationships/diagramQuickStyle" Target="../diagrams/quickStyle1.xml"/><Relationship Id="rId15" Type="http://schemas.microsoft.com/office/2007/relationships/diagramDrawing" Target="../diagrams/drawing2.xml"/><Relationship Id="rId10" Type="http://schemas.openxmlformats.org/officeDocument/2006/relationships/image" Target="../media/image4.png"/><Relationship Id="rId4" Type="http://schemas.openxmlformats.org/officeDocument/2006/relationships/diagramLayout" Target="../diagrams/layout1.xml"/><Relationship Id="rId9" Type="http://schemas.openxmlformats.org/officeDocument/2006/relationships/image" Target="../media/image3.png"/><Relationship Id="rId14" Type="http://schemas.openxmlformats.org/officeDocument/2006/relationships/diagramColors" Target="../diagrams/colors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BCDCDE"/>
            </a:gs>
            <a:gs pos="100000">
              <a:schemeClr val="bg1"/>
            </a:gs>
          </a:gsLst>
          <a:lin ang="5400000" scaled="1"/>
        </a:gradFill>
        <a:effectLst/>
      </p:bgPr>
    </p:bg>
    <p:spTree>
      <p:nvGrpSpPr>
        <p:cNvPr id="1" name=""/>
        <p:cNvGrpSpPr/>
        <p:nvPr/>
      </p:nvGrpSpPr>
      <p:grpSpPr>
        <a:xfrm>
          <a:off x="0" y="0"/>
          <a:ext cx="0" cy="0"/>
          <a:chOff x="0" y="0"/>
          <a:chExt cx="0" cy="0"/>
        </a:xfrm>
      </p:grpSpPr>
      <p:sp>
        <p:nvSpPr>
          <p:cNvPr id="19" name="Rectangle: Diagonal Corners Rounded 18">
            <a:extLst>
              <a:ext uri="{FF2B5EF4-FFF2-40B4-BE49-F238E27FC236}">
                <a16:creationId xmlns:a16="http://schemas.microsoft.com/office/drawing/2014/main" id="{406F193C-8566-41B6-8625-E7C934BB073C}"/>
              </a:ext>
            </a:extLst>
          </p:cNvPr>
          <p:cNvSpPr/>
          <p:nvPr/>
        </p:nvSpPr>
        <p:spPr bwMode="auto">
          <a:xfrm>
            <a:off x="381000" y="457200"/>
            <a:ext cx="32156400" cy="4177829"/>
          </a:xfrm>
          <a:prstGeom prst="round2DiagRect">
            <a:avLst/>
          </a:prstGeom>
          <a:solidFill>
            <a:schemeClr val="accent2">
              <a:lumMod val="60000"/>
              <a:lumOff val="40000"/>
            </a:schemeClr>
          </a:solidFill>
          <a:ln w="9525" cap="flat" cmpd="sng" algn="ctr">
            <a:noFill/>
            <a:prstDash val="solid"/>
            <a:round/>
            <a:headEnd type="none" w="med" len="med"/>
            <a:tailEnd type="none" w="med" len="med"/>
          </a:ln>
          <a:effectLst/>
          <a:extLst/>
        </p:spPr>
        <p:txBody>
          <a:bodyPr vert="horz" wrap="square" lIns="60960" tIns="30480" rIns="60960" bIns="30480" numCol="1" rtlCol="0" anchor="t" anchorCtr="0" compatLnSpc="1">
            <a:prstTxWarp prst="textNoShape">
              <a:avLst/>
            </a:prstTxWarp>
          </a:bodyPr>
          <a:lstStyle/>
          <a:p>
            <a:pPr defTabSz="3135999"/>
            <a:endParaRPr lang="en-US" sz="2533">
              <a:latin typeface="Arial"/>
            </a:endParaRPr>
          </a:p>
        </p:txBody>
      </p:sp>
      <p:sp>
        <p:nvSpPr>
          <p:cNvPr id="20" name="Title 11">
            <a:extLst>
              <a:ext uri="{FF2B5EF4-FFF2-40B4-BE49-F238E27FC236}">
                <a16:creationId xmlns:a16="http://schemas.microsoft.com/office/drawing/2014/main" id="{EE7A5C51-35F0-4B71-992D-43D344D16C04}"/>
              </a:ext>
            </a:extLst>
          </p:cNvPr>
          <p:cNvSpPr txBox="1"/>
          <p:nvPr/>
        </p:nvSpPr>
        <p:spPr>
          <a:xfrm>
            <a:off x="899652" y="977429"/>
            <a:ext cx="31119096" cy="1831290"/>
          </a:xfrm>
          <a:prstGeom prst="rect">
            <a:avLst/>
          </a:prstGeom>
        </p:spPr>
        <p:txBody>
          <a:bodyPr lIns="85344" tIns="42672" rIns="85344" bIns="42672"/>
          <a:lstStyle>
            <a:defPPr>
              <a:defRPr lang="en-US"/>
            </a:defPPr>
            <a:lvl1pPr marL="0" algn="l" defTabSz="4388077" rtl="0" eaLnBrk="1" latinLnBrk="0" hangingPunct="1">
              <a:defRPr sz="8698" kern="1200">
                <a:solidFill>
                  <a:schemeClr val="tx1"/>
                </a:solidFill>
                <a:latin typeface="+mn-lt"/>
                <a:ea typeface="+mn-ea"/>
                <a:cs typeface="+mn-cs"/>
              </a:defRPr>
            </a:lvl1pPr>
            <a:lvl2pPr marL="2194039" algn="l" defTabSz="4388077" rtl="0" eaLnBrk="1" latinLnBrk="0" hangingPunct="1">
              <a:defRPr sz="8698" kern="1200">
                <a:solidFill>
                  <a:schemeClr val="tx1"/>
                </a:solidFill>
                <a:latin typeface="+mn-lt"/>
                <a:ea typeface="+mn-ea"/>
                <a:cs typeface="+mn-cs"/>
              </a:defRPr>
            </a:lvl2pPr>
            <a:lvl3pPr marL="4388077" algn="l" defTabSz="4388077" rtl="0" eaLnBrk="1" latinLnBrk="0" hangingPunct="1">
              <a:defRPr sz="8698" kern="1200">
                <a:solidFill>
                  <a:schemeClr val="tx1"/>
                </a:solidFill>
                <a:latin typeface="+mn-lt"/>
                <a:ea typeface="+mn-ea"/>
                <a:cs typeface="+mn-cs"/>
              </a:defRPr>
            </a:lvl3pPr>
            <a:lvl4pPr marL="6582120" algn="l" defTabSz="4388077" rtl="0" eaLnBrk="1" latinLnBrk="0" hangingPunct="1">
              <a:defRPr sz="8698" kern="1200">
                <a:solidFill>
                  <a:schemeClr val="tx1"/>
                </a:solidFill>
                <a:latin typeface="+mn-lt"/>
                <a:ea typeface="+mn-ea"/>
                <a:cs typeface="+mn-cs"/>
              </a:defRPr>
            </a:lvl4pPr>
            <a:lvl5pPr marL="8776160" algn="l" defTabSz="4388077" rtl="0" eaLnBrk="1" latinLnBrk="0" hangingPunct="1">
              <a:defRPr sz="8698" kern="1200">
                <a:solidFill>
                  <a:schemeClr val="tx1"/>
                </a:solidFill>
                <a:latin typeface="+mn-lt"/>
                <a:ea typeface="+mn-ea"/>
                <a:cs typeface="+mn-cs"/>
              </a:defRPr>
            </a:lvl5pPr>
            <a:lvl6pPr marL="10970199" algn="l" defTabSz="4388077" rtl="0" eaLnBrk="1" latinLnBrk="0" hangingPunct="1">
              <a:defRPr sz="8698" kern="1200">
                <a:solidFill>
                  <a:schemeClr val="tx1"/>
                </a:solidFill>
                <a:latin typeface="+mn-lt"/>
                <a:ea typeface="+mn-ea"/>
                <a:cs typeface="+mn-cs"/>
              </a:defRPr>
            </a:lvl6pPr>
            <a:lvl7pPr marL="13164238" algn="l" defTabSz="4388077" rtl="0" eaLnBrk="1" latinLnBrk="0" hangingPunct="1">
              <a:defRPr sz="8698" kern="1200">
                <a:solidFill>
                  <a:schemeClr val="tx1"/>
                </a:solidFill>
                <a:latin typeface="+mn-lt"/>
                <a:ea typeface="+mn-ea"/>
                <a:cs typeface="+mn-cs"/>
              </a:defRPr>
            </a:lvl7pPr>
            <a:lvl8pPr marL="15358277" algn="l" defTabSz="4388077" rtl="0" eaLnBrk="1" latinLnBrk="0" hangingPunct="1">
              <a:defRPr sz="8698" kern="1200">
                <a:solidFill>
                  <a:schemeClr val="tx1"/>
                </a:solidFill>
                <a:latin typeface="+mn-lt"/>
                <a:ea typeface="+mn-ea"/>
                <a:cs typeface="+mn-cs"/>
              </a:defRPr>
            </a:lvl8pPr>
            <a:lvl9pPr marL="17552318" algn="l" defTabSz="4388077" rtl="0" eaLnBrk="1" latinLnBrk="0" hangingPunct="1">
              <a:defRPr sz="8698" kern="1200">
                <a:solidFill>
                  <a:schemeClr val="tx1"/>
                </a:solidFill>
                <a:latin typeface="+mn-lt"/>
                <a:ea typeface="+mn-ea"/>
                <a:cs typeface="+mn-cs"/>
              </a:defRPr>
            </a:lvl9pPr>
          </a:lstStyle>
          <a:p>
            <a:pPr algn="ctr"/>
            <a:r>
              <a:rPr lang="en-US" sz="5700" dirty="0">
                <a:solidFill>
                  <a:schemeClr val="bg1"/>
                </a:solidFill>
                <a:latin typeface="Libre Baskerville" panose="02000000000000000000" pitchFamily="2" charset="0"/>
              </a:rPr>
              <a:t>Flooding Risks in the Coastal Watershed of New Hampshire:</a:t>
            </a:r>
          </a:p>
          <a:p>
            <a:pPr algn="ctr"/>
            <a:r>
              <a:rPr lang="en-US" sz="5700" dirty="0">
                <a:solidFill>
                  <a:schemeClr val="bg1"/>
                </a:solidFill>
                <a:latin typeface="Libre Baskerville" panose="02000000000000000000" pitchFamily="2" charset="0"/>
              </a:rPr>
              <a:t>Factors of Resilience in Manufactured Home Parks</a:t>
            </a:r>
          </a:p>
        </p:txBody>
      </p:sp>
      <p:sp>
        <p:nvSpPr>
          <p:cNvPr id="21" name="Text Placeholder 16">
            <a:extLst>
              <a:ext uri="{FF2B5EF4-FFF2-40B4-BE49-F238E27FC236}">
                <a16:creationId xmlns:a16="http://schemas.microsoft.com/office/drawing/2014/main" id="{1F3AA395-C058-4F87-B3A3-A8A8BC543EF9}"/>
              </a:ext>
            </a:extLst>
          </p:cNvPr>
          <p:cNvSpPr txBox="1"/>
          <p:nvPr/>
        </p:nvSpPr>
        <p:spPr>
          <a:xfrm>
            <a:off x="899652" y="2967871"/>
            <a:ext cx="31119096" cy="689729"/>
          </a:xfrm>
          <a:prstGeom prst="rect">
            <a:avLst/>
          </a:prstGeom>
        </p:spPr>
        <p:txBody>
          <a:bodyPr lIns="85344" tIns="42672" rIns="85344" bIns="42672"/>
          <a:lstStyle>
            <a:defPPr>
              <a:defRPr lang="en-US"/>
            </a:defPPr>
            <a:lvl1pPr marL="0" algn="l" defTabSz="4388077" rtl="0" eaLnBrk="1" latinLnBrk="0" hangingPunct="1">
              <a:defRPr sz="8698" kern="1200">
                <a:solidFill>
                  <a:schemeClr val="tx1"/>
                </a:solidFill>
                <a:latin typeface="+mn-lt"/>
                <a:ea typeface="+mn-ea"/>
                <a:cs typeface="+mn-cs"/>
              </a:defRPr>
            </a:lvl1pPr>
            <a:lvl2pPr marL="2194039" algn="l" defTabSz="4388077" rtl="0" eaLnBrk="1" latinLnBrk="0" hangingPunct="1">
              <a:defRPr sz="8698" kern="1200">
                <a:solidFill>
                  <a:schemeClr val="tx1"/>
                </a:solidFill>
                <a:latin typeface="+mn-lt"/>
                <a:ea typeface="+mn-ea"/>
                <a:cs typeface="+mn-cs"/>
              </a:defRPr>
            </a:lvl2pPr>
            <a:lvl3pPr marL="4388077" algn="l" defTabSz="4388077" rtl="0" eaLnBrk="1" latinLnBrk="0" hangingPunct="1">
              <a:defRPr sz="8698" kern="1200">
                <a:solidFill>
                  <a:schemeClr val="tx1"/>
                </a:solidFill>
                <a:latin typeface="+mn-lt"/>
                <a:ea typeface="+mn-ea"/>
                <a:cs typeface="+mn-cs"/>
              </a:defRPr>
            </a:lvl3pPr>
            <a:lvl4pPr marL="6582120" algn="l" defTabSz="4388077" rtl="0" eaLnBrk="1" latinLnBrk="0" hangingPunct="1">
              <a:defRPr sz="8698" kern="1200">
                <a:solidFill>
                  <a:schemeClr val="tx1"/>
                </a:solidFill>
                <a:latin typeface="+mn-lt"/>
                <a:ea typeface="+mn-ea"/>
                <a:cs typeface="+mn-cs"/>
              </a:defRPr>
            </a:lvl4pPr>
            <a:lvl5pPr marL="8776160" algn="l" defTabSz="4388077" rtl="0" eaLnBrk="1" latinLnBrk="0" hangingPunct="1">
              <a:defRPr sz="8698" kern="1200">
                <a:solidFill>
                  <a:schemeClr val="tx1"/>
                </a:solidFill>
                <a:latin typeface="+mn-lt"/>
                <a:ea typeface="+mn-ea"/>
                <a:cs typeface="+mn-cs"/>
              </a:defRPr>
            </a:lvl5pPr>
            <a:lvl6pPr marL="10970199" algn="l" defTabSz="4388077" rtl="0" eaLnBrk="1" latinLnBrk="0" hangingPunct="1">
              <a:defRPr sz="8698" kern="1200">
                <a:solidFill>
                  <a:schemeClr val="tx1"/>
                </a:solidFill>
                <a:latin typeface="+mn-lt"/>
                <a:ea typeface="+mn-ea"/>
                <a:cs typeface="+mn-cs"/>
              </a:defRPr>
            </a:lvl6pPr>
            <a:lvl7pPr marL="13164238" algn="l" defTabSz="4388077" rtl="0" eaLnBrk="1" latinLnBrk="0" hangingPunct="1">
              <a:defRPr sz="8698" kern="1200">
                <a:solidFill>
                  <a:schemeClr val="tx1"/>
                </a:solidFill>
                <a:latin typeface="+mn-lt"/>
                <a:ea typeface="+mn-ea"/>
                <a:cs typeface="+mn-cs"/>
              </a:defRPr>
            </a:lvl7pPr>
            <a:lvl8pPr marL="15358277" algn="l" defTabSz="4388077" rtl="0" eaLnBrk="1" latinLnBrk="0" hangingPunct="1">
              <a:defRPr sz="8698" kern="1200">
                <a:solidFill>
                  <a:schemeClr val="tx1"/>
                </a:solidFill>
                <a:latin typeface="+mn-lt"/>
                <a:ea typeface="+mn-ea"/>
                <a:cs typeface="+mn-cs"/>
              </a:defRPr>
            </a:lvl8pPr>
            <a:lvl9pPr marL="17552318" algn="l" defTabSz="4388077" rtl="0" eaLnBrk="1" latinLnBrk="0" hangingPunct="1">
              <a:defRPr sz="8698" kern="1200">
                <a:solidFill>
                  <a:schemeClr val="tx1"/>
                </a:solidFill>
                <a:latin typeface="+mn-lt"/>
                <a:ea typeface="+mn-ea"/>
                <a:cs typeface="+mn-cs"/>
              </a:defRPr>
            </a:lvl9pPr>
          </a:lstStyle>
          <a:p>
            <a:pPr algn="ctr"/>
            <a:r>
              <a:rPr lang="en-US" sz="3700" dirty="0">
                <a:solidFill>
                  <a:schemeClr val="bg1"/>
                </a:solidFill>
                <a:latin typeface="Montserrat Light" panose="00000400000000000000" pitchFamily="50" charset="0"/>
              </a:rPr>
              <a:t>Dylan Kelly</a:t>
            </a:r>
          </a:p>
          <a:p>
            <a:pPr algn="ctr"/>
            <a:r>
              <a:rPr lang="en-US" sz="3700" dirty="0">
                <a:solidFill>
                  <a:schemeClr val="bg1"/>
                </a:solidFill>
                <a:latin typeface="Montserrat Light" panose="00000400000000000000" pitchFamily="50" charset="0"/>
              </a:rPr>
              <a:t>Advised by Julia Peterson </a:t>
            </a:r>
          </a:p>
        </p:txBody>
      </p:sp>
      <p:sp>
        <p:nvSpPr>
          <p:cNvPr id="22" name="TextBox 19">
            <a:extLst>
              <a:ext uri="{FF2B5EF4-FFF2-40B4-BE49-F238E27FC236}">
                <a16:creationId xmlns:a16="http://schemas.microsoft.com/office/drawing/2014/main" id="{33A929B9-4AE7-4535-8E25-5C0801DF27B1}"/>
              </a:ext>
            </a:extLst>
          </p:cNvPr>
          <p:cNvSpPr txBox="1">
            <a:spLocks noChangeArrowheads="1"/>
          </p:cNvSpPr>
          <p:nvPr/>
        </p:nvSpPr>
        <p:spPr bwMode="auto">
          <a:xfrm>
            <a:off x="355599" y="6336269"/>
            <a:ext cx="7820722" cy="6188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0945" tIns="30473" rIns="60945" bIns="30473">
            <a:spAutoFit/>
          </a:bodyPr>
          <a:lstStyle>
            <a:defPPr>
              <a:defRPr lang="en-US"/>
            </a:defPPr>
            <a:lvl1pPr algn="l" rtl="0" fontAlgn="base">
              <a:spcBef>
                <a:spcPct val="0"/>
              </a:spcBef>
              <a:spcAft>
                <a:spcPct val="0"/>
              </a:spcAft>
              <a:defRPr sz="3000" kern="1200">
                <a:solidFill>
                  <a:schemeClr val="tx1"/>
                </a:solidFill>
                <a:latin typeface="Arial"/>
                <a:ea typeface="+mn-ea"/>
                <a:cs typeface="+mn-cs"/>
              </a:defRPr>
            </a:lvl1pPr>
            <a:lvl2pPr marL="457200" algn="l" rtl="0" fontAlgn="base">
              <a:spcBef>
                <a:spcPct val="0"/>
              </a:spcBef>
              <a:spcAft>
                <a:spcPct val="0"/>
              </a:spcAft>
              <a:defRPr sz="3000" kern="1200">
                <a:solidFill>
                  <a:schemeClr val="tx1"/>
                </a:solidFill>
                <a:latin typeface="Arial"/>
                <a:ea typeface="+mn-ea"/>
                <a:cs typeface="+mn-cs"/>
              </a:defRPr>
            </a:lvl2pPr>
            <a:lvl3pPr marL="914400" algn="l" rtl="0" fontAlgn="base">
              <a:spcBef>
                <a:spcPct val="0"/>
              </a:spcBef>
              <a:spcAft>
                <a:spcPct val="0"/>
              </a:spcAft>
              <a:defRPr sz="3000" kern="1200">
                <a:solidFill>
                  <a:schemeClr val="tx1"/>
                </a:solidFill>
                <a:latin typeface="Arial"/>
                <a:ea typeface="+mn-ea"/>
                <a:cs typeface="+mn-cs"/>
              </a:defRPr>
            </a:lvl3pPr>
            <a:lvl4pPr marL="1371600" algn="l" rtl="0" fontAlgn="base">
              <a:spcBef>
                <a:spcPct val="0"/>
              </a:spcBef>
              <a:spcAft>
                <a:spcPct val="0"/>
              </a:spcAft>
              <a:defRPr sz="3000" kern="1200">
                <a:solidFill>
                  <a:schemeClr val="tx1"/>
                </a:solidFill>
                <a:latin typeface="Arial"/>
                <a:ea typeface="+mn-ea"/>
                <a:cs typeface="+mn-cs"/>
              </a:defRPr>
            </a:lvl4pPr>
            <a:lvl5pPr marL="1828800" algn="l" rtl="0" fontAlgn="base">
              <a:spcBef>
                <a:spcPct val="0"/>
              </a:spcBef>
              <a:spcAft>
                <a:spcPct val="0"/>
              </a:spcAft>
              <a:defRPr sz="3000" kern="1200">
                <a:solidFill>
                  <a:schemeClr val="tx1"/>
                </a:solidFill>
                <a:latin typeface="Arial"/>
                <a:ea typeface="+mn-ea"/>
                <a:cs typeface="+mn-cs"/>
              </a:defRPr>
            </a:lvl5pPr>
            <a:lvl6pPr marL="2286000" algn="l" defTabSz="914400" rtl="0" eaLnBrk="1" latinLnBrk="0" hangingPunct="1">
              <a:defRPr sz="3000" kern="1200">
                <a:solidFill>
                  <a:schemeClr val="tx1"/>
                </a:solidFill>
                <a:latin typeface="Arial"/>
                <a:ea typeface="+mn-ea"/>
                <a:cs typeface="+mn-cs"/>
              </a:defRPr>
            </a:lvl6pPr>
            <a:lvl7pPr marL="2743200" algn="l" defTabSz="914400" rtl="0" eaLnBrk="1" latinLnBrk="0" hangingPunct="1">
              <a:defRPr sz="3000" kern="1200">
                <a:solidFill>
                  <a:schemeClr val="tx1"/>
                </a:solidFill>
                <a:latin typeface="Arial"/>
                <a:ea typeface="+mn-ea"/>
                <a:cs typeface="+mn-cs"/>
              </a:defRPr>
            </a:lvl7pPr>
            <a:lvl8pPr marL="3200400" algn="l" defTabSz="914400" rtl="0" eaLnBrk="1" latinLnBrk="0" hangingPunct="1">
              <a:defRPr sz="3000" kern="1200">
                <a:solidFill>
                  <a:schemeClr val="tx1"/>
                </a:solidFill>
                <a:latin typeface="Arial"/>
                <a:ea typeface="+mn-ea"/>
                <a:cs typeface="+mn-cs"/>
              </a:defRPr>
            </a:lvl8pPr>
            <a:lvl9pPr marL="3657600" algn="l" defTabSz="914400" rtl="0" eaLnBrk="1" latinLnBrk="0" hangingPunct="1">
              <a:defRPr sz="3000" kern="1200">
                <a:solidFill>
                  <a:schemeClr val="tx1"/>
                </a:solidFill>
                <a:latin typeface="Arial"/>
                <a:ea typeface="+mn-ea"/>
                <a:cs typeface="+mn-cs"/>
              </a:defRPr>
            </a:lvl9pPr>
          </a:lstStyle>
          <a:p>
            <a:pPr>
              <a:lnSpc>
                <a:spcPct val="110000"/>
              </a:lnSpc>
            </a:pPr>
            <a:r>
              <a:rPr lang="en-US" sz="2800" dirty="0">
                <a:latin typeface="Times New Roman" panose="02020603050405020304" pitchFamily="18" charset="0"/>
                <a:cs typeface="Times New Roman" panose="02020603050405020304" pitchFamily="18" charset="0"/>
              </a:rPr>
              <a:t>Manufactured home parks are highly vulnerable to extreme weather events. It is not only the physical structure of these homes that makes them vulnerable, but also their geographic locations, ownership and social structure. Some of the largest rivers in the coastal watershed of New Hampshire pose flooding risks for manufactured home communities along their banks. An examination of how resilience can be increased was undertaken with the goal of sharing information to assist municipal officials and community leaders with decision making related to disaster preparedness. The town of Rochester, NH was chosen as the focus area for this examination.</a:t>
            </a:r>
          </a:p>
        </p:txBody>
      </p:sp>
      <p:sp>
        <p:nvSpPr>
          <p:cNvPr id="23" name="Rectangle 22">
            <a:extLst>
              <a:ext uri="{FF2B5EF4-FFF2-40B4-BE49-F238E27FC236}">
                <a16:creationId xmlns:a16="http://schemas.microsoft.com/office/drawing/2014/main" id="{F0700EFA-F39A-4B67-A41D-B592D1296CBF}"/>
              </a:ext>
            </a:extLst>
          </p:cNvPr>
          <p:cNvSpPr>
            <a:spLocks noChangeArrowheads="1"/>
          </p:cNvSpPr>
          <p:nvPr/>
        </p:nvSpPr>
        <p:spPr bwMode="auto">
          <a:xfrm>
            <a:off x="380999" y="5515927"/>
            <a:ext cx="7795321" cy="660029"/>
          </a:xfrm>
          <a:prstGeom prst="rect">
            <a:avLst/>
          </a:prstGeom>
          <a:solidFill>
            <a:schemeClr val="accent2">
              <a:lumMod val="60000"/>
              <a:lumOff val="40000"/>
            </a:schemeClr>
          </a:solidFill>
          <a:ln w="12700">
            <a:noFill/>
            <a:miter lim="800000"/>
          </a:ln>
        </p:spPr>
        <p:txBody>
          <a:bodyPr wrap="none" lIns="182880" tIns="48768" rIns="182880" bIns="45709" anchor="ctr" anchorCtr="0"/>
          <a:lstStyle>
            <a:defPPr>
              <a:defRPr lang="en-US"/>
            </a:defPPr>
            <a:lvl1pPr algn="l" rtl="0" fontAlgn="base">
              <a:spcBef>
                <a:spcPct val="0"/>
              </a:spcBef>
              <a:spcAft>
                <a:spcPct val="0"/>
              </a:spcAft>
              <a:defRPr sz="3000" kern="1200">
                <a:solidFill>
                  <a:schemeClr val="tx1"/>
                </a:solidFill>
                <a:latin typeface="Arial"/>
                <a:ea typeface="+mn-ea"/>
                <a:cs typeface="+mn-cs"/>
              </a:defRPr>
            </a:lvl1pPr>
            <a:lvl2pPr marL="457200" algn="l" rtl="0" fontAlgn="base">
              <a:spcBef>
                <a:spcPct val="0"/>
              </a:spcBef>
              <a:spcAft>
                <a:spcPct val="0"/>
              </a:spcAft>
              <a:defRPr sz="3000" kern="1200">
                <a:solidFill>
                  <a:schemeClr val="tx1"/>
                </a:solidFill>
                <a:latin typeface="Arial"/>
                <a:ea typeface="+mn-ea"/>
                <a:cs typeface="+mn-cs"/>
              </a:defRPr>
            </a:lvl2pPr>
            <a:lvl3pPr marL="914400" algn="l" rtl="0" fontAlgn="base">
              <a:spcBef>
                <a:spcPct val="0"/>
              </a:spcBef>
              <a:spcAft>
                <a:spcPct val="0"/>
              </a:spcAft>
              <a:defRPr sz="3000" kern="1200">
                <a:solidFill>
                  <a:schemeClr val="tx1"/>
                </a:solidFill>
                <a:latin typeface="Arial"/>
                <a:ea typeface="+mn-ea"/>
                <a:cs typeface="+mn-cs"/>
              </a:defRPr>
            </a:lvl3pPr>
            <a:lvl4pPr marL="1371600" algn="l" rtl="0" fontAlgn="base">
              <a:spcBef>
                <a:spcPct val="0"/>
              </a:spcBef>
              <a:spcAft>
                <a:spcPct val="0"/>
              </a:spcAft>
              <a:defRPr sz="3000" kern="1200">
                <a:solidFill>
                  <a:schemeClr val="tx1"/>
                </a:solidFill>
                <a:latin typeface="Arial"/>
                <a:ea typeface="+mn-ea"/>
                <a:cs typeface="+mn-cs"/>
              </a:defRPr>
            </a:lvl4pPr>
            <a:lvl5pPr marL="1828800" algn="l" rtl="0" fontAlgn="base">
              <a:spcBef>
                <a:spcPct val="0"/>
              </a:spcBef>
              <a:spcAft>
                <a:spcPct val="0"/>
              </a:spcAft>
              <a:defRPr sz="3000" kern="1200">
                <a:solidFill>
                  <a:schemeClr val="tx1"/>
                </a:solidFill>
                <a:latin typeface="Arial"/>
                <a:ea typeface="+mn-ea"/>
                <a:cs typeface="+mn-cs"/>
              </a:defRPr>
            </a:lvl5pPr>
            <a:lvl6pPr marL="2286000" algn="l" defTabSz="914400" rtl="0" eaLnBrk="1" latinLnBrk="0" hangingPunct="1">
              <a:defRPr sz="3000" kern="1200">
                <a:solidFill>
                  <a:schemeClr val="tx1"/>
                </a:solidFill>
                <a:latin typeface="Arial"/>
                <a:ea typeface="+mn-ea"/>
                <a:cs typeface="+mn-cs"/>
              </a:defRPr>
            </a:lvl6pPr>
            <a:lvl7pPr marL="2743200" algn="l" defTabSz="914400" rtl="0" eaLnBrk="1" latinLnBrk="0" hangingPunct="1">
              <a:defRPr sz="3000" kern="1200">
                <a:solidFill>
                  <a:schemeClr val="tx1"/>
                </a:solidFill>
                <a:latin typeface="Arial"/>
                <a:ea typeface="+mn-ea"/>
                <a:cs typeface="+mn-cs"/>
              </a:defRPr>
            </a:lvl7pPr>
            <a:lvl8pPr marL="3200400" algn="l" defTabSz="914400" rtl="0" eaLnBrk="1" latinLnBrk="0" hangingPunct="1">
              <a:defRPr sz="3000" kern="1200">
                <a:solidFill>
                  <a:schemeClr val="tx1"/>
                </a:solidFill>
                <a:latin typeface="Arial"/>
                <a:ea typeface="+mn-ea"/>
                <a:cs typeface="+mn-cs"/>
              </a:defRPr>
            </a:lvl8pPr>
            <a:lvl9pPr marL="3657600" algn="l" defTabSz="914400" rtl="0" eaLnBrk="1" latinLnBrk="0" hangingPunct="1">
              <a:defRPr sz="3000" kern="1200">
                <a:solidFill>
                  <a:schemeClr val="tx1"/>
                </a:solidFill>
                <a:latin typeface="Arial"/>
                <a:ea typeface="+mn-ea"/>
                <a:cs typeface="+mn-cs"/>
              </a:defRPr>
            </a:lvl9pPr>
          </a:lstStyle>
          <a:p>
            <a:pPr algn="ctr" defTabSz="3135215">
              <a:defRPr/>
            </a:pPr>
            <a:r>
              <a:rPr lang="en-US" sz="3200" b="1" dirty="0">
                <a:solidFill>
                  <a:schemeClr val="bg1"/>
                </a:solidFill>
                <a:latin typeface="Libre Baskerville" panose="02000000000000000000" pitchFamily="2" charset="0"/>
              </a:rPr>
              <a:t>Overview</a:t>
            </a:r>
          </a:p>
        </p:txBody>
      </p:sp>
      <p:sp>
        <p:nvSpPr>
          <p:cNvPr id="25" name="Rectangle 24">
            <a:extLst>
              <a:ext uri="{FF2B5EF4-FFF2-40B4-BE49-F238E27FC236}">
                <a16:creationId xmlns:a16="http://schemas.microsoft.com/office/drawing/2014/main" id="{76D4AEC4-FDA9-4DCC-AB41-6178867ED87E}"/>
              </a:ext>
            </a:extLst>
          </p:cNvPr>
          <p:cNvSpPr>
            <a:spLocks noChangeArrowheads="1"/>
          </p:cNvSpPr>
          <p:nvPr/>
        </p:nvSpPr>
        <p:spPr bwMode="auto">
          <a:xfrm>
            <a:off x="10457414" y="5529098"/>
            <a:ext cx="12191999" cy="619459"/>
          </a:xfrm>
          <a:prstGeom prst="rect">
            <a:avLst/>
          </a:prstGeom>
          <a:solidFill>
            <a:schemeClr val="accent2">
              <a:lumMod val="60000"/>
              <a:lumOff val="40000"/>
            </a:schemeClr>
          </a:solidFill>
          <a:ln w="12700">
            <a:noFill/>
            <a:miter lim="800000"/>
          </a:ln>
        </p:spPr>
        <p:txBody>
          <a:bodyPr wrap="none" lIns="182880" tIns="48768" rIns="182880" bIns="45709" anchor="ctr" anchorCtr="0"/>
          <a:lstStyle>
            <a:defPPr>
              <a:defRPr lang="en-US"/>
            </a:defPPr>
            <a:lvl1pPr algn="l" rtl="0" fontAlgn="base">
              <a:spcBef>
                <a:spcPct val="0"/>
              </a:spcBef>
              <a:spcAft>
                <a:spcPct val="0"/>
              </a:spcAft>
              <a:defRPr sz="3000" kern="1200">
                <a:solidFill>
                  <a:schemeClr val="tx1"/>
                </a:solidFill>
                <a:latin typeface="Arial"/>
                <a:ea typeface="+mn-ea"/>
                <a:cs typeface="+mn-cs"/>
              </a:defRPr>
            </a:lvl1pPr>
            <a:lvl2pPr marL="457200" algn="l" rtl="0" fontAlgn="base">
              <a:spcBef>
                <a:spcPct val="0"/>
              </a:spcBef>
              <a:spcAft>
                <a:spcPct val="0"/>
              </a:spcAft>
              <a:defRPr sz="3000" kern="1200">
                <a:solidFill>
                  <a:schemeClr val="tx1"/>
                </a:solidFill>
                <a:latin typeface="Arial"/>
                <a:ea typeface="+mn-ea"/>
                <a:cs typeface="+mn-cs"/>
              </a:defRPr>
            </a:lvl2pPr>
            <a:lvl3pPr marL="914400" algn="l" rtl="0" fontAlgn="base">
              <a:spcBef>
                <a:spcPct val="0"/>
              </a:spcBef>
              <a:spcAft>
                <a:spcPct val="0"/>
              </a:spcAft>
              <a:defRPr sz="3000" kern="1200">
                <a:solidFill>
                  <a:schemeClr val="tx1"/>
                </a:solidFill>
                <a:latin typeface="Arial"/>
                <a:ea typeface="+mn-ea"/>
                <a:cs typeface="+mn-cs"/>
              </a:defRPr>
            </a:lvl3pPr>
            <a:lvl4pPr marL="1371600" algn="l" rtl="0" fontAlgn="base">
              <a:spcBef>
                <a:spcPct val="0"/>
              </a:spcBef>
              <a:spcAft>
                <a:spcPct val="0"/>
              </a:spcAft>
              <a:defRPr sz="3000" kern="1200">
                <a:solidFill>
                  <a:schemeClr val="tx1"/>
                </a:solidFill>
                <a:latin typeface="Arial"/>
                <a:ea typeface="+mn-ea"/>
                <a:cs typeface="+mn-cs"/>
              </a:defRPr>
            </a:lvl4pPr>
            <a:lvl5pPr marL="1828800" algn="l" rtl="0" fontAlgn="base">
              <a:spcBef>
                <a:spcPct val="0"/>
              </a:spcBef>
              <a:spcAft>
                <a:spcPct val="0"/>
              </a:spcAft>
              <a:defRPr sz="3000" kern="1200">
                <a:solidFill>
                  <a:schemeClr val="tx1"/>
                </a:solidFill>
                <a:latin typeface="Arial"/>
                <a:ea typeface="+mn-ea"/>
                <a:cs typeface="+mn-cs"/>
              </a:defRPr>
            </a:lvl5pPr>
            <a:lvl6pPr marL="2286000" algn="l" defTabSz="914400" rtl="0" eaLnBrk="1" latinLnBrk="0" hangingPunct="1">
              <a:defRPr sz="3000" kern="1200">
                <a:solidFill>
                  <a:schemeClr val="tx1"/>
                </a:solidFill>
                <a:latin typeface="Arial"/>
                <a:ea typeface="+mn-ea"/>
                <a:cs typeface="+mn-cs"/>
              </a:defRPr>
            </a:lvl6pPr>
            <a:lvl7pPr marL="2743200" algn="l" defTabSz="914400" rtl="0" eaLnBrk="1" latinLnBrk="0" hangingPunct="1">
              <a:defRPr sz="3000" kern="1200">
                <a:solidFill>
                  <a:schemeClr val="tx1"/>
                </a:solidFill>
                <a:latin typeface="Arial"/>
                <a:ea typeface="+mn-ea"/>
                <a:cs typeface="+mn-cs"/>
              </a:defRPr>
            </a:lvl7pPr>
            <a:lvl8pPr marL="3200400" algn="l" defTabSz="914400" rtl="0" eaLnBrk="1" latinLnBrk="0" hangingPunct="1">
              <a:defRPr sz="3000" kern="1200">
                <a:solidFill>
                  <a:schemeClr val="tx1"/>
                </a:solidFill>
                <a:latin typeface="Arial"/>
                <a:ea typeface="+mn-ea"/>
                <a:cs typeface="+mn-cs"/>
              </a:defRPr>
            </a:lvl8pPr>
            <a:lvl9pPr marL="3657600" algn="l" defTabSz="914400" rtl="0" eaLnBrk="1" latinLnBrk="0" hangingPunct="1">
              <a:defRPr sz="3000" kern="1200">
                <a:solidFill>
                  <a:schemeClr val="tx1"/>
                </a:solidFill>
                <a:latin typeface="Arial"/>
                <a:ea typeface="+mn-ea"/>
                <a:cs typeface="+mn-cs"/>
              </a:defRPr>
            </a:lvl9pPr>
          </a:lstStyle>
          <a:p>
            <a:pPr algn="ctr" defTabSz="3135215">
              <a:defRPr/>
            </a:pPr>
            <a:r>
              <a:rPr lang="en-US" sz="3200" b="1" dirty="0">
                <a:solidFill>
                  <a:schemeClr val="bg1"/>
                </a:solidFill>
                <a:latin typeface="Libre Baskerville" panose="02000000000000000000" pitchFamily="2" charset="0"/>
              </a:rPr>
              <a:t>Methodology</a:t>
            </a:r>
          </a:p>
        </p:txBody>
      </p:sp>
      <p:pic>
        <p:nvPicPr>
          <p:cNvPr id="4" name="Picture 3">
            <a:extLst>
              <a:ext uri="{FF2B5EF4-FFF2-40B4-BE49-F238E27FC236}">
                <a16:creationId xmlns:a16="http://schemas.microsoft.com/office/drawing/2014/main" id="{A362A682-D48F-254B-A35F-F002DD597D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399" y="12637658"/>
            <a:ext cx="7820722" cy="7135401"/>
          </a:xfrm>
          <a:prstGeom prst="rect">
            <a:avLst/>
          </a:prstGeom>
        </p:spPr>
      </p:pic>
      <p:sp>
        <p:nvSpPr>
          <p:cNvPr id="5" name="Rectangle 4">
            <a:extLst>
              <a:ext uri="{FF2B5EF4-FFF2-40B4-BE49-F238E27FC236}">
                <a16:creationId xmlns:a16="http://schemas.microsoft.com/office/drawing/2014/main" id="{D1F7A0DD-C26F-4240-8CE1-B2F1375F42B8}"/>
              </a:ext>
            </a:extLst>
          </p:cNvPr>
          <p:cNvSpPr/>
          <p:nvPr/>
        </p:nvSpPr>
        <p:spPr>
          <a:xfrm>
            <a:off x="406399" y="20345400"/>
            <a:ext cx="7795321" cy="338554"/>
          </a:xfrm>
          <a:prstGeom prst="rect">
            <a:avLst/>
          </a:prstGeom>
        </p:spPr>
        <p:txBody>
          <a:bodyPr wrap="square">
            <a:spAutoFit/>
          </a:bodyPr>
          <a:lstStyle/>
          <a:p>
            <a:r>
              <a:rPr lang="en-US" sz="1600" b="1" dirty="0">
                <a:latin typeface="Times New Roman" panose="02020603050405020304" pitchFamily="18" charset="0"/>
                <a:cs typeface="Times New Roman" panose="02020603050405020304" pitchFamily="18" charset="0"/>
              </a:rPr>
              <a:t>Image 1</a:t>
            </a:r>
            <a:r>
              <a:rPr lang="en-US" sz="1600" dirty="0">
                <a:latin typeface="Times New Roman" panose="02020603050405020304" pitchFamily="18" charset="0"/>
                <a:cs typeface="Times New Roman" panose="02020603050405020304" pitchFamily="18" charset="0"/>
              </a:rPr>
              <a:t>. The different categories of the factors that contribute to community resilience.</a:t>
            </a:r>
          </a:p>
        </p:txBody>
      </p:sp>
      <p:graphicFrame>
        <p:nvGraphicFramePr>
          <p:cNvPr id="35" name="Diagram 34">
            <a:extLst>
              <a:ext uri="{FF2B5EF4-FFF2-40B4-BE49-F238E27FC236}">
                <a16:creationId xmlns:a16="http://schemas.microsoft.com/office/drawing/2014/main" id="{29E8B279-DE61-6E40-9B18-2F8BCA245DEA}"/>
              </a:ext>
            </a:extLst>
          </p:cNvPr>
          <p:cNvGraphicFramePr/>
          <p:nvPr>
            <p:extLst>
              <p:ext uri="{D42A27DB-BD31-4B8C-83A1-F6EECF244321}">
                <p14:modId xmlns:p14="http://schemas.microsoft.com/office/powerpoint/2010/main" val="1338059350"/>
              </p:ext>
            </p:extLst>
          </p:nvPr>
        </p:nvGraphicFramePr>
        <p:xfrm>
          <a:off x="12009470" y="6565612"/>
          <a:ext cx="9087885" cy="5871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7" name="Rectangle 36">
            <a:extLst>
              <a:ext uri="{FF2B5EF4-FFF2-40B4-BE49-F238E27FC236}">
                <a16:creationId xmlns:a16="http://schemas.microsoft.com/office/drawing/2014/main" id="{66D71A89-B0AE-8E4F-ACB1-575804D5068F}"/>
              </a:ext>
            </a:extLst>
          </p:cNvPr>
          <p:cNvSpPr>
            <a:spLocks noChangeArrowheads="1"/>
          </p:cNvSpPr>
          <p:nvPr/>
        </p:nvSpPr>
        <p:spPr bwMode="auto">
          <a:xfrm>
            <a:off x="24742078" y="5515926"/>
            <a:ext cx="7795321" cy="660029"/>
          </a:xfrm>
          <a:prstGeom prst="rect">
            <a:avLst/>
          </a:prstGeom>
          <a:solidFill>
            <a:schemeClr val="accent2">
              <a:lumMod val="60000"/>
              <a:lumOff val="40000"/>
            </a:schemeClr>
          </a:solidFill>
          <a:ln w="12700">
            <a:noFill/>
            <a:miter lim="800000"/>
          </a:ln>
        </p:spPr>
        <p:txBody>
          <a:bodyPr wrap="none" lIns="182880" tIns="48768" rIns="182880" bIns="45709" anchor="ctr" anchorCtr="0"/>
          <a:lstStyle>
            <a:defPPr>
              <a:defRPr lang="en-US"/>
            </a:defPPr>
            <a:lvl1pPr algn="l" rtl="0" fontAlgn="base">
              <a:spcBef>
                <a:spcPct val="0"/>
              </a:spcBef>
              <a:spcAft>
                <a:spcPct val="0"/>
              </a:spcAft>
              <a:defRPr sz="3000" kern="1200">
                <a:solidFill>
                  <a:schemeClr val="tx1"/>
                </a:solidFill>
                <a:latin typeface="Arial"/>
                <a:ea typeface="+mn-ea"/>
                <a:cs typeface="+mn-cs"/>
              </a:defRPr>
            </a:lvl1pPr>
            <a:lvl2pPr marL="457200" algn="l" rtl="0" fontAlgn="base">
              <a:spcBef>
                <a:spcPct val="0"/>
              </a:spcBef>
              <a:spcAft>
                <a:spcPct val="0"/>
              </a:spcAft>
              <a:defRPr sz="3000" kern="1200">
                <a:solidFill>
                  <a:schemeClr val="tx1"/>
                </a:solidFill>
                <a:latin typeface="Arial"/>
                <a:ea typeface="+mn-ea"/>
                <a:cs typeface="+mn-cs"/>
              </a:defRPr>
            </a:lvl2pPr>
            <a:lvl3pPr marL="914400" algn="l" rtl="0" fontAlgn="base">
              <a:spcBef>
                <a:spcPct val="0"/>
              </a:spcBef>
              <a:spcAft>
                <a:spcPct val="0"/>
              </a:spcAft>
              <a:defRPr sz="3000" kern="1200">
                <a:solidFill>
                  <a:schemeClr val="tx1"/>
                </a:solidFill>
                <a:latin typeface="Arial"/>
                <a:ea typeface="+mn-ea"/>
                <a:cs typeface="+mn-cs"/>
              </a:defRPr>
            </a:lvl3pPr>
            <a:lvl4pPr marL="1371600" algn="l" rtl="0" fontAlgn="base">
              <a:spcBef>
                <a:spcPct val="0"/>
              </a:spcBef>
              <a:spcAft>
                <a:spcPct val="0"/>
              </a:spcAft>
              <a:defRPr sz="3000" kern="1200">
                <a:solidFill>
                  <a:schemeClr val="tx1"/>
                </a:solidFill>
                <a:latin typeface="Arial"/>
                <a:ea typeface="+mn-ea"/>
                <a:cs typeface="+mn-cs"/>
              </a:defRPr>
            </a:lvl4pPr>
            <a:lvl5pPr marL="1828800" algn="l" rtl="0" fontAlgn="base">
              <a:spcBef>
                <a:spcPct val="0"/>
              </a:spcBef>
              <a:spcAft>
                <a:spcPct val="0"/>
              </a:spcAft>
              <a:defRPr sz="3000" kern="1200">
                <a:solidFill>
                  <a:schemeClr val="tx1"/>
                </a:solidFill>
                <a:latin typeface="Arial"/>
                <a:ea typeface="+mn-ea"/>
                <a:cs typeface="+mn-cs"/>
              </a:defRPr>
            </a:lvl5pPr>
            <a:lvl6pPr marL="2286000" algn="l" defTabSz="914400" rtl="0" eaLnBrk="1" latinLnBrk="0" hangingPunct="1">
              <a:defRPr sz="3000" kern="1200">
                <a:solidFill>
                  <a:schemeClr val="tx1"/>
                </a:solidFill>
                <a:latin typeface="Arial"/>
                <a:ea typeface="+mn-ea"/>
                <a:cs typeface="+mn-cs"/>
              </a:defRPr>
            </a:lvl6pPr>
            <a:lvl7pPr marL="2743200" algn="l" defTabSz="914400" rtl="0" eaLnBrk="1" latinLnBrk="0" hangingPunct="1">
              <a:defRPr sz="3000" kern="1200">
                <a:solidFill>
                  <a:schemeClr val="tx1"/>
                </a:solidFill>
                <a:latin typeface="Arial"/>
                <a:ea typeface="+mn-ea"/>
                <a:cs typeface="+mn-cs"/>
              </a:defRPr>
            </a:lvl7pPr>
            <a:lvl8pPr marL="3200400" algn="l" defTabSz="914400" rtl="0" eaLnBrk="1" latinLnBrk="0" hangingPunct="1">
              <a:defRPr sz="3000" kern="1200">
                <a:solidFill>
                  <a:schemeClr val="tx1"/>
                </a:solidFill>
                <a:latin typeface="Arial"/>
                <a:ea typeface="+mn-ea"/>
                <a:cs typeface="+mn-cs"/>
              </a:defRPr>
            </a:lvl8pPr>
            <a:lvl9pPr marL="3657600" algn="l" defTabSz="914400" rtl="0" eaLnBrk="1" latinLnBrk="0" hangingPunct="1">
              <a:defRPr sz="3000" kern="1200">
                <a:solidFill>
                  <a:schemeClr val="tx1"/>
                </a:solidFill>
                <a:latin typeface="Arial"/>
                <a:ea typeface="+mn-ea"/>
                <a:cs typeface="+mn-cs"/>
              </a:defRPr>
            </a:lvl9pPr>
          </a:lstStyle>
          <a:p>
            <a:pPr algn="ctr" defTabSz="3135215">
              <a:defRPr/>
            </a:pPr>
            <a:r>
              <a:rPr lang="en-US" sz="3200" b="1" dirty="0">
                <a:solidFill>
                  <a:schemeClr val="bg1"/>
                </a:solidFill>
                <a:latin typeface="Libre Baskerville" panose="02000000000000000000" pitchFamily="2" charset="0"/>
              </a:rPr>
              <a:t>The Next Step</a:t>
            </a:r>
          </a:p>
        </p:txBody>
      </p:sp>
      <p:pic>
        <p:nvPicPr>
          <p:cNvPr id="38" name="Picture 37">
            <a:extLst>
              <a:ext uri="{FF2B5EF4-FFF2-40B4-BE49-F238E27FC236}">
                <a16:creationId xmlns:a16="http://schemas.microsoft.com/office/drawing/2014/main" id="{D2EED796-5723-8742-9ED0-27FBAC56175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57414" y="12854490"/>
            <a:ext cx="5620786" cy="7408349"/>
          </a:xfrm>
          <a:prstGeom prst="rect">
            <a:avLst/>
          </a:prstGeom>
        </p:spPr>
      </p:pic>
      <p:pic>
        <p:nvPicPr>
          <p:cNvPr id="41" name="Picture 40" descr="MacBook 250:Users:dylankelly:Desktop:Screen Shot 2016-06-12 at 1.33.35 PM.png">
            <a:extLst>
              <a:ext uri="{FF2B5EF4-FFF2-40B4-BE49-F238E27FC236}">
                <a16:creationId xmlns:a16="http://schemas.microsoft.com/office/drawing/2014/main" id="{E5D2384A-F46A-8045-B63E-CD2F303FA06D}"/>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17163013" y="13008677"/>
            <a:ext cx="5486400" cy="4155440"/>
          </a:xfrm>
          <a:prstGeom prst="rect">
            <a:avLst/>
          </a:prstGeom>
          <a:noFill/>
          <a:ln>
            <a:noFill/>
          </a:ln>
        </p:spPr>
      </p:pic>
      <p:pic>
        <p:nvPicPr>
          <p:cNvPr id="8" name="Picture 7">
            <a:extLst>
              <a:ext uri="{FF2B5EF4-FFF2-40B4-BE49-F238E27FC236}">
                <a16:creationId xmlns:a16="http://schemas.microsoft.com/office/drawing/2014/main" id="{8257EB5B-31B3-3941-8CBD-2A969E05CAC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163013" y="18078131"/>
            <a:ext cx="5486400" cy="2188837"/>
          </a:xfrm>
          <a:prstGeom prst="rect">
            <a:avLst/>
          </a:prstGeom>
        </p:spPr>
      </p:pic>
      <p:sp>
        <p:nvSpPr>
          <p:cNvPr id="42" name="Rectangle 41">
            <a:extLst>
              <a:ext uri="{FF2B5EF4-FFF2-40B4-BE49-F238E27FC236}">
                <a16:creationId xmlns:a16="http://schemas.microsoft.com/office/drawing/2014/main" id="{70B41CA0-40C6-BB46-AF68-DB7E46FEFED9}"/>
              </a:ext>
            </a:extLst>
          </p:cNvPr>
          <p:cNvSpPr/>
          <p:nvPr/>
        </p:nvSpPr>
        <p:spPr>
          <a:xfrm>
            <a:off x="10432014" y="20345401"/>
            <a:ext cx="5646186" cy="584774"/>
          </a:xfrm>
          <a:prstGeom prst="rect">
            <a:avLst/>
          </a:prstGeom>
        </p:spPr>
        <p:txBody>
          <a:bodyPr wrap="square">
            <a:spAutoFit/>
          </a:bodyPr>
          <a:lstStyle/>
          <a:p>
            <a:r>
              <a:rPr lang="en-US" sz="1600" b="1" dirty="0">
                <a:latin typeface="Times New Roman" panose="02020603050405020304" pitchFamily="18" charset="0"/>
                <a:cs typeface="Times New Roman" panose="02020603050405020304" pitchFamily="18" charset="0"/>
              </a:rPr>
              <a:t>Image 2</a:t>
            </a:r>
            <a:r>
              <a:rPr lang="en-US" sz="1600" dirty="0">
                <a:latin typeface="Times New Roman" panose="02020603050405020304" pitchFamily="18" charset="0"/>
                <a:cs typeface="Times New Roman" panose="02020603050405020304" pitchFamily="18" charset="0"/>
              </a:rPr>
              <a:t>. FEMA 100 year floodplain data with Estimated boundary of Cochecho River Estates</a:t>
            </a:r>
          </a:p>
        </p:txBody>
      </p:sp>
      <p:sp>
        <p:nvSpPr>
          <p:cNvPr id="43" name="Rectangle 42">
            <a:extLst>
              <a:ext uri="{FF2B5EF4-FFF2-40B4-BE49-F238E27FC236}">
                <a16:creationId xmlns:a16="http://schemas.microsoft.com/office/drawing/2014/main" id="{DC6F5623-2330-2247-8119-A91C3D11113E}"/>
              </a:ext>
            </a:extLst>
          </p:cNvPr>
          <p:cNvSpPr/>
          <p:nvPr/>
        </p:nvSpPr>
        <p:spPr>
          <a:xfrm>
            <a:off x="17163013" y="17145653"/>
            <a:ext cx="5486400" cy="584775"/>
          </a:xfrm>
          <a:prstGeom prst="rect">
            <a:avLst/>
          </a:prstGeom>
        </p:spPr>
        <p:txBody>
          <a:bodyPr wrap="square">
            <a:spAutoFit/>
          </a:bodyPr>
          <a:lstStyle/>
          <a:p>
            <a:r>
              <a:rPr lang="en-US" sz="1600" b="1" dirty="0">
                <a:latin typeface="Times New Roman" panose="02020603050405020304" pitchFamily="18" charset="0"/>
                <a:cs typeface="Times New Roman" panose="02020603050405020304" pitchFamily="18" charset="0"/>
              </a:rPr>
              <a:t>Image 3</a:t>
            </a:r>
            <a:r>
              <a:rPr lang="en-US" sz="1600" dirty="0">
                <a:latin typeface="Times New Roman" panose="02020603050405020304" pitchFamily="18" charset="0"/>
                <a:cs typeface="Times New Roman" panose="02020603050405020304" pitchFamily="18" charset="0"/>
              </a:rPr>
              <a:t>. New Hampshire Department of Health and Human Services: Social Vulnerability Index, Mobile home percentages </a:t>
            </a:r>
          </a:p>
        </p:txBody>
      </p:sp>
      <p:sp>
        <p:nvSpPr>
          <p:cNvPr id="44" name="Rectangle 43">
            <a:extLst>
              <a:ext uri="{FF2B5EF4-FFF2-40B4-BE49-F238E27FC236}">
                <a16:creationId xmlns:a16="http://schemas.microsoft.com/office/drawing/2014/main" id="{6340500D-927F-C24C-AC02-4AB08BBE1D24}"/>
              </a:ext>
            </a:extLst>
          </p:cNvPr>
          <p:cNvSpPr/>
          <p:nvPr/>
        </p:nvSpPr>
        <p:spPr>
          <a:xfrm>
            <a:off x="17166061" y="20345399"/>
            <a:ext cx="5486400" cy="584775"/>
          </a:xfrm>
          <a:prstGeom prst="rect">
            <a:avLst/>
          </a:prstGeom>
        </p:spPr>
        <p:txBody>
          <a:bodyPr wrap="square">
            <a:spAutoFit/>
          </a:bodyPr>
          <a:lstStyle/>
          <a:p>
            <a:r>
              <a:rPr lang="en-US" sz="1600" b="1" dirty="0">
                <a:latin typeface="Times New Roman" panose="02020603050405020304" pitchFamily="18" charset="0"/>
                <a:cs typeface="Times New Roman" panose="02020603050405020304" pitchFamily="18" charset="0"/>
              </a:rPr>
              <a:t>Image 4</a:t>
            </a:r>
            <a:r>
              <a:rPr lang="en-US" sz="1600" dirty="0">
                <a:latin typeface="Times New Roman" panose="02020603050405020304" pitchFamily="18" charset="0"/>
                <a:cs typeface="Times New Roman" panose="02020603050405020304" pitchFamily="18" charset="0"/>
              </a:rPr>
              <a:t>. Identified Manufactured Home parks in Rochester, NH with the number of homes and age restrictions (* = ages 55 plus)</a:t>
            </a:r>
          </a:p>
        </p:txBody>
      </p:sp>
      <p:sp>
        <p:nvSpPr>
          <p:cNvPr id="46" name="TextBox 19">
            <a:extLst>
              <a:ext uri="{FF2B5EF4-FFF2-40B4-BE49-F238E27FC236}">
                <a16:creationId xmlns:a16="http://schemas.microsoft.com/office/drawing/2014/main" id="{F4E0F4E5-F004-C94A-A51F-29E382490718}"/>
              </a:ext>
            </a:extLst>
          </p:cNvPr>
          <p:cNvSpPr txBox="1">
            <a:spLocks noChangeArrowheads="1"/>
          </p:cNvSpPr>
          <p:nvPr/>
        </p:nvSpPr>
        <p:spPr bwMode="auto">
          <a:xfrm>
            <a:off x="24742078" y="6336269"/>
            <a:ext cx="7820722" cy="6188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0945" tIns="30473" rIns="60945" bIns="30473">
            <a:spAutoFit/>
          </a:bodyPr>
          <a:lstStyle>
            <a:defPPr>
              <a:defRPr lang="en-US"/>
            </a:defPPr>
            <a:lvl1pPr algn="l" rtl="0" fontAlgn="base">
              <a:spcBef>
                <a:spcPct val="0"/>
              </a:spcBef>
              <a:spcAft>
                <a:spcPct val="0"/>
              </a:spcAft>
              <a:defRPr sz="3000" kern="1200">
                <a:solidFill>
                  <a:schemeClr val="tx1"/>
                </a:solidFill>
                <a:latin typeface="Arial"/>
                <a:ea typeface="+mn-ea"/>
                <a:cs typeface="+mn-cs"/>
              </a:defRPr>
            </a:lvl1pPr>
            <a:lvl2pPr marL="457200" algn="l" rtl="0" fontAlgn="base">
              <a:spcBef>
                <a:spcPct val="0"/>
              </a:spcBef>
              <a:spcAft>
                <a:spcPct val="0"/>
              </a:spcAft>
              <a:defRPr sz="3000" kern="1200">
                <a:solidFill>
                  <a:schemeClr val="tx1"/>
                </a:solidFill>
                <a:latin typeface="Arial"/>
                <a:ea typeface="+mn-ea"/>
                <a:cs typeface="+mn-cs"/>
              </a:defRPr>
            </a:lvl2pPr>
            <a:lvl3pPr marL="914400" algn="l" rtl="0" fontAlgn="base">
              <a:spcBef>
                <a:spcPct val="0"/>
              </a:spcBef>
              <a:spcAft>
                <a:spcPct val="0"/>
              </a:spcAft>
              <a:defRPr sz="3000" kern="1200">
                <a:solidFill>
                  <a:schemeClr val="tx1"/>
                </a:solidFill>
                <a:latin typeface="Arial"/>
                <a:ea typeface="+mn-ea"/>
                <a:cs typeface="+mn-cs"/>
              </a:defRPr>
            </a:lvl3pPr>
            <a:lvl4pPr marL="1371600" algn="l" rtl="0" fontAlgn="base">
              <a:spcBef>
                <a:spcPct val="0"/>
              </a:spcBef>
              <a:spcAft>
                <a:spcPct val="0"/>
              </a:spcAft>
              <a:defRPr sz="3000" kern="1200">
                <a:solidFill>
                  <a:schemeClr val="tx1"/>
                </a:solidFill>
                <a:latin typeface="Arial"/>
                <a:ea typeface="+mn-ea"/>
                <a:cs typeface="+mn-cs"/>
              </a:defRPr>
            </a:lvl4pPr>
            <a:lvl5pPr marL="1828800" algn="l" rtl="0" fontAlgn="base">
              <a:spcBef>
                <a:spcPct val="0"/>
              </a:spcBef>
              <a:spcAft>
                <a:spcPct val="0"/>
              </a:spcAft>
              <a:defRPr sz="3000" kern="1200">
                <a:solidFill>
                  <a:schemeClr val="tx1"/>
                </a:solidFill>
                <a:latin typeface="Arial"/>
                <a:ea typeface="+mn-ea"/>
                <a:cs typeface="+mn-cs"/>
              </a:defRPr>
            </a:lvl5pPr>
            <a:lvl6pPr marL="2286000" algn="l" defTabSz="914400" rtl="0" eaLnBrk="1" latinLnBrk="0" hangingPunct="1">
              <a:defRPr sz="3000" kern="1200">
                <a:solidFill>
                  <a:schemeClr val="tx1"/>
                </a:solidFill>
                <a:latin typeface="Arial"/>
                <a:ea typeface="+mn-ea"/>
                <a:cs typeface="+mn-cs"/>
              </a:defRPr>
            </a:lvl6pPr>
            <a:lvl7pPr marL="2743200" algn="l" defTabSz="914400" rtl="0" eaLnBrk="1" latinLnBrk="0" hangingPunct="1">
              <a:defRPr sz="3000" kern="1200">
                <a:solidFill>
                  <a:schemeClr val="tx1"/>
                </a:solidFill>
                <a:latin typeface="Arial"/>
                <a:ea typeface="+mn-ea"/>
                <a:cs typeface="+mn-cs"/>
              </a:defRPr>
            </a:lvl7pPr>
            <a:lvl8pPr marL="3200400" algn="l" defTabSz="914400" rtl="0" eaLnBrk="1" latinLnBrk="0" hangingPunct="1">
              <a:defRPr sz="3000" kern="1200">
                <a:solidFill>
                  <a:schemeClr val="tx1"/>
                </a:solidFill>
                <a:latin typeface="Arial"/>
                <a:ea typeface="+mn-ea"/>
                <a:cs typeface="+mn-cs"/>
              </a:defRPr>
            </a:lvl8pPr>
            <a:lvl9pPr marL="3657600" algn="l" defTabSz="914400" rtl="0" eaLnBrk="1" latinLnBrk="0" hangingPunct="1">
              <a:defRPr sz="3000" kern="1200">
                <a:solidFill>
                  <a:schemeClr val="tx1"/>
                </a:solidFill>
                <a:latin typeface="Arial"/>
                <a:ea typeface="+mn-ea"/>
                <a:cs typeface="+mn-cs"/>
              </a:defRPr>
            </a:lvl9pPr>
          </a:lstStyle>
          <a:p>
            <a:pPr>
              <a:lnSpc>
                <a:spcPct val="110000"/>
              </a:lnSpc>
            </a:pPr>
            <a:r>
              <a:rPr lang="en-US" sz="2800" dirty="0">
                <a:latin typeface="Times New Roman" panose="02020603050405020304" pitchFamily="18" charset="0"/>
                <a:cs typeface="Times New Roman" panose="02020603050405020304" pitchFamily="18" charset="0"/>
              </a:rPr>
              <a:t>An interview with the assistant Chief of the Rochester Fire Department provided valuable insight about disaster planning and community outreach that was used in conjunction with research into factors of both resilience and vulnerability to flooding events. All of the considerations and actions deemed appropriate for building resilience in manufactured home parks were synthesized using the format of an ESRI Story Map.  This user friendly web-based platform is an effective method for sharing information with a wide range of audiences. Once the Story Map has been further developed it will be ready to share with the intended audiences and promote effective community action.</a:t>
            </a:r>
          </a:p>
        </p:txBody>
      </p:sp>
      <p:graphicFrame>
        <p:nvGraphicFramePr>
          <p:cNvPr id="9" name="Diagram 8">
            <a:extLst>
              <a:ext uri="{FF2B5EF4-FFF2-40B4-BE49-F238E27FC236}">
                <a16:creationId xmlns:a16="http://schemas.microsoft.com/office/drawing/2014/main" id="{C68B01D3-71AA-C54F-8851-CFF9BE4CAFCA}"/>
              </a:ext>
            </a:extLst>
          </p:cNvPr>
          <p:cNvGraphicFramePr/>
          <p:nvPr>
            <p:extLst>
              <p:ext uri="{D42A27DB-BD31-4B8C-83A1-F6EECF244321}">
                <p14:modId xmlns:p14="http://schemas.microsoft.com/office/powerpoint/2010/main" val="2217677647"/>
              </p:ext>
            </p:extLst>
          </p:nvPr>
        </p:nvGraphicFramePr>
        <p:xfrm>
          <a:off x="21459216" y="12637658"/>
          <a:ext cx="14386445" cy="7707741"/>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47" name="Rectangle 46">
            <a:extLst>
              <a:ext uri="{FF2B5EF4-FFF2-40B4-BE49-F238E27FC236}">
                <a16:creationId xmlns:a16="http://schemas.microsoft.com/office/drawing/2014/main" id="{60C02F04-381B-FD41-BD1D-B346244DBABE}"/>
              </a:ext>
            </a:extLst>
          </p:cNvPr>
          <p:cNvSpPr/>
          <p:nvPr/>
        </p:nvSpPr>
        <p:spPr>
          <a:xfrm>
            <a:off x="24742078" y="20345400"/>
            <a:ext cx="7795321" cy="584775"/>
          </a:xfrm>
          <a:prstGeom prst="rect">
            <a:avLst/>
          </a:prstGeom>
        </p:spPr>
        <p:txBody>
          <a:bodyPr wrap="square">
            <a:spAutoFit/>
          </a:bodyPr>
          <a:lstStyle/>
          <a:p>
            <a:r>
              <a:rPr lang="en-US" sz="1600" b="1" dirty="0">
                <a:latin typeface="Times New Roman" panose="02020603050405020304" pitchFamily="18" charset="0"/>
                <a:cs typeface="Times New Roman" panose="02020603050405020304" pitchFamily="18" charset="0"/>
              </a:rPr>
              <a:t>Image 5</a:t>
            </a:r>
            <a:r>
              <a:rPr lang="en-US" sz="1600" dirty="0">
                <a:latin typeface="Times New Roman" panose="02020603050405020304" pitchFamily="18" charset="0"/>
                <a:cs typeface="Times New Roman" panose="02020603050405020304" pitchFamily="18" charset="0"/>
              </a:rPr>
              <a:t>. Summary of considerations and actions to be shared with park leaders and municipal officials</a:t>
            </a:r>
          </a:p>
        </p:txBody>
      </p:sp>
      <p:pic>
        <p:nvPicPr>
          <p:cNvPr id="13" name="Picture 12">
            <a:extLst>
              <a:ext uri="{FF2B5EF4-FFF2-40B4-BE49-F238E27FC236}">
                <a16:creationId xmlns:a16="http://schemas.microsoft.com/office/drawing/2014/main" id="{3E9400E1-2374-584D-8632-AC5ABA990E20}"/>
              </a:ext>
            </a:extLst>
          </p:cNvPr>
          <p:cNvPicPr>
            <a:picLocks noChangeAspect="1"/>
          </p:cNvPicPr>
          <p:nvPr/>
        </p:nvPicPr>
        <p:blipFill>
          <a:blip r:embed="rId16"/>
          <a:stretch>
            <a:fillRect/>
          </a:stretch>
        </p:blipFill>
        <p:spPr>
          <a:xfrm>
            <a:off x="1143000" y="772735"/>
            <a:ext cx="2195136" cy="2195136"/>
          </a:xfrm>
          <a:prstGeom prst="rect">
            <a:avLst/>
          </a:prstGeom>
        </p:spPr>
      </p:pic>
      <p:pic>
        <p:nvPicPr>
          <p:cNvPr id="49" name="Picture 48">
            <a:extLst>
              <a:ext uri="{FF2B5EF4-FFF2-40B4-BE49-F238E27FC236}">
                <a16:creationId xmlns:a16="http://schemas.microsoft.com/office/drawing/2014/main" id="{7ED923AB-F8A4-1A48-9468-DF343F002794}"/>
              </a:ext>
            </a:extLst>
          </p:cNvPr>
          <p:cNvPicPr>
            <a:picLocks noChangeAspect="1"/>
          </p:cNvPicPr>
          <p:nvPr/>
        </p:nvPicPr>
        <p:blipFill>
          <a:blip r:embed="rId17"/>
          <a:stretch>
            <a:fillRect/>
          </a:stretch>
        </p:blipFill>
        <p:spPr>
          <a:xfrm>
            <a:off x="29665116" y="851770"/>
            <a:ext cx="2353632" cy="2082608"/>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6.09.30"/>
  <p:tag name="AS_TITLE" val="Aspose.Slides for .NET 4.0"/>
  <p:tag name="AS_VERSION" val="16.9.0.0"/>
  <p:tag name="MAKESIGNSTEMPLATE" val="intellectualsage|09-2018"/>
</p:tagLst>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10B6F4"/>
      </a:accent1>
      <a:accent2>
        <a:srgbClr val="3C78C3"/>
      </a:accent2>
      <a:accent3>
        <a:srgbClr val="9F52D0"/>
      </a:accent3>
      <a:accent4>
        <a:srgbClr val="D64198"/>
      </a:accent4>
      <a:accent5>
        <a:srgbClr val="DA2228"/>
      </a:accent5>
      <a:accent6>
        <a:srgbClr val="F18318"/>
      </a:accent6>
      <a:hlink>
        <a:srgbClr val="A8DEE8"/>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C0CB9708-C445-4049-9D7F-4C8684E69AF3}"/>
    </a:ext>
  </a:extLst>
</a:theme>
</file>

<file path=docProps/app.xml><?xml version="1.0" encoding="utf-8"?>
<Properties xmlns="http://schemas.openxmlformats.org/officeDocument/2006/extended-properties" xmlns:vt="http://schemas.openxmlformats.org/officeDocument/2006/docPropsVTypes">
  <Template>{64F1E35D-0C4F-D649-8B42-8204045DFA82}tf16401369</Template>
  <TotalTime>1570</TotalTime>
  <Words>387</Words>
  <Application>Microsoft Macintosh PowerPoint</Application>
  <PresentationFormat>Custom</PresentationFormat>
  <Paragraphs>25</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Calibri Light</vt:lpstr>
      <vt:lpstr>Montserrat Light</vt:lpstr>
      <vt:lpstr>Times New Roman</vt:lpstr>
      <vt:lpstr>Arial</vt:lpstr>
      <vt:lpstr>Rockwell</vt:lpstr>
      <vt:lpstr>Wingdings</vt:lpstr>
      <vt:lpstr>Libre Baskerville</vt:lpstr>
      <vt:lpstr>Atlas</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Research Poster</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Kelly, Dylan R</cp:lastModifiedBy>
  <cp:revision>58</cp:revision>
  <dcterms:modified xsi:type="dcterms:W3CDTF">2018-10-10T20:09:55Z</dcterms:modified>
  <cp:category>templates for scientific poster</cp:category>
</cp:coreProperties>
</file>