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compatMode="1" saveSubsetFonts="1">
  <p:sldMasterIdLst>
    <p:sldMasterId id="2147483732" r:id="rId1"/>
  </p:sldMasterIdLst>
  <p:notesMasterIdLst>
    <p:notesMasterId r:id="rId3"/>
  </p:notesMasterIdLst>
  <p:sldIdLst>
    <p:sldId id="258" r:id="rId2"/>
  </p:sldIdLst>
  <p:sldSz cx="40233600" cy="32918400"/>
  <p:notesSz cx="6858000" cy="9144000"/>
  <p:defaultTextStyle>
    <a:defPPr>
      <a:defRPr lang="en-US"/>
    </a:defPPr>
    <a:lvl1pPr algn="l" defTabSz="4178300" rtl="0" eaLnBrk="0" fontAlgn="base" hangingPunct="0">
      <a:spcBef>
        <a:spcPct val="0"/>
      </a:spcBef>
      <a:spcAft>
        <a:spcPct val="0"/>
      </a:spcAft>
      <a:defRPr sz="8200" kern="1200">
        <a:solidFill>
          <a:schemeClr val="tx1"/>
        </a:solidFill>
        <a:latin typeface="Calibri" panose="020F0502020204030204" pitchFamily="34" charset="0"/>
        <a:ea typeface="MS PGothic" panose="020B0600070205080204" pitchFamily="34" charset="-128"/>
        <a:cs typeface="+mn-cs"/>
      </a:defRPr>
    </a:lvl1pPr>
    <a:lvl2pPr marL="2089150" indent="-1631950" algn="l" defTabSz="4178300" rtl="0" eaLnBrk="0" fontAlgn="base" hangingPunct="0">
      <a:spcBef>
        <a:spcPct val="0"/>
      </a:spcBef>
      <a:spcAft>
        <a:spcPct val="0"/>
      </a:spcAft>
      <a:defRPr sz="8200" kern="1200">
        <a:solidFill>
          <a:schemeClr val="tx1"/>
        </a:solidFill>
        <a:latin typeface="Calibri" panose="020F0502020204030204" pitchFamily="34" charset="0"/>
        <a:ea typeface="MS PGothic" panose="020B0600070205080204" pitchFamily="34" charset="-128"/>
        <a:cs typeface="+mn-cs"/>
      </a:defRPr>
    </a:lvl2pPr>
    <a:lvl3pPr marL="4178300" indent="-3263900" algn="l" defTabSz="4178300" rtl="0" eaLnBrk="0" fontAlgn="base" hangingPunct="0">
      <a:spcBef>
        <a:spcPct val="0"/>
      </a:spcBef>
      <a:spcAft>
        <a:spcPct val="0"/>
      </a:spcAft>
      <a:defRPr sz="8200" kern="1200">
        <a:solidFill>
          <a:schemeClr val="tx1"/>
        </a:solidFill>
        <a:latin typeface="Calibri" panose="020F0502020204030204" pitchFamily="34" charset="0"/>
        <a:ea typeface="MS PGothic" panose="020B0600070205080204" pitchFamily="34" charset="-128"/>
        <a:cs typeface="+mn-cs"/>
      </a:defRPr>
    </a:lvl3pPr>
    <a:lvl4pPr marL="6267450" indent="-4895850" algn="l" defTabSz="4178300" rtl="0" eaLnBrk="0" fontAlgn="base" hangingPunct="0">
      <a:spcBef>
        <a:spcPct val="0"/>
      </a:spcBef>
      <a:spcAft>
        <a:spcPct val="0"/>
      </a:spcAft>
      <a:defRPr sz="8200" kern="1200">
        <a:solidFill>
          <a:schemeClr val="tx1"/>
        </a:solidFill>
        <a:latin typeface="Calibri" panose="020F0502020204030204" pitchFamily="34" charset="0"/>
        <a:ea typeface="MS PGothic" panose="020B0600070205080204" pitchFamily="34" charset="-128"/>
        <a:cs typeface="+mn-cs"/>
      </a:defRPr>
    </a:lvl4pPr>
    <a:lvl5pPr marL="8358188" indent="-6529388" algn="l" defTabSz="4178300" rtl="0" eaLnBrk="0" fontAlgn="base" hangingPunct="0">
      <a:spcBef>
        <a:spcPct val="0"/>
      </a:spcBef>
      <a:spcAft>
        <a:spcPct val="0"/>
      </a:spcAft>
      <a:defRPr sz="8200"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sz="8200"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sz="8200"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sz="8200"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sz="8200"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10272">
          <p15:clr>
            <a:srgbClr val="A4A3A4"/>
          </p15:clr>
        </p15:guide>
        <p15:guide id="2" pos="1267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5426" autoAdjust="0"/>
    <p:restoredTop sz="94685"/>
  </p:normalViewPr>
  <p:slideViewPr>
    <p:cSldViewPr>
      <p:cViewPr>
        <p:scale>
          <a:sx n="36" d="100"/>
          <a:sy n="36" d="100"/>
        </p:scale>
        <p:origin x="768" y="120"/>
      </p:cViewPr>
      <p:guideLst>
        <p:guide orient="horz" pos="10272"/>
        <p:guide pos="12672"/>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1449594-5A23-454C-A4D2-7151C0BEF961}"/>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Calibri" charset="0"/>
                <a:ea typeface="ＭＳ Ｐゴシック" charset="0"/>
                <a:cs typeface="ＭＳ Ｐゴシック" charset="0"/>
              </a:defRPr>
            </a:lvl1pPr>
          </a:lstStyle>
          <a:p>
            <a:pPr>
              <a:defRPr/>
            </a:pPr>
            <a:endParaRPr lang="en-US"/>
          </a:p>
        </p:txBody>
      </p:sp>
      <p:sp>
        <p:nvSpPr>
          <p:cNvPr id="3" name="Date Placeholder 2">
            <a:extLst>
              <a:ext uri="{FF2B5EF4-FFF2-40B4-BE49-F238E27FC236}">
                <a16:creationId xmlns:a16="http://schemas.microsoft.com/office/drawing/2014/main" id="{299B9141-396A-8144-86E2-586895078DD0}"/>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smtClean="0"/>
            </a:lvl1pPr>
          </a:lstStyle>
          <a:p>
            <a:pPr>
              <a:defRPr/>
            </a:pPr>
            <a:fld id="{FE6FD91C-2A35-A447-85AE-848E17640DE1}" type="datetimeFigureOut">
              <a:rPr lang="en-US" altLang="en-US"/>
              <a:pPr>
                <a:defRPr/>
              </a:pPr>
              <a:t>10/12/18</a:t>
            </a:fld>
            <a:endParaRPr lang="en-US" altLang="en-US"/>
          </a:p>
        </p:txBody>
      </p:sp>
      <p:sp>
        <p:nvSpPr>
          <p:cNvPr id="4" name="Slide Image Placeholder 3">
            <a:extLst>
              <a:ext uri="{FF2B5EF4-FFF2-40B4-BE49-F238E27FC236}">
                <a16:creationId xmlns:a16="http://schemas.microsoft.com/office/drawing/2014/main" id="{054C7B0A-784F-3443-BC6A-13A443ECDCDF}"/>
              </a:ext>
            </a:extLst>
          </p:cNvPr>
          <p:cNvSpPr>
            <a:spLocks noGrp="1" noRot="1" noChangeAspect="1"/>
          </p:cNvSpPr>
          <p:nvPr>
            <p:ph type="sldImg" idx="2"/>
          </p:nvPr>
        </p:nvSpPr>
        <p:spPr>
          <a:xfrm>
            <a:off x="1333500" y="685800"/>
            <a:ext cx="4191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23660531-97B2-594B-B928-7BC354ED6792}"/>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7E6F4953-3451-5049-B8DB-C85E4E1A06C0}"/>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Calibri" charset="0"/>
                <a:ea typeface="ＭＳ Ｐゴシック" charset="0"/>
                <a:cs typeface="ＭＳ Ｐゴシック" charset="0"/>
              </a:defRPr>
            </a:lvl1pPr>
          </a:lstStyle>
          <a:p>
            <a:pPr>
              <a:defRPr/>
            </a:pPr>
            <a:endParaRPr lang="en-US"/>
          </a:p>
        </p:txBody>
      </p:sp>
      <p:sp>
        <p:nvSpPr>
          <p:cNvPr id="7" name="Slide Number Placeholder 6">
            <a:extLst>
              <a:ext uri="{FF2B5EF4-FFF2-40B4-BE49-F238E27FC236}">
                <a16:creationId xmlns:a16="http://schemas.microsoft.com/office/drawing/2014/main" id="{CE0FD8BF-934E-564D-8175-349ACDD419D5}"/>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808163B1-9834-0C46-BA6C-748BD8FB26E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MS PGothic" pitchFamily="34" charset="-128"/>
        <a:cs typeface="MS PGothic" charset="0"/>
      </a:defRPr>
    </a:lvl1pPr>
    <a:lvl2pPr marL="457200" algn="l" defTabSz="457200" rtl="0" eaLnBrk="0" fontAlgn="base" hangingPunct="0">
      <a:spcBef>
        <a:spcPct val="30000"/>
      </a:spcBef>
      <a:spcAft>
        <a:spcPct val="0"/>
      </a:spcAft>
      <a:defRPr sz="1200" kern="1200">
        <a:solidFill>
          <a:schemeClr val="tx1"/>
        </a:solidFill>
        <a:latin typeface="+mn-lt"/>
        <a:ea typeface="MS PGothic" pitchFamily="34" charset="-128"/>
        <a:cs typeface="MS PGothic" charset="0"/>
      </a:defRPr>
    </a:lvl2pPr>
    <a:lvl3pPr marL="914400" algn="l" defTabSz="457200" rtl="0" eaLnBrk="0" fontAlgn="base" hangingPunct="0">
      <a:spcBef>
        <a:spcPct val="30000"/>
      </a:spcBef>
      <a:spcAft>
        <a:spcPct val="0"/>
      </a:spcAft>
      <a:defRPr sz="1200" kern="1200">
        <a:solidFill>
          <a:schemeClr val="tx1"/>
        </a:solidFill>
        <a:latin typeface="+mn-lt"/>
        <a:ea typeface="MS PGothic" pitchFamily="34" charset="-128"/>
        <a:cs typeface="MS PGothic" charset="0"/>
      </a:defRPr>
    </a:lvl3pPr>
    <a:lvl4pPr marL="1371600" algn="l" defTabSz="457200" rtl="0" eaLnBrk="0" fontAlgn="base" hangingPunct="0">
      <a:spcBef>
        <a:spcPct val="30000"/>
      </a:spcBef>
      <a:spcAft>
        <a:spcPct val="0"/>
      </a:spcAft>
      <a:defRPr sz="1200" kern="1200">
        <a:solidFill>
          <a:schemeClr val="tx1"/>
        </a:solidFill>
        <a:latin typeface="+mn-lt"/>
        <a:ea typeface="MS PGothic" pitchFamily="34" charset="-128"/>
        <a:cs typeface="MS PGothic" charset="0"/>
      </a:defRPr>
    </a:lvl4pPr>
    <a:lvl5pPr marL="1828800" algn="l" defTabSz="457200" rtl="0" eaLnBrk="0" fontAlgn="base" hangingPunct="0">
      <a:spcBef>
        <a:spcPct val="30000"/>
      </a:spcBef>
      <a:spcAft>
        <a:spcPct val="0"/>
      </a:spcAft>
      <a:defRPr sz="1200" kern="1200">
        <a:solidFill>
          <a:schemeClr val="tx1"/>
        </a:solidFill>
        <a:latin typeface="+mn-lt"/>
        <a:ea typeface="MS PGothic" pitchFamily="34" charset="-128"/>
        <a:cs typeface="MS PGothic"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a:extLst>
              <a:ext uri="{FF2B5EF4-FFF2-40B4-BE49-F238E27FC236}">
                <a16:creationId xmlns:a16="http://schemas.microsoft.com/office/drawing/2014/main" id="{A2086F91-0A0A-334D-950E-9C075077419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a:extLst>
              <a:ext uri="{FF2B5EF4-FFF2-40B4-BE49-F238E27FC236}">
                <a16:creationId xmlns:a16="http://schemas.microsoft.com/office/drawing/2014/main" id="{FF81CA2C-CFD5-ED46-AB35-DC3FA8E63B8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Main Text – Arial 28</a:t>
            </a:r>
          </a:p>
          <a:p>
            <a:pPr eaLnBrk="1" hangingPunct="1">
              <a:spcBef>
                <a:spcPct val="0"/>
              </a:spcBef>
            </a:pPr>
            <a:r>
              <a:rPr lang="en-US" altLang="en-US"/>
              <a:t>Fig. captions – Arial 22</a:t>
            </a:r>
          </a:p>
          <a:p>
            <a:pPr eaLnBrk="1" hangingPunct="1">
              <a:spcBef>
                <a:spcPct val="0"/>
              </a:spcBef>
            </a:pPr>
            <a:endParaRPr lang="en-US" altLang="en-US"/>
          </a:p>
          <a:p>
            <a:pPr eaLnBrk="1" hangingPunct="1">
              <a:spcBef>
                <a:spcPct val="0"/>
              </a:spcBef>
            </a:pPr>
            <a:r>
              <a:rPr lang="en-US" altLang="en-US"/>
              <a:t>Remove YCCC logo and affiliation. </a:t>
            </a:r>
          </a:p>
          <a:p>
            <a:pPr eaLnBrk="1" hangingPunct="1">
              <a:spcBef>
                <a:spcPct val="0"/>
              </a:spcBef>
            </a:pPr>
            <a:r>
              <a:rPr lang="en-US" altLang="en-US"/>
              <a:t>Add ME Seagrant Logo</a:t>
            </a:r>
          </a:p>
          <a:p>
            <a:pPr eaLnBrk="1" hangingPunct="1">
              <a:spcBef>
                <a:spcPct val="0"/>
              </a:spcBef>
            </a:pPr>
            <a:r>
              <a:rPr lang="en-US" altLang="en-US"/>
              <a:t>Reorder affiliations</a:t>
            </a:r>
          </a:p>
          <a:p>
            <a:pPr eaLnBrk="1" hangingPunct="1">
              <a:spcBef>
                <a:spcPct val="0"/>
              </a:spcBef>
            </a:pPr>
            <a:endParaRPr lang="en-US" altLang="en-US"/>
          </a:p>
          <a:p>
            <a:pPr eaLnBrk="1" hangingPunct="1">
              <a:spcBef>
                <a:spcPct val="0"/>
              </a:spcBef>
            </a:pPr>
            <a:r>
              <a:rPr lang="en-US" altLang="en-US"/>
              <a:t>Move fisheries graph (Fig. 5) to background. Reorder figs.</a:t>
            </a:r>
          </a:p>
          <a:p>
            <a:pPr eaLnBrk="1" hangingPunct="1">
              <a:spcBef>
                <a:spcPct val="0"/>
              </a:spcBef>
            </a:pPr>
            <a:r>
              <a:rPr lang="en-US" altLang="en-US"/>
              <a:t>Update table 1. Fix data (need to look at raw sheets?)</a:t>
            </a:r>
          </a:p>
          <a:p>
            <a:pPr eaLnBrk="1" hangingPunct="1">
              <a:spcBef>
                <a:spcPct val="0"/>
              </a:spcBef>
            </a:pPr>
            <a:r>
              <a:rPr lang="en-US" altLang="en-US"/>
              <a:t>If space, update future research. Maybe add to Prelim. results section.</a:t>
            </a:r>
          </a:p>
          <a:p>
            <a:pPr eaLnBrk="1" hangingPunct="1">
              <a:spcBef>
                <a:spcPct val="0"/>
              </a:spcBef>
            </a:pPr>
            <a:r>
              <a:rPr lang="en-US" altLang="en-US"/>
              <a:t>Add Cameron to acknowledgments </a:t>
            </a:r>
          </a:p>
          <a:p>
            <a:pPr eaLnBrk="1" hangingPunct="1">
              <a:spcBef>
                <a:spcPct val="0"/>
              </a:spcBef>
            </a:pPr>
            <a:endParaRPr lang="en-US" altLang="en-US"/>
          </a:p>
        </p:txBody>
      </p:sp>
      <p:sp>
        <p:nvSpPr>
          <p:cNvPr id="4100" name="Slide Number Placeholder 3">
            <a:extLst>
              <a:ext uri="{FF2B5EF4-FFF2-40B4-BE49-F238E27FC236}">
                <a16:creationId xmlns:a16="http://schemas.microsoft.com/office/drawing/2014/main" id="{431123EE-96A8-B449-9A4F-38F8415C045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fld id="{4F1AEA2C-9091-E64F-A070-CFB060E52737}" type="slidenum">
              <a:rPr lang="en-US" altLang="en-US" sz="1200"/>
              <a:pPr/>
              <a:t>1</a:t>
            </a:fld>
            <a:endParaRPr lang="en-US" alt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10226042"/>
            <a:ext cx="34198560" cy="7056120"/>
          </a:xfrm>
        </p:spPr>
        <p:txBody>
          <a:bodyPr/>
          <a:lstStyle/>
          <a:p>
            <a:r>
              <a:rPr lang="en-US"/>
              <a:t>Click to edit Master title style</a:t>
            </a:r>
          </a:p>
        </p:txBody>
      </p:sp>
      <p:sp>
        <p:nvSpPr>
          <p:cNvPr id="3" name="Subtitle 2"/>
          <p:cNvSpPr>
            <a:spLocks noGrp="1"/>
          </p:cNvSpPr>
          <p:nvPr>
            <p:ph type="subTitle" idx="1"/>
          </p:nvPr>
        </p:nvSpPr>
        <p:spPr>
          <a:xfrm>
            <a:off x="6035040" y="18653760"/>
            <a:ext cx="28163520" cy="8412480"/>
          </a:xfrm>
        </p:spPr>
        <p:txBody>
          <a:bodyPr/>
          <a:lstStyle>
            <a:lvl1pPr marL="0" indent="0" algn="ctr">
              <a:buNone/>
              <a:defRPr>
                <a:solidFill>
                  <a:schemeClr val="tx1">
                    <a:tint val="75000"/>
                  </a:schemeClr>
                </a:solidFill>
              </a:defRPr>
            </a:lvl1pPr>
            <a:lvl2pPr marL="2090044" indent="0" algn="ctr">
              <a:buNone/>
              <a:defRPr>
                <a:solidFill>
                  <a:schemeClr val="tx1">
                    <a:tint val="75000"/>
                  </a:schemeClr>
                </a:solidFill>
              </a:defRPr>
            </a:lvl2pPr>
            <a:lvl3pPr marL="4180088" indent="0" algn="ctr">
              <a:buNone/>
              <a:defRPr>
                <a:solidFill>
                  <a:schemeClr val="tx1">
                    <a:tint val="75000"/>
                  </a:schemeClr>
                </a:solidFill>
              </a:defRPr>
            </a:lvl3pPr>
            <a:lvl4pPr marL="6270132" indent="0" algn="ctr">
              <a:buNone/>
              <a:defRPr>
                <a:solidFill>
                  <a:schemeClr val="tx1">
                    <a:tint val="75000"/>
                  </a:schemeClr>
                </a:solidFill>
              </a:defRPr>
            </a:lvl4pPr>
            <a:lvl5pPr marL="8360176" indent="0" algn="ctr">
              <a:buNone/>
              <a:defRPr>
                <a:solidFill>
                  <a:schemeClr val="tx1">
                    <a:tint val="75000"/>
                  </a:schemeClr>
                </a:solidFill>
              </a:defRPr>
            </a:lvl5pPr>
            <a:lvl6pPr marL="10450220" indent="0" algn="ctr">
              <a:buNone/>
              <a:defRPr>
                <a:solidFill>
                  <a:schemeClr val="tx1">
                    <a:tint val="75000"/>
                  </a:schemeClr>
                </a:solidFill>
              </a:defRPr>
            </a:lvl6pPr>
            <a:lvl7pPr marL="12540264" indent="0" algn="ctr">
              <a:buNone/>
              <a:defRPr>
                <a:solidFill>
                  <a:schemeClr val="tx1">
                    <a:tint val="75000"/>
                  </a:schemeClr>
                </a:solidFill>
              </a:defRPr>
            </a:lvl7pPr>
            <a:lvl8pPr marL="14630309" indent="0" algn="ctr">
              <a:buNone/>
              <a:defRPr>
                <a:solidFill>
                  <a:schemeClr val="tx1">
                    <a:tint val="75000"/>
                  </a:schemeClr>
                </a:solidFill>
              </a:defRPr>
            </a:lvl8pPr>
            <a:lvl9pPr marL="16720353"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42863AB9-1CD1-A443-A171-DFFEEB142F09}"/>
              </a:ext>
            </a:extLst>
          </p:cNvPr>
          <p:cNvSpPr>
            <a:spLocks noGrp="1"/>
          </p:cNvSpPr>
          <p:nvPr>
            <p:ph type="dt" sz="half" idx="10"/>
          </p:nvPr>
        </p:nvSpPr>
        <p:spPr/>
        <p:txBody>
          <a:bodyPr/>
          <a:lstStyle>
            <a:lvl1pPr>
              <a:defRPr/>
            </a:lvl1pPr>
          </a:lstStyle>
          <a:p>
            <a:pPr>
              <a:defRPr/>
            </a:pPr>
            <a:fld id="{A7D80847-35FE-0F4E-AB18-1C07967138D2}" type="datetimeFigureOut">
              <a:rPr lang="en-US" altLang="en-US"/>
              <a:pPr>
                <a:defRPr/>
              </a:pPr>
              <a:t>10/12/18</a:t>
            </a:fld>
            <a:endParaRPr lang="en-US" altLang="en-US"/>
          </a:p>
        </p:txBody>
      </p:sp>
      <p:sp>
        <p:nvSpPr>
          <p:cNvPr id="5" name="Footer Placeholder 4">
            <a:extLst>
              <a:ext uri="{FF2B5EF4-FFF2-40B4-BE49-F238E27FC236}">
                <a16:creationId xmlns:a16="http://schemas.microsoft.com/office/drawing/2014/main" id="{85763096-2C01-524A-A2A8-D1E511B9A81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FE49575-2B5A-B34D-8559-05BFD9670069}"/>
              </a:ext>
            </a:extLst>
          </p:cNvPr>
          <p:cNvSpPr>
            <a:spLocks noGrp="1"/>
          </p:cNvSpPr>
          <p:nvPr>
            <p:ph type="sldNum" sz="quarter" idx="12"/>
          </p:nvPr>
        </p:nvSpPr>
        <p:spPr/>
        <p:txBody>
          <a:bodyPr/>
          <a:lstStyle>
            <a:lvl1pPr>
              <a:defRPr/>
            </a:lvl1pPr>
          </a:lstStyle>
          <a:p>
            <a:pPr>
              <a:defRPr/>
            </a:pPr>
            <a:fld id="{E73BF780-DC89-EF48-AFE6-BC9341F04160}" type="slidenum">
              <a:rPr lang="en-US" altLang="en-US"/>
              <a:pPr>
                <a:defRPr/>
              </a:pPr>
              <a:t>‹#›</a:t>
            </a:fld>
            <a:endParaRPr lang="en-US" altLang="en-US"/>
          </a:p>
        </p:txBody>
      </p:sp>
    </p:spTree>
    <p:extLst>
      <p:ext uri="{BB962C8B-B14F-4D97-AF65-F5344CB8AC3E}">
        <p14:creationId xmlns:p14="http://schemas.microsoft.com/office/powerpoint/2010/main" val="13490908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671DF1E-261B-6A43-9ED7-718069302312}"/>
              </a:ext>
            </a:extLst>
          </p:cNvPr>
          <p:cNvSpPr>
            <a:spLocks noGrp="1"/>
          </p:cNvSpPr>
          <p:nvPr>
            <p:ph type="dt" sz="half" idx="10"/>
          </p:nvPr>
        </p:nvSpPr>
        <p:spPr/>
        <p:txBody>
          <a:bodyPr/>
          <a:lstStyle>
            <a:lvl1pPr>
              <a:defRPr/>
            </a:lvl1pPr>
          </a:lstStyle>
          <a:p>
            <a:pPr>
              <a:defRPr/>
            </a:pPr>
            <a:fld id="{AA3F9091-E791-6E45-87CC-164B2BE090E7}" type="datetimeFigureOut">
              <a:rPr lang="en-US" altLang="en-US"/>
              <a:pPr>
                <a:defRPr/>
              </a:pPr>
              <a:t>10/12/18</a:t>
            </a:fld>
            <a:endParaRPr lang="en-US" altLang="en-US"/>
          </a:p>
        </p:txBody>
      </p:sp>
      <p:sp>
        <p:nvSpPr>
          <p:cNvPr id="5" name="Footer Placeholder 4">
            <a:extLst>
              <a:ext uri="{FF2B5EF4-FFF2-40B4-BE49-F238E27FC236}">
                <a16:creationId xmlns:a16="http://schemas.microsoft.com/office/drawing/2014/main" id="{70D24BD6-C39F-B345-8249-B702419154D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150010F-50B6-CF4E-86ED-3B1B8F64EE88}"/>
              </a:ext>
            </a:extLst>
          </p:cNvPr>
          <p:cNvSpPr>
            <a:spLocks noGrp="1"/>
          </p:cNvSpPr>
          <p:nvPr>
            <p:ph type="sldNum" sz="quarter" idx="12"/>
          </p:nvPr>
        </p:nvSpPr>
        <p:spPr/>
        <p:txBody>
          <a:bodyPr/>
          <a:lstStyle>
            <a:lvl1pPr>
              <a:defRPr/>
            </a:lvl1pPr>
          </a:lstStyle>
          <a:p>
            <a:pPr>
              <a:defRPr/>
            </a:pPr>
            <a:fld id="{BFF38F7C-8D8C-8145-BC7D-841AE9DCEDD0}" type="slidenum">
              <a:rPr lang="en-US" altLang="en-US"/>
              <a:pPr>
                <a:defRPr/>
              </a:pPr>
              <a:t>‹#›</a:t>
            </a:fld>
            <a:endParaRPr lang="en-US" altLang="en-US"/>
          </a:p>
        </p:txBody>
      </p:sp>
    </p:spTree>
    <p:extLst>
      <p:ext uri="{BB962C8B-B14F-4D97-AF65-F5344CB8AC3E}">
        <p14:creationId xmlns:p14="http://schemas.microsoft.com/office/powerpoint/2010/main" val="36446305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178177" y="21153122"/>
            <a:ext cx="34198560" cy="6537960"/>
          </a:xfrm>
        </p:spPr>
        <p:txBody>
          <a:bodyPr anchor="t"/>
          <a:lstStyle>
            <a:lvl1pPr algn="l">
              <a:defRPr sz="18300" b="1" cap="all"/>
            </a:lvl1pPr>
          </a:lstStyle>
          <a:p>
            <a:r>
              <a:rPr lang="en-US"/>
              <a:t>Click to edit Master title style</a:t>
            </a:r>
          </a:p>
        </p:txBody>
      </p:sp>
      <p:sp>
        <p:nvSpPr>
          <p:cNvPr id="3" name="Text Placeholder 2"/>
          <p:cNvSpPr>
            <a:spLocks noGrp="1"/>
          </p:cNvSpPr>
          <p:nvPr>
            <p:ph type="body" idx="1"/>
          </p:nvPr>
        </p:nvSpPr>
        <p:spPr>
          <a:xfrm>
            <a:off x="3178177" y="13952225"/>
            <a:ext cx="34198560" cy="7200898"/>
          </a:xfrm>
        </p:spPr>
        <p:txBody>
          <a:bodyPr anchor="b"/>
          <a:lstStyle>
            <a:lvl1pPr marL="0" indent="0">
              <a:buNone/>
              <a:defRPr sz="9100">
                <a:solidFill>
                  <a:schemeClr val="tx1">
                    <a:tint val="75000"/>
                  </a:schemeClr>
                </a:solidFill>
              </a:defRPr>
            </a:lvl1pPr>
            <a:lvl2pPr marL="2090044" indent="0">
              <a:buNone/>
              <a:defRPr sz="8200">
                <a:solidFill>
                  <a:schemeClr val="tx1">
                    <a:tint val="75000"/>
                  </a:schemeClr>
                </a:solidFill>
              </a:defRPr>
            </a:lvl2pPr>
            <a:lvl3pPr marL="4180088" indent="0">
              <a:buNone/>
              <a:defRPr sz="7300">
                <a:solidFill>
                  <a:schemeClr val="tx1">
                    <a:tint val="75000"/>
                  </a:schemeClr>
                </a:solidFill>
              </a:defRPr>
            </a:lvl3pPr>
            <a:lvl4pPr marL="6270132" indent="0">
              <a:buNone/>
              <a:defRPr sz="6400">
                <a:solidFill>
                  <a:schemeClr val="tx1">
                    <a:tint val="75000"/>
                  </a:schemeClr>
                </a:solidFill>
              </a:defRPr>
            </a:lvl4pPr>
            <a:lvl5pPr marL="8360176" indent="0">
              <a:buNone/>
              <a:defRPr sz="6400">
                <a:solidFill>
                  <a:schemeClr val="tx1">
                    <a:tint val="75000"/>
                  </a:schemeClr>
                </a:solidFill>
              </a:defRPr>
            </a:lvl5pPr>
            <a:lvl6pPr marL="10450220" indent="0">
              <a:buNone/>
              <a:defRPr sz="6400">
                <a:solidFill>
                  <a:schemeClr val="tx1">
                    <a:tint val="75000"/>
                  </a:schemeClr>
                </a:solidFill>
              </a:defRPr>
            </a:lvl6pPr>
            <a:lvl7pPr marL="12540264" indent="0">
              <a:buNone/>
              <a:defRPr sz="6400">
                <a:solidFill>
                  <a:schemeClr val="tx1">
                    <a:tint val="75000"/>
                  </a:schemeClr>
                </a:solidFill>
              </a:defRPr>
            </a:lvl7pPr>
            <a:lvl8pPr marL="14630309" indent="0">
              <a:buNone/>
              <a:defRPr sz="6400">
                <a:solidFill>
                  <a:schemeClr val="tx1">
                    <a:tint val="75000"/>
                  </a:schemeClr>
                </a:solidFill>
              </a:defRPr>
            </a:lvl8pPr>
            <a:lvl9pPr marL="16720353" indent="0">
              <a:buNone/>
              <a:defRPr sz="6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6076E16-B6F5-0741-B5E0-D35CD23193B1}"/>
              </a:ext>
            </a:extLst>
          </p:cNvPr>
          <p:cNvSpPr>
            <a:spLocks noGrp="1"/>
          </p:cNvSpPr>
          <p:nvPr>
            <p:ph type="dt" sz="half" idx="10"/>
          </p:nvPr>
        </p:nvSpPr>
        <p:spPr/>
        <p:txBody>
          <a:bodyPr/>
          <a:lstStyle>
            <a:lvl1pPr>
              <a:defRPr/>
            </a:lvl1pPr>
          </a:lstStyle>
          <a:p>
            <a:pPr>
              <a:defRPr/>
            </a:pPr>
            <a:fld id="{CF041CE2-7020-7E45-B194-4F72EDADBA79}" type="datetimeFigureOut">
              <a:rPr lang="en-US" altLang="en-US"/>
              <a:pPr>
                <a:defRPr/>
              </a:pPr>
              <a:t>10/12/18</a:t>
            </a:fld>
            <a:endParaRPr lang="en-US" altLang="en-US"/>
          </a:p>
        </p:txBody>
      </p:sp>
      <p:sp>
        <p:nvSpPr>
          <p:cNvPr id="5" name="Footer Placeholder 4">
            <a:extLst>
              <a:ext uri="{FF2B5EF4-FFF2-40B4-BE49-F238E27FC236}">
                <a16:creationId xmlns:a16="http://schemas.microsoft.com/office/drawing/2014/main" id="{1421551E-3791-2D44-A499-980F6CF5C6D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AD8D6DC-8431-7046-985B-5A6199F6DACC}"/>
              </a:ext>
            </a:extLst>
          </p:cNvPr>
          <p:cNvSpPr>
            <a:spLocks noGrp="1"/>
          </p:cNvSpPr>
          <p:nvPr>
            <p:ph type="sldNum" sz="quarter" idx="12"/>
          </p:nvPr>
        </p:nvSpPr>
        <p:spPr/>
        <p:txBody>
          <a:bodyPr/>
          <a:lstStyle>
            <a:lvl1pPr>
              <a:defRPr/>
            </a:lvl1pPr>
          </a:lstStyle>
          <a:p>
            <a:pPr>
              <a:defRPr/>
            </a:pPr>
            <a:fld id="{F9EEC20F-8D06-1241-9C78-442128927113}" type="slidenum">
              <a:rPr lang="en-US" altLang="en-US"/>
              <a:pPr>
                <a:defRPr/>
              </a:pPr>
              <a:t>‹#›</a:t>
            </a:fld>
            <a:endParaRPr lang="en-US" altLang="en-US"/>
          </a:p>
        </p:txBody>
      </p:sp>
    </p:spTree>
    <p:extLst>
      <p:ext uri="{BB962C8B-B14F-4D97-AF65-F5344CB8AC3E}">
        <p14:creationId xmlns:p14="http://schemas.microsoft.com/office/powerpoint/2010/main" val="27716478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011680" y="7680963"/>
            <a:ext cx="17769840" cy="21724622"/>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0452080" y="7680963"/>
            <a:ext cx="17769840" cy="21724622"/>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570FF2CE-0DF7-2540-9596-E74311B72732}"/>
              </a:ext>
            </a:extLst>
          </p:cNvPr>
          <p:cNvSpPr>
            <a:spLocks noGrp="1"/>
          </p:cNvSpPr>
          <p:nvPr>
            <p:ph type="dt" sz="half" idx="10"/>
          </p:nvPr>
        </p:nvSpPr>
        <p:spPr/>
        <p:txBody>
          <a:bodyPr/>
          <a:lstStyle>
            <a:lvl1pPr>
              <a:defRPr/>
            </a:lvl1pPr>
          </a:lstStyle>
          <a:p>
            <a:pPr>
              <a:defRPr/>
            </a:pPr>
            <a:fld id="{D8A4BBA0-DABC-FC41-8D0B-0FF07000D9C4}" type="datetimeFigureOut">
              <a:rPr lang="en-US" altLang="en-US"/>
              <a:pPr>
                <a:defRPr/>
              </a:pPr>
              <a:t>10/12/18</a:t>
            </a:fld>
            <a:endParaRPr lang="en-US" altLang="en-US"/>
          </a:p>
        </p:txBody>
      </p:sp>
      <p:sp>
        <p:nvSpPr>
          <p:cNvPr id="6" name="Footer Placeholder 4">
            <a:extLst>
              <a:ext uri="{FF2B5EF4-FFF2-40B4-BE49-F238E27FC236}">
                <a16:creationId xmlns:a16="http://schemas.microsoft.com/office/drawing/2014/main" id="{98158C48-977A-DB45-B713-B234683CDFC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9DEE8130-2BF0-1849-947A-55FC3AD77EA3}"/>
              </a:ext>
            </a:extLst>
          </p:cNvPr>
          <p:cNvSpPr>
            <a:spLocks noGrp="1"/>
          </p:cNvSpPr>
          <p:nvPr>
            <p:ph type="sldNum" sz="quarter" idx="12"/>
          </p:nvPr>
        </p:nvSpPr>
        <p:spPr/>
        <p:txBody>
          <a:bodyPr/>
          <a:lstStyle>
            <a:lvl1pPr>
              <a:defRPr/>
            </a:lvl1pPr>
          </a:lstStyle>
          <a:p>
            <a:pPr>
              <a:defRPr/>
            </a:pPr>
            <a:fld id="{9BD9C519-DF48-6649-911B-921EB436283E}" type="slidenum">
              <a:rPr lang="en-US" altLang="en-US"/>
              <a:pPr>
                <a:defRPr/>
              </a:pPr>
              <a:t>‹#›</a:t>
            </a:fld>
            <a:endParaRPr lang="en-US" altLang="en-US"/>
          </a:p>
        </p:txBody>
      </p:sp>
    </p:spTree>
    <p:extLst>
      <p:ext uri="{BB962C8B-B14F-4D97-AF65-F5344CB8AC3E}">
        <p14:creationId xmlns:p14="http://schemas.microsoft.com/office/powerpoint/2010/main" val="81662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011680" y="7368542"/>
            <a:ext cx="17776827" cy="3070858"/>
          </a:xfrm>
        </p:spPr>
        <p:txBody>
          <a:bodyPr anchor="b"/>
          <a:lstStyle>
            <a:lvl1pPr marL="0" indent="0">
              <a:buNone/>
              <a:defRPr sz="11000" b="1"/>
            </a:lvl1pPr>
            <a:lvl2pPr marL="2090044" indent="0">
              <a:buNone/>
              <a:defRPr sz="9100" b="1"/>
            </a:lvl2pPr>
            <a:lvl3pPr marL="4180088" indent="0">
              <a:buNone/>
              <a:defRPr sz="8200" b="1"/>
            </a:lvl3pPr>
            <a:lvl4pPr marL="6270132" indent="0">
              <a:buNone/>
              <a:defRPr sz="7300" b="1"/>
            </a:lvl4pPr>
            <a:lvl5pPr marL="8360176" indent="0">
              <a:buNone/>
              <a:defRPr sz="7300" b="1"/>
            </a:lvl5pPr>
            <a:lvl6pPr marL="10450220" indent="0">
              <a:buNone/>
              <a:defRPr sz="7300" b="1"/>
            </a:lvl6pPr>
            <a:lvl7pPr marL="12540264" indent="0">
              <a:buNone/>
              <a:defRPr sz="7300" b="1"/>
            </a:lvl7pPr>
            <a:lvl8pPr marL="14630309" indent="0">
              <a:buNone/>
              <a:defRPr sz="7300" b="1"/>
            </a:lvl8pPr>
            <a:lvl9pPr marL="16720353" indent="0">
              <a:buNone/>
              <a:defRPr sz="7300" b="1"/>
            </a:lvl9pPr>
          </a:lstStyle>
          <a:p>
            <a:pPr lvl="0"/>
            <a:r>
              <a:rPr lang="en-US"/>
              <a:t>Click to edit Master text styles</a:t>
            </a:r>
          </a:p>
        </p:txBody>
      </p:sp>
      <p:sp>
        <p:nvSpPr>
          <p:cNvPr id="4" name="Content Placeholder 3"/>
          <p:cNvSpPr>
            <a:spLocks noGrp="1"/>
          </p:cNvSpPr>
          <p:nvPr>
            <p:ph sz="half" idx="2"/>
          </p:nvPr>
        </p:nvSpPr>
        <p:spPr>
          <a:xfrm>
            <a:off x="2011680" y="10439400"/>
            <a:ext cx="17776827" cy="18966182"/>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0438112" y="7368542"/>
            <a:ext cx="17783810" cy="3070858"/>
          </a:xfrm>
        </p:spPr>
        <p:txBody>
          <a:bodyPr anchor="b"/>
          <a:lstStyle>
            <a:lvl1pPr marL="0" indent="0">
              <a:buNone/>
              <a:defRPr sz="11000" b="1"/>
            </a:lvl1pPr>
            <a:lvl2pPr marL="2090044" indent="0">
              <a:buNone/>
              <a:defRPr sz="9100" b="1"/>
            </a:lvl2pPr>
            <a:lvl3pPr marL="4180088" indent="0">
              <a:buNone/>
              <a:defRPr sz="8200" b="1"/>
            </a:lvl3pPr>
            <a:lvl4pPr marL="6270132" indent="0">
              <a:buNone/>
              <a:defRPr sz="7300" b="1"/>
            </a:lvl4pPr>
            <a:lvl5pPr marL="8360176" indent="0">
              <a:buNone/>
              <a:defRPr sz="7300" b="1"/>
            </a:lvl5pPr>
            <a:lvl6pPr marL="10450220" indent="0">
              <a:buNone/>
              <a:defRPr sz="7300" b="1"/>
            </a:lvl6pPr>
            <a:lvl7pPr marL="12540264" indent="0">
              <a:buNone/>
              <a:defRPr sz="7300" b="1"/>
            </a:lvl7pPr>
            <a:lvl8pPr marL="14630309" indent="0">
              <a:buNone/>
              <a:defRPr sz="7300" b="1"/>
            </a:lvl8pPr>
            <a:lvl9pPr marL="16720353" indent="0">
              <a:buNone/>
              <a:defRPr sz="7300" b="1"/>
            </a:lvl9pPr>
          </a:lstStyle>
          <a:p>
            <a:pPr lvl="0"/>
            <a:r>
              <a:rPr lang="en-US"/>
              <a:t>Click to edit Master text styles</a:t>
            </a:r>
          </a:p>
        </p:txBody>
      </p:sp>
      <p:sp>
        <p:nvSpPr>
          <p:cNvPr id="6" name="Content Placeholder 5"/>
          <p:cNvSpPr>
            <a:spLocks noGrp="1"/>
          </p:cNvSpPr>
          <p:nvPr>
            <p:ph sz="quarter" idx="4"/>
          </p:nvPr>
        </p:nvSpPr>
        <p:spPr>
          <a:xfrm>
            <a:off x="20438112" y="10439400"/>
            <a:ext cx="17783810" cy="18966182"/>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D9F5DA85-438D-D840-8489-B454EDDDDBB2}"/>
              </a:ext>
            </a:extLst>
          </p:cNvPr>
          <p:cNvSpPr>
            <a:spLocks noGrp="1"/>
          </p:cNvSpPr>
          <p:nvPr>
            <p:ph type="dt" sz="half" idx="10"/>
          </p:nvPr>
        </p:nvSpPr>
        <p:spPr/>
        <p:txBody>
          <a:bodyPr/>
          <a:lstStyle>
            <a:lvl1pPr>
              <a:defRPr/>
            </a:lvl1pPr>
          </a:lstStyle>
          <a:p>
            <a:pPr>
              <a:defRPr/>
            </a:pPr>
            <a:fld id="{1B4EEA7E-9FCA-3344-BCC9-4129C93B94BD}" type="datetimeFigureOut">
              <a:rPr lang="en-US" altLang="en-US"/>
              <a:pPr>
                <a:defRPr/>
              </a:pPr>
              <a:t>10/12/18</a:t>
            </a:fld>
            <a:endParaRPr lang="en-US" altLang="en-US"/>
          </a:p>
        </p:txBody>
      </p:sp>
      <p:sp>
        <p:nvSpPr>
          <p:cNvPr id="8" name="Footer Placeholder 4">
            <a:extLst>
              <a:ext uri="{FF2B5EF4-FFF2-40B4-BE49-F238E27FC236}">
                <a16:creationId xmlns:a16="http://schemas.microsoft.com/office/drawing/2014/main" id="{94D2E5AC-408D-E14C-BFA9-E134F56D441B}"/>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7F527379-4CA2-8F4C-8AD7-597EF5A7D928}"/>
              </a:ext>
            </a:extLst>
          </p:cNvPr>
          <p:cNvSpPr>
            <a:spLocks noGrp="1"/>
          </p:cNvSpPr>
          <p:nvPr>
            <p:ph type="sldNum" sz="quarter" idx="12"/>
          </p:nvPr>
        </p:nvSpPr>
        <p:spPr/>
        <p:txBody>
          <a:bodyPr/>
          <a:lstStyle>
            <a:lvl1pPr>
              <a:defRPr/>
            </a:lvl1pPr>
          </a:lstStyle>
          <a:p>
            <a:pPr>
              <a:defRPr/>
            </a:pPr>
            <a:fld id="{2437C9BF-F202-6D49-AFBB-70C40B46ACB1}" type="slidenum">
              <a:rPr lang="en-US" altLang="en-US"/>
              <a:pPr>
                <a:defRPr/>
              </a:pPr>
              <a:t>‹#›</a:t>
            </a:fld>
            <a:endParaRPr lang="en-US" altLang="en-US"/>
          </a:p>
        </p:txBody>
      </p:sp>
    </p:spTree>
    <p:extLst>
      <p:ext uri="{BB962C8B-B14F-4D97-AF65-F5344CB8AC3E}">
        <p14:creationId xmlns:p14="http://schemas.microsoft.com/office/powerpoint/2010/main" val="30244495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F8CEF3B9-4E9F-904E-9024-5F595BB62484}"/>
              </a:ext>
            </a:extLst>
          </p:cNvPr>
          <p:cNvSpPr>
            <a:spLocks noGrp="1"/>
          </p:cNvSpPr>
          <p:nvPr>
            <p:ph type="dt" sz="half" idx="10"/>
          </p:nvPr>
        </p:nvSpPr>
        <p:spPr/>
        <p:txBody>
          <a:bodyPr/>
          <a:lstStyle>
            <a:lvl1pPr>
              <a:defRPr/>
            </a:lvl1pPr>
          </a:lstStyle>
          <a:p>
            <a:pPr>
              <a:defRPr/>
            </a:pPr>
            <a:fld id="{1E2ED226-14F7-AB40-AC76-73817CCC02E4}" type="datetimeFigureOut">
              <a:rPr lang="en-US" altLang="en-US"/>
              <a:pPr>
                <a:defRPr/>
              </a:pPr>
              <a:t>10/12/18</a:t>
            </a:fld>
            <a:endParaRPr lang="en-US" altLang="en-US"/>
          </a:p>
        </p:txBody>
      </p:sp>
      <p:sp>
        <p:nvSpPr>
          <p:cNvPr id="4" name="Footer Placeholder 4">
            <a:extLst>
              <a:ext uri="{FF2B5EF4-FFF2-40B4-BE49-F238E27FC236}">
                <a16:creationId xmlns:a16="http://schemas.microsoft.com/office/drawing/2014/main" id="{0C541648-9014-B246-857F-D7D2E7504AAA}"/>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C8CCB94B-9CDC-5144-92B9-6591E14FF807}"/>
              </a:ext>
            </a:extLst>
          </p:cNvPr>
          <p:cNvSpPr>
            <a:spLocks noGrp="1"/>
          </p:cNvSpPr>
          <p:nvPr>
            <p:ph type="sldNum" sz="quarter" idx="12"/>
          </p:nvPr>
        </p:nvSpPr>
        <p:spPr/>
        <p:txBody>
          <a:bodyPr/>
          <a:lstStyle>
            <a:lvl1pPr>
              <a:defRPr/>
            </a:lvl1pPr>
          </a:lstStyle>
          <a:p>
            <a:pPr>
              <a:defRPr/>
            </a:pPr>
            <a:fld id="{84642E6F-74B7-CC43-BFF9-09B22FC8AEC1}" type="slidenum">
              <a:rPr lang="en-US" altLang="en-US"/>
              <a:pPr>
                <a:defRPr/>
              </a:pPr>
              <a:t>‹#›</a:t>
            </a:fld>
            <a:endParaRPr lang="en-US" altLang="en-US"/>
          </a:p>
        </p:txBody>
      </p:sp>
    </p:spTree>
    <p:extLst>
      <p:ext uri="{BB962C8B-B14F-4D97-AF65-F5344CB8AC3E}">
        <p14:creationId xmlns:p14="http://schemas.microsoft.com/office/powerpoint/2010/main" val="378684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566D90A-2F52-FA4B-BE4A-10F73DDD8826}"/>
              </a:ext>
            </a:extLst>
          </p:cNvPr>
          <p:cNvSpPr>
            <a:spLocks noGrp="1"/>
          </p:cNvSpPr>
          <p:nvPr>
            <p:ph type="dt" sz="half" idx="10"/>
          </p:nvPr>
        </p:nvSpPr>
        <p:spPr/>
        <p:txBody>
          <a:bodyPr/>
          <a:lstStyle>
            <a:lvl1pPr>
              <a:defRPr/>
            </a:lvl1pPr>
          </a:lstStyle>
          <a:p>
            <a:pPr>
              <a:defRPr/>
            </a:pPr>
            <a:fld id="{8BD1F89B-24B4-DF41-89F3-0598D1FF1821}" type="datetimeFigureOut">
              <a:rPr lang="en-US" altLang="en-US"/>
              <a:pPr>
                <a:defRPr/>
              </a:pPr>
              <a:t>10/12/18</a:t>
            </a:fld>
            <a:endParaRPr lang="en-US" altLang="en-US"/>
          </a:p>
        </p:txBody>
      </p:sp>
      <p:sp>
        <p:nvSpPr>
          <p:cNvPr id="3" name="Footer Placeholder 4">
            <a:extLst>
              <a:ext uri="{FF2B5EF4-FFF2-40B4-BE49-F238E27FC236}">
                <a16:creationId xmlns:a16="http://schemas.microsoft.com/office/drawing/2014/main" id="{FA3735E4-357C-FF46-A9CF-39A289AA39D9}"/>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77A35FA0-3451-A341-A678-B3D5E1434136}"/>
              </a:ext>
            </a:extLst>
          </p:cNvPr>
          <p:cNvSpPr>
            <a:spLocks noGrp="1"/>
          </p:cNvSpPr>
          <p:nvPr>
            <p:ph type="sldNum" sz="quarter" idx="12"/>
          </p:nvPr>
        </p:nvSpPr>
        <p:spPr/>
        <p:txBody>
          <a:bodyPr/>
          <a:lstStyle>
            <a:lvl1pPr>
              <a:defRPr/>
            </a:lvl1pPr>
          </a:lstStyle>
          <a:p>
            <a:pPr>
              <a:defRPr/>
            </a:pPr>
            <a:fld id="{5E3508AD-7696-D442-AE22-7CABC39FACEA}" type="slidenum">
              <a:rPr lang="en-US" altLang="en-US"/>
              <a:pPr>
                <a:defRPr/>
              </a:pPr>
              <a:t>‹#›</a:t>
            </a:fld>
            <a:endParaRPr lang="en-US" altLang="en-US"/>
          </a:p>
        </p:txBody>
      </p:sp>
    </p:spTree>
    <p:extLst>
      <p:ext uri="{BB962C8B-B14F-4D97-AF65-F5344CB8AC3E}">
        <p14:creationId xmlns:p14="http://schemas.microsoft.com/office/powerpoint/2010/main" val="2062480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1682" y="1310640"/>
            <a:ext cx="13236577" cy="5577840"/>
          </a:xfrm>
        </p:spPr>
        <p:txBody>
          <a:bodyPr anchor="b"/>
          <a:lstStyle>
            <a:lvl1pPr algn="l">
              <a:defRPr sz="9100" b="1"/>
            </a:lvl1pPr>
          </a:lstStyle>
          <a:p>
            <a:r>
              <a:rPr lang="en-US"/>
              <a:t>Click to edit Master title style</a:t>
            </a:r>
          </a:p>
        </p:txBody>
      </p:sp>
      <p:sp>
        <p:nvSpPr>
          <p:cNvPr id="3" name="Content Placeholder 2"/>
          <p:cNvSpPr>
            <a:spLocks noGrp="1"/>
          </p:cNvSpPr>
          <p:nvPr>
            <p:ph idx="1"/>
          </p:nvPr>
        </p:nvSpPr>
        <p:spPr>
          <a:xfrm>
            <a:off x="15730220" y="1310643"/>
            <a:ext cx="22491700" cy="28094942"/>
          </a:xfrm>
        </p:spPr>
        <p:txBody>
          <a:bodyPr/>
          <a:lstStyle>
            <a:lvl1pPr>
              <a:defRPr sz="14600"/>
            </a:lvl1pPr>
            <a:lvl2pPr>
              <a:defRPr sz="12800"/>
            </a:lvl2pPr>
            <a:lvl3pPr>
              <a:defRPr sz="11000"/>
            </a:lvl3pPr>
            <a:lvl4pPr>
              <a:defRPr sz="9100"/>
            </a:lvl4pPr>
            <a:lvl5pPr>
              <a:defRPr sz="9100"/>
            </a:lvl5pPr>
            <a:lvl6pPr>
              <a:defRPr sz="9100"/>
            </a:lvl6pPr>
            <a:lvl7pPr>
              <a:defRPr sz="9100"/>
            </a:lvl7pPr>
            <a:lvl8pPr>
              <a:defRPr sz="9100"/>
            </a:lvl8pPr>
            <a:lvl9pPr>
              <a:defRPr sz="9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011682" y="6888483"/>
            <a:ext cx="13236577" cy="22517102"/>
          </a:xfrm>
        </p:spPr>
        <p:txBody>
          <a:bodyPr/>
          <a:lstStyle>
            <a:lvl1pPr marL="0" indent="0">
              <a:buNone/>
              <a:defRPr sz="6400"/>
            </a:lvl1pPr>
            <a:lvl2pPr marL="2090044" indent="0">
              <a:buNone/>
              <a:defRPr sz="5500"/>
            </a:lvl2pPr>
            <a:lvl3pPr marL="4180088" indent="0">
              <a:buNone/>
              <a:defRPr sz="4600"/>
            </a:lvl3pPr>
            <a:lvl4pPr marL="6270132" indent="0">
              <a:buNone/>
              <a:defRPr sz="4100"/>
            </a:lvl4pPr>
            <a:lvl5pPr marL="8360176" indent="0">
              <a:buNone/>
              <a:defRPr sz="4100"/>
            </a:lvl5pPr>
            <a:lvl6pPr marL="10450220" indent="0">
              <a:buNone/>
              <a:defRPr sz="4100"/>
            </a:lvl6pPr>
            <a:lvl7pPr marL="12540264" indent="0">
              <a:buNone/>
              <a:defRPr sz="4100"/>
            </a:lvl7pPr>
            <a:lvl8pPr marL="14630309" indent="0">
              <a:buNone/>
              <a:defRPr sz="4100"/>
            </a:lvl8pPr>
            <a:lvl9pPr marL="16720353" indent="0">
              <a:buNone/>
              <a:defRPr sz="4100"/>
            </a:lvl9pPr>
          </a:lstStyle>
          <a:p>
            <a:pPr lvl="0"/>
            <a:r>
              <a:rPr lang="en-US"/>
              <a:t>Click to edit Master text styles</a:t>
            </a:r>
          </a:p>
        </p:txBody>
      </p:sp>
      <p:sp>
        <p:nvSpPr>
          <p:cNvPr id="5" name="Date Placeholder 3">
            <a:extLst>
              <a:ext uri="{FF2B5EF4-FFF2-40B4-BE49-F238E27FC236}">
                <a16:creationId xmlns:a16="http://schemas.microsoft.com/office/drawing/2014/main" id="{8A7CF1A9-3B8A-FC42-B5D1-1ADD39F42B19}"/>
              </a:ext>
            </a:extLst>
          </p:cNvPr>
          <p:cNvSpPr>
            <a:spLocks noGrp="1"/>
          </p:cNvSpPr>
          <p:nvPr>
            <p:ph type="dt" sz="half" idx="10"/>
          </p:nvPr>
        </p:nvSpPr>
        <p:spPr/>
        <p:txBody>
          <a:bodyPr/>
          <a:lstStyle>
            <a:lvl1pPr>
              <a:defRPr/>
            </a:lvl1pPr>
          </a:lstStyle>
          <a:p>
            <a:pPr>
              <a:defRPr/>
            </a:pPr>
            <a:fld id="{358CB702-2967-3941-88C1-8800CFF66BAE}" type="datetimeFigureOut">
              <a:rPr lang="en-US" altLang="en-US"/>
              <a:pPr>
                <a:defRPr/>
              </a:pPr>
              <a:t>10/12/18</a:t>
            </a:fld>
            <a:endParaRPr lang="en-US" altLang="en-US"/>
          </a:p>
        </p:txBody>
      </p:sp>
      <p:sp>
        <p:nvSpPr>
          <p:cNvPr id="6" name="Footer Placeholder 4">
            <a:extLst>
              <a:ext uri="{FF2B5EF4-FFF2-40B4-BE49-F238E27FC236}">
                <a16:creationId xmlns:a16="http://schemas.microsoft.com/office/drawing/2014/main" id="{DE407A8D-B686-A041-87CC-C4F266FC7BD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BD8A5AB7-2984-2D4E-9649-8C69C09BD36C}"/>
              </a:ext>
            </a:extLst>
          </p:cNvPr>
          <p:cNvSpPr>
            <a:spLocks noGrp="1"/>
          </p:cNvSpPr>
          <p:nvPr>
            <p:ph type="sldNum" sz="quarter" idx="12"/>
          </p:nvPr>
        </p:nvSpPr>
        <p:spPr/>
        <p:txBody>
          <a:bodyPr/>
          <a:lstStyle>
            <a:lvl1pPr>
              <a:defRPr/>
            </a:lvl1pPr>
          </a:lstStyle>
          <a:p>
            <a:pPr>
              <a:defRPr/>
            </a:pPr>
            <a:fld id="{9D985B4E-1A52-BF4F-82E3-5A36F249B7E5}" type="slidenum">
              <a:rPr lang="en-US" altLang="en-US"/>
              <a:pPr>
                <a:defRPr/>
              </a:pPr>
              <a:t>‹#›</a:t>
            </a:fld>
            <a:endParaRPr lang="en-US" altLang="en-US"/>
          </a:p>
        </p:txBody>
      </p:sp>
    </p:spTree>
    <p:extLst>
      <p:ext uri="{BB962C8B-B14F-4D97-AF65-F5344CB8AC3E}">
        <p14:creationId xmlns:p14="http://schemas.microsoft.com/office/powerpoint/2010/main" val="22589845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86067" y="23042880"/>
            <a:ext cx="24140160" cy="2720342"/>
          </a:xfrm>
        </p:spPr>
        <p:txBody>
          <a:bodyPr anchor="b"/>
          <a:lstStyle>
            <a:lvl1pPr algn="l">
              <a:defRPr sz="9100" b="1"/>
            </a:lvl1pPr>
          </a:lstStyle>
          <a:p>
            <a:r>
              <a:rPr lang="en-US"/>
              <a:t>Click to edit Master title style</a:t>
            </a:r>
          </a:p>
        </p:txBody>
      </p:sp>
      <p:sp>
        <p:nvSpPr>
          <p:cNvPr id="3" name="Picture Placeholder 2"/>
          <p:cNvSpPr>
            <a:spLocks noGrp="1"/>
          </p:cNvSpPr>
          <p:nvPr>
            <p:ph type="pic" idx="1"/>
          </p:nvPr>
        </p:nvSpPr>
        <p:spPr>
          <a:xfrm>
            <a:off x="7886067" y="2941320"/>
            <a:ext cx="24140160" cy="19751040"/>
          </a:xfrm>
        </p:spPr>
        <p:txBody>
          <a:bodyPr rtlCol="0">
            <a:normAutofit/>
          </a:bodyPr>
          <a:lstStyle>
            <a:lvl1pPr marL="0" indent="0">
              <a:buNone/>
              <a:defRPr sz="14600"/>
            </a:lvl1pPr>
            <a:lvl2pPr marL="2090044" indent="0">
              <a:buNone/>
              <a:defRPr sz="12800"/>
            </a:lvl2pPr>
            <a:lvl3pPr marL="4180088" indent="0">
              <a:buNone/>
              <a:defRPr sz="11000"/>
            </a:lvl3pPr>
            <a:lvl4pPr marL="6270132" indent="0">
              <a:buNone/>
              <a:defRPr sz="9100"/>
            </a:lvl4pPr>
            <a:lvl5pPr marL="8360176" indent="0">
              <a:buNone/>
              <a:defRPr sz="9100"/>
            </a:lvl5pPr>
            <a:lvl6pPr marL="10450220" indent="0">
              <a:buNone/>
              <a:defRPr sz="9100"/>
            </a:lvl6pPr>
            <a:lvl7pPr marL="12540264" indent="0">
              <a:buNone/>
              <a:defRPr sz="9100"/>
            </a:lvl7pPr>
            <a:lvl8pPr marL="14630309" indent="0">
              <a:buNone/>
              <a:defRPr sz="9100"/>
            </a:lvl8pPr>
            <a:lvl9pPr marL="16720353" indent="0">
              <a:buNone/>
              <a:defRPr sz="9100"/>
            </a:lvl9pPr>
          </a:lstStyle>
          <a:p>
            <a:pPr lvl="0"/>
            <a:endParaRPr lang="en-US" noProof="0"/>
          </a:p>
        </p:txBody>
      </p:sp>
      <p:sp>
        <p:nvSpPr>
          <p:cNvPr id="4" name="Text Placeholder 3"/>
          <p:cNvSpPr>
            <a:spLocks noGrp="1"/>
          </p:cNvSpPr>
          <p:nvPr>
            <p:ph type="body" sz="half" idx="2"/>
          </p:nvPr>
        </p:nvSpPr>
        <p:spPr>
          <a:xfrm>
            <a:off x="7886067" y="25763222"/>
            <a:ext cx="24140160" cy="3863338"/>
          </a:xfrm>
        </p:spPr>
        <p:txBody>
          <a:bodyPr/>
          <a:lstStyle>
            <a:lvl1pPr marL="0" indent="0">
              <a:buNone/>
              <a:defRPr sz="6400"/>
            </a:lvl1pPr>
            <a:lvl2pPr marL="2090044" indent="0">
              <a:buNone/>
              <a:defRPr sz="5500"/>
            </a:lvl2pPr>
            <a:lvl3pPr marL="4180088" indent="0">
              <a:buNone/>
              <a:defRPr sz="4600"/>
            </a:lvl3pPr>
            <a:lvl4pPr marL="6270132" indent="0">
              <a:buNone/>
              <a:defRPr sz="4100"/>
            </a:lvl4pPr>
            <a:lvl5pPr marL="8360176" indent="0">
              <a:buNone/>
              <a:defRPr sz="4100"/>
            </a:lvl5pPr>
            <a:lvl6pPr marL="10450220" indent="0">
              <a:buNone/>
              <a:defRPr sz="4100"/>
            </a:lvl6pPr>
            <a:lvl7pPr marL="12540264" indent="0">
              <a:buNone/>
              <a:defRPr sz="4100"/>
            </a:lvl7pPr>
            <a:lvl8pPr marL="14630309" indent="0">
              <a:buNone/>
              <a:defRPr sz="4100"/>
            </a:lvl8pPr>
            <a:lvl9pPr marL="16720353" indent="0">
              <a:buNone/>
              <a:defRPr sz="4100"/>
            </a:lvl9pPr>
          </a:lstStyle>
          <a:p>
            <a:pPr lvl="0"/>
            <a:r>
              <a:rPr lang="en-US"/>
              <a:t>Click to edit Master text styles</a:t>
            </a:r>
          </a:p>
        </p:txBody>
      </p:sp>
      <p:sp>
        <p:nvSpPr>
          <p:cNvPr id="5" name="Date Placeholder 3">
            <a:extLst>
              <a:ext uri="{FF2B5EF4-FFF2-40B4-BE49-F238E27FC236}">
                <a16:creationId xmlns:a16="http://schemas.microsoft.com/office/drawing/2014/main" id="{4A41A0E7-AD68-7749-82EB-DFA2BE0E3BED}"/>
              </a:ext>
            </a:extLst>
          </p:cNvPr>
          <p:cNvSpPr>
            <a:spLocks noGrp="1"/>
          </p:cNvSpPr>
          <p:nvPr>
            <p:ph type="dt" sz="half" idx="10"/>
          </p:nvPr>
        </p:nvSpPr>
        <p:spPr/>
        <p:txBody>
          <a:bodyPr/>
          <a:lstStyle>
            <a:lvl1pPr>
              <a:defRPr/>
            </a:lvl1pPr>
          </a:lstStyle>
          <a:p>
            <a:pPr>
              <a:defRPr/>
            </a:pPr>
            <a:fld id="{5EB52AE4-D846-7943-9F39-2A7357951424}" type="datetimeFigureOut">
              <a:rPr lang="en-US" altLang="en-US"/>
              <a:pPr>
                <a:defRPr/>
              </a:pPr>
              <a:t>10/12/18</a:t>
            </a:fld>
            <a:endParaRPr lang="en-US" altLang="en-US"/>
          </a:p>
        </p:txBody>
      </p:sp>
      <p:sp>
        <p:nvSpPr>
          <p:cNvPr id="6" name="Footer Placeholder 4">
            <a:extLst>
              <a:ext uri="{FF2B5EF4-FFF2-40B4-BE49-F238E27FC236}">
                <a16:creationId xmlns:a16="http://schemas.microsoft.com/office/drawing/2014/main" id="{63364592-A563-FC4B-A203-7E5F94D22012}"/>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3F1D33D-44AC-C441-AF52-B633FCD07EE1}"/>
              </a:ext>
            </a:extLst>
          </p:cNvPr>
          <p:cNvSpPr>
            <a:spLocks noGrp="1"/>
          </p:cNvSpPr>
          <p:nvPr>
            <p:ph type="sldNum" sz="quarter" idx="12"/>
          </p:nvPr>
        </p:nvSpPr>
        <p:spPr/>
        <p:txBody>
          <a:bodyPr/>
          <a:lstStyle>
            <a:lvl1pPr>
              <a:defRPr/>
            </a:lvl1pPr>
          </a:lstStyle>
          <a:p>
            <a:pPr>
              <a:defRPr/>
            </a:pPr>
            <a:fld id="{EB8EAB8E-5475-4748-B547-54A0F8C9033E}" type="slidenum">
              <a:rPr lang="en-US" altLang="en-US"/>
              <a:pPr>
                <a:defRPr/>
              </a:pPr>
              <a:t>‹#›</a:t>
            </a:fld>
            <a:endParaRPr lang="en-US" altLang="en-US"/>
          </a:p>
        </p:txBody>
      </p:sp>
    </p:spTree>
    <p:extLst>
      <p:ext uri="{BB962C8B-B14F-4D97-AF65-F5344CB8AC3E}">
        <p14:creationId xmlns:p14="http://schemas.microsoft.com/office/powerpoint/2010/main" val="39004175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A76383F-E317-4940-9C2E-E8AEE0E26B6C}"/>
              </a:ext>
            </a:extLst>
          </p:cNvPr>
          <p:cNvSpPr>
            <a:spLocks noGrp="1"/>
          </p:cNvSpPr>
          <p:nvPr>
            <p:ph type="dt" sz="half" idx="10"/>
          </p:nvPr>
        </p:nvSpPr>
        <p:spPr/>
        <p:txBody>
          <a:bodyPr/>
          <a:lstStyle>
            <a:lvl1pPr>
              <a:defRPr/>
            </a:lvl1pPr>
          </a:lstStyle>
          <a:p>
            <a:pPr>
              <a:defRPr/>
            </a:pPr>
            <a:fld id="{34DD34BC-C9F6-8C41-8C03-DDC654650919}" type="datetimeFigureOut">
              <a:rPr lang="en-US" altLang="en-US"/>
              <a:pPr>
                <a:defRPr/>
              </a:pPr>
              <a:t>10/12/18</a:t>
            </a:fld>
            <a:endParaRPr lang="en-US" altLang="en-US"/>
          </a:p>
        </p:txBody>
      </p:sp>
      <p:sp>
        <p:nvSpPr>
          <p:cNvPr id="5" name="Footer Placeholder 4">
            <a:extLst>
              <a:ext uri="{FF2B5EF4-FFF2-40B4-BE49-F238E27FC236}">
                <a16:creationId xmlns:a16="http://schemas.microsoft.com/office/drawing/2014/main" id="{EC0215D4-38C0-D946-8C0F-0FA8C04148A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3FC740E-BAF8-D442-8EB5-1B3A56DD2A3F}"/>
              </a:ext>
            </a:extLst>
          </p:cNvPr>
          <p:cNvSpPr>
            <a:spLocks noGrp="1"/>
          </p:cNvSpPr>
          <p:nvPr>
            <p:ph type="sldNum" sz="quarter" idx="12"/>
          </p:nvPr>
        </p:nvSpPr>
        <p:spPr/>
        <p:txBody>
          <a:bodyPr/>
          <a:lstStyle>
            <a:lvl1pPr>
              <a:defRPr/>
            </a:lvl1pPr>
          </a:lstStyle>
          <a:p>
            <a:pPr>
              <a:defRPr/>
            </a:pPr>
            <a:fld id="{1872D9EB-4954-A649-9BF3-6EF41B14CE84}" type="slidenum">
              <a:rPr lang="en-US" altLang="en-US"/>
              <a:pPr>
                <a:defRPr/>
              </a:pPr>
              <a:t>‹#›</a:t>
            </a:fld>
            <a:endParaRPr lang="en-US" altLang="en-US"/>
          </a:p>
        </p:txBody>
      </p:sp>
    </p:spTree>
    <p:extLst>
      <p:ext uri="{BB962C8B-B14F-4D97-AF65-F5344CB8AC3E}">
        <p14:creationId xmlns:p14="http://schemas.microsoft.com/office/powerpoint/2010/main" val="1562505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9169360" y="1318265"/>
            <a:ext cx="9052560" cy="2808732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011680" y="1318265"/>
            <a:ext cx="26487120" cy="280873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15B3F26-E4CA-7C4C-A149-9584C24A1578}"/>
              </a:ext>
            </a:extLst>
          </p:cNvPr>
          <p:cNvSpPr>
            <a:spLocks noGrp="1"/>
          </p:cNvSpPr>
          <p:nvPr>
            <p:ph type="dt" sz="half" idx="10"/>
          </p:nvPr>
        </p:nvSpPr>
        <p:spPr/>
        <p:txBody>
          <a:bodyPr/>
          <a:lstStyle>
            <a:lvl1pPr>
              <a:defRPr/>
            </a:lvl1pPr>
          </a:lstStyle>
          <a:p>
            <a:pPr>
              <a:defRPr/>
            </a:pPr>
            <a:fld id="{014CC636-D7EC-964A-9DE9-FFBC2C0B28A7}" type="datetimeFigureOut">
              <a:rPr lang="en-US" altLang="en-US"/>
              <a:pPr>
                <a:defRPr/>
              </a:pPr>
              <a:t>10/12/18</a:t>
            </a:fld>
            <a:endParaRPr lang="en-US" altLang="en-US"/>
          </a:p>
        </p:txBody>
      </p:sp>
      <p:sp>
        <p:nvSpPr>
          <p:cNvPr id="5" name="Footer Placeholder 4">
            <a:extLst>
              <a:ext uri="{FF2B5EF4-FFF2-40B4-BE49-F238E27FC236}">
                <a16:creationId xmlns:a16="http://schemas.microsoft.com/office/drawing/2014/main" id="{1837EF6E-E0B2-6E42-A34A-426CC25B192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6C48C667-0ED4-F740-B291-27EA43775BEC}"/>
              </a:ext>
            </a:extLst>
          </p:cNvPr>
          <p:cNvSpPr>
            <a:spLocks noGrp="1"/>
          </p:cNvSpPr>
          <p:nvPr>
            <p:ph type="sldNum" sz="quarter" idx="12"/>
          </p:nvPr>
        </p:nvSpPr>
        <p:spPr/>
        <p:txBody>
          <a:bodyPr/>
          <a:lstStyle>
            <a:lvl1pPr>
              <a:defRPr/>
            </a:lvl1pPr>
          </a:lstStyle>
          <a:p>
            <a:pPr>
              <a:defRPr/>
            </a:pPr>
            <a:fld id="{D81F533E-CEA5-4640-8D26-5C3B4FD69E1D}" type="slidenum">
              <a:rPr lang="en-US" altLang="en-US"/>
              <a:pPr>
                <a:defRPr/>
              </a:pPr>
              <a:t>‹#›</a:t>
            </a:fld>
            <a:endParaRPr lang="en-US" altLang="en-US"/>
          </a:p>
        </p:txBody>
      </p:sp>
    </p:spTree>
    <p:extLst>
      <p:ext uri="{BB962C8B-B14F-4D97-AF65-F5344CB8AC3E}">
        <p14:creationId xmlns:p14="http://schemas.microsoft.com/office/powerpoint/2010/main" val="30925093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99B3A331-1831-5144-B6C2-424B1209C356}"/>
              </a:ext>
            </a:extLst>
          </p:cNvPr>
          <p:cNvSpPr>
            <a:spLocks noGrp="1"/>
          </p:cNvSpPr>
          <p:nvPr>
            <p:ph type="title"/>
          </p:nvPr>
        </p:nvSpPr>
        <p:spPr bwMode="auto">
          <a:xfrm>
            <a:off x="2011363" y="1317625"/>
            <a:ext cx="36210875"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18009" tIns="209004" rIns="418009" bIns="209004"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3C3EA810-711B-EA4B-8418-F0E68082A2F6}"/>
              </a:ext>
            </a:extLst>
          </p:cNvPr>
          <p:cNvSpPr>
            <a:spLocks noGrp="1"/>
          </p:cNvSpPr>
          <p:nvPr>
            <p:ph type="body" idx="1"/>
          </p:nvPr>
        </p:nvSpPr>
        <p:spPr bwMode="auto">
          <a:xfrm>
            <a:off x="2011363" y="7680325"/>
            <a:ext cx="36210875" cy="2172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18009" tIns="209004" rIns="418009" bIns="209004"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A3E86D7B-F804-1D4B-AE52-80807B52F404}"/>
              </a:ext>
            </a:extLst>
          </p:cNvPr>
          <p:cNvSpPr>
            <a:spLocks noGrp="1"/>
          </p:cNvSpPr>
          <p:nvPr>
            <p:ph type="dt" sz="half" idx="2"/>
          </p:nvPr>
        </p:nvSpPr>
        <p:spPr>
          <a:xfrm>
            <a:off x="2011363" y="30510163"/>
            <a:ext cx="9388475" cy="1752600"/>
          </a:xfrm>
          <a:prstGeom prst="rect">
            <a:avLst/>
          </a:prstGeom>
        </p:spPr>
        <p:txBody>
          <a:bodyPr vert="horz" wrap="square" lIns="418009" tIns="209004" rIns="418009" bIns="209004" numCol="1" anchor="ctr" anchorCtr="0" compatLnSpc="1">
            <a:prstTxWarp prst="textNoShape">
              <a:avLst/>
            </a:prstTxWarp>
          </a:bodyPr>
          <a:lstStyle>
            <a:lvl1pPr eaLnBrk="1" hangingPunct="1">
              <a:defRPr sz="5500" smtClean="0">
                <a:solidFill>
                  <a:srgbClr val="898989"/>
                </a:solidFill>
              </a:defRPr>
            </a:lvl1pPr>
          </a:lstStyle>
          <a:p>
            <a:pPr>
              <a:defRPr/>
            </a:pPr>
            <a:fld id="{621264CB-E827-9244-BB16-ABC4B62D9151}" type="datetimeFigureOut">
              <a:rPr lang="en-US" altLang="en-US"/>
              <a:pPr>
                <a:defRPr/>
              </a:pPr>
              <a:t>10/12/18</a:t>
            </a:fld>
            <a:endParaRPr lang="en-US" altLang="en-US"/>
          </a:p>
        </p:txBody>
      </p:sp>
      <p:sp>
        <p:nvSpPr>
          <p:cNvPr id="5" name="Footer Placeholder 4">
            <a:extLst>
              <a:ext uri="{FF2B5EF4-FFF2-40B4-BE49-F238E27FC236}">
                <a16:creationId xmlns:a16="http://schemas.microsoft.com/office/drawing/2014/main" id="{469569D8-42D5-4A49-9602-9E2089EA4083}"/>
              </a:ext>
            </a:extLst>
          </p:cNvPr>
          <p:cNvSpPr>
            <a:spLocks noGrp="1"/>
          </p:cNvSpPr>
          <p:nvPr>
            <p:ph type="ftr" sz="quarter" idx="3"/>
          </p:nvPr>
        </p:nvSpPr>
        <p:spPr>
          <a:xfrm>
            <a:off x="13746163" y="30510163"/>
            <a:ext cx="12741275" cy="1752600"/>
          </a:xfrm>
          <a:prstGeom prst="rect">
            <a:avLst/>
          </a:prstGeom>
        </p:spPr>
        <p:txBody>
          <a:bodyPr vert="horz" lIns="418009" tIns="209004" rIns="418009" bIns="209004" rtlCol="0" anchor="ctr"/>
          <a:lstStyle>
            <a:lvl1pPr algn="ctr" defTabSz="4179105" eaLnBrk="1" fontAlgn="auto" hangingPunct="1">
              <a:spcBef>
                <a:spcPts val="0"/>
              </a:spcBef>
              <a:spcAft>
                <a:spcPts val="0"/>
              </a:spcAft>
              <a:defRPr sz="5500">
                <a:solidFill>
                  <a:schemeClr val="tx1">
                    <a:tint val="75000"/>
                  </a:schemeClr>
                </a:solidFill>
                <a:latin typeface="+mn-lt"/>
                <a:ea typeface="+mn-ea"/>
                <a:cs typeface="+mn-cs"/>
              </a:defRPr>
            </a:lvl1pPr>
          </a:lstStyle>
          <a:p>
            <a:pPr>
              <a:defRPr/>
            </a:pPr>
            <a:endParaRPr lang="en-US"/>
          </a:p>
        </p:txBody>
      </p:sp>
      <p:sp>
        <p:nvSpPr>
          <p:cNvPr id="6" name="Slide Number Placeholder 5">
            <a:extLst>
              <a:ext uri="{FF2B5EF4-FFF2-40B4-BE49-F238E27FC236}">
                <a16:creationId xmlns:a16="http://schemas.microsoft.com/office/drawing/2014/main" id="{F11CCD28-F4C0-F045-B169-E051CF4151A6}"/>
              </a:ext>
            </a:extLst>
          </p:cNvPr>
          <p:cNvSpPr>
            <a:spLocks noGrp="1"/>
          </p:cNvSpPr>
          <p:nvPr>
            <p:ph type="sldNum" sz="quarter" idx="4"/>
          </p:nvPr>
        </p:nvSpPr>
        <p:spPr>
          <a:xfrm>
            <a:off x="28833763" y="30510163"/>
            <a:ext cx="9388475" cy="1752600"/>
          </a:xfrm>
          <a:prstGeom prst="rect">
            <a:avLst/>
          </a:prstGeom>
        </p:spPr>
        <p:txBody>
          <a:bodyPr vert="horz" wrap="square" lIns="418009" tIns="209004" rIns="418009" bIns="209004" numCol="1" anchor="ctr" anchorCtr="0" compatLnSpc="1">
            <a:prstTxWarp prst="textNoShape">
              <a:avLst/>
            </a:prstTxWarp>
          </a:bodyPr>
          <a:lstStyle>
            <a:lvl1pPr algn="r" eaLnBrk="1" hangingPunct="1">
              <a:defRPr sz="5500" smtClean="0">
                <a:solidFill>
                  <a:srgbClr val="898989"/>
                </a:solidFill>
              </a:defRPr>
            </a:lvl1pPr>
          </a:lstStyle>
          <a:p>
            <a:pPr>
              <a:defRPr/>
            </a:pPr>
            <a:fld id="{EF784D78-1CD7-A248-B702-11FC99587F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4179888" rtl="0" eaLnBrk="0" fontAlgn="base" hangingPunct="0">
        <a:spcBef>
          <a:spcPct val="0"/>
        </a:spcBef>
        <a:spcAft>
          <a:spcPct val="0"/>
        </a:spcAft>
        <a:defRPr sz="20100" kern="1200">
          <a:solidFill>
            <a:schemeClr val="tx1"/>
          </a:solidFill>
          <a:latin typeface="+mj-lt"/>
          <a:ea typeface="MS PGothic" pitchFamily="34" charset="-128"/>
          <a:cs typeface="MS PGothic" charset="0"/>
        </a:defRPr>
      </a:lvl1pPr>
      <a:lvl2pPr algn="ctr" defTabSz="4179888" rtl="0" eaLnBrk="0" fontAlgn="base" hangingPunct="0">
        <a:spcBef>
          <a:spcPct val="0"/>
        </a:spcBef>
        <a:spcAft>
          <a:spcPct val="0"/>
        </a:spcAft>
        <a:defRPr sz="20100">
          <a:solidFill>
            <a:schemeClr val="tx1"/>
          </a:solidFill>
          <a:latin typeface="Calibri" pitchFamily="34" charset="0"/>
          <a:ea typeface="MS PGothic" pitchFamily="34" charset="-128"/>
          <a:cs typeface="MS PGothic" charset="0"/>
        </a:defRPr>
      </a:lvl2pPr>
      <a:lvl3pPr algn="ctr" defTabSz="4179888" rtl="0" eaLnBrk="0" fontAlgn="base" hangingPunct="0">
        <a:spcBef>
          <a:spcPct val="0"/>
        </a:spcBef>
        <a:spcAft>
          <a:spcPct val="0"/>
        </a:spcAft>
        <a:defRPr sz="20100">
          <a:solidFill>
            <a:schemeClr val="tx1"/>
          </a:solidFill>
          <a:latin typeface="Calibri" pitchFamily="34" charset="0"/>
          <a:ea typeface="MS PGothic" pitchFamily="34" charset="-128"/>
          <a:cs typeface="MS PGothic" charset="0"/>
        </a:defRPr>
      </a:lvl3pPr>
      <a:lvl4pPr algn="ctr" defTabSz="4179888" rtl="0" eaLnBrk="0" fontAlgn="base" hangingPunct="0">
        <a:spcBef>
          <a:spcPct val="0"/>
        </a:spcBef>
        <a:spcAft>
          <a:spcPct val="0"/>
        </a:spcAft>
        <a:defRPr sz="20100">
          <a:solidFill>
            <a:schemeClr val="tx1"/>
          </a:solidFill>
          <a:latin typeface="Calibri" pitchFamily="34" charset="0"/>
          <a:ea typeface="MS PGothic" pitchFamily="34" charset="-128"/>
          <a:cs typeface="MS PGothic" charset="0"/>
        </a:defRPr>
      </a:lvl4pPr>
      <a:lvl5pPr algn="ctr" defTabSz="4179888" rtl="0" eaLnBrk="0" fontAlgn="base" hangingPunct="0">
        <a:spcBef>
          <a:spcPct val="0"/>
        </a:spcBef>
        <a:spcAft>
          <a:spcPct val="0"/>
        </a:spcAft>
        <a:defRPr sz="20100">
          <a:solidFill>
            <a:schemeClr val="tx1"/>
          </a:solidFill>
          <a:latin typeface="Calibri" pitchFamily="34" charset="0"/>
          <a:ea typeface="MS PGothic" pitchFamily="34" charset="-128"/>
          <a:cs typeface="MS PGothic" charset="0"/>
        </a:defRPr>
      </a:lvl5pPr>
      <a:lvl6pPr marL="457200" algn="ctr" defTabSz="4179888" rtl="0" fontAlgn="base">
        <a:spcBef>
          <a:spcPct val="0"/>
        </a:spcBef>
        <a:spcAft>
          <a:spcPct val="0"/>
        </a:spcAft>
        <a:defRPr sz="20100">
          <a:solidFill>
            <a:schemeClr val="tx1"/>
          </a:solidFill>
          <a:latin typeface="Calibri" pitchFamily="34" charset="0"/>
        </a:defRPr>
      </a:lvl6pPr>
      <a:lvl7pPr marL="914400" algn="ctr" defTabSz="4179888" rtl="0" fontAlgn="base">
        <a:spcBef>
          <a:spcPct val="0"/>
        </a:spcBef>
        <a:spcAft>
          <a:spcPct val="0"/>
        </a:spcAft>
        <a:defRPr sz="20100">
          <a:solidFill>
            <a:schemeClr val="tx1"/>
          </a:solidFill>
          <a:latin typeface="Calibri" pitchFamily="34" charset="0"/>
        </a:defRPr>
      </a:lvl7pPr>
      <a:lvl8pPr marL="1371600" algn="ctr" defTabSz="4179888" rtl="0" fontAlgn="base">
        <a:spcBef>
          <a:spcPct val="0"/>
        </a:spcBef>
        <a:spcAft>
          <a:spcPct val="0"/>
        </a:spcAft>
        <a:defRPr sz="20100">
          <a:solidFill>
            <a:schemeClr val="tx1"/>
          </a:solidFill>
          <a:latin typeface="Calibri" pitchFamily="34" charset="0"/>
        </a:defRPr>
      </a:lvl8pPr>
      <a:lvl9pPr marL="1828800" algn="ctr" defTabSz="4179888" rtl="0" fontAlgn="base">
        <a:spcBef>
          <a:spcPct val="0"/>
        </a:spcBef>
        <a:spcAft>
          <a:spcPct val="0"/>
        </a:spcAft>
        <a:defRPr sz="20100">
          <a:solidFill>
            <a:schemeClr val="tx1"/>
          </a:solidFill>
          <a:latin typeface="Calibri" pitchFamily="34" charset="0"/>
        </a:defRPr>
      </a:lvl9pPr>
    </p:titleStyle>
    <p:bodyStyle>
      <a:lvl1pPr marL="1566863" indent="-1566863" algn="l" defTabSz="4179888" rtl="0" eaLnBrk="0" fontAlgn="base" hangingPunct="0">
        <a:spcBef>
          <a:spcPct val="20000"/>
        </a:spcBef>
        <a:spcAft>
          <a:spcPct val="0"/>
        </a:spcAft>
        <a:buFont typeface="Arial" panose="020B0604020202020204" pitchFamily="34" charset="0"/>
        <a:buChar char="•"/>
        <a:defRPr sz="14600" kern="1200">
          <a:solidFill>
            <a:schemeClr val="tx1"/>
          </a:solidFill>
          <a:latin typeface="+mn-lt"/>
          <a:ea typeface="MS PGothic" pitchFamily="34" charset="-128"/>
          <a:cs typeface="MS PGothic" charset="0"/>
        </a:defRPr>
      </a:lvl1pPr>
      <a:lvl2pPr marL="3395663" indent="-1304925" algn="l" defTabSz="4179888" rtl="0" eaLnBrk="0" fontAlgn="base" hangingPunct="0">
        <a:spcBef>
          <a:spcPct val="20000"/>
        </a:spcBef>
        <a:spcAft>
          <a:spcPct val="0"/>
        </a:spcAft>
        <a:buFont typeface="Arial" panose="020B0604020202020204" pitchFamily="34" charset="0"/>
        <a:buChar char="–"/>
        <a:defRPr sz="12800" kern="1200">
          <a:solidFill>
            <a:schemeClr val="tx1"/>
          </a:solidFill>
          <a:latin typeface="+mn-lt"/>
          <a:ea typeface="MS PGothic" pitchFamily="34" charset="-128"/>
          <a:cs typeface="MS PGothic" charset="0"/>
        </a:defRPr>
      </a:lvl2pPr>
      <a:lvl3pPr marL="5224463" indent="-1044575" algn="l" defTabSz="4179888" rtl="0" eaLnBrk="0" fontAlgn="base" hangingPunct="0">
        <a:spcBef>
          <a:spcPct val="20000"/>
        </a:spcBef>
        <a:spcAft>
          <a:spcPct val="0"/>
        </a:spcAft>
        <a:buFont typeface="Arial" panose="020B0604020202020204" pitchFamily="34" charset="0"/>
        <a:buChar char="•"/>
        <a:defRPr sz="11000" kern="1200">
          <a:solidFill>
            <a:schemeClr val="tx1"/>
          </a:solidFill>
          <a:latin typeface="+mn-lt"/>
          <a:ea typeface="MS PGothic" pitchFamily="34" charset="-128"/>
          <a:cs typeface="MS PGothic" charset="0"/>
        </a:defRPr>
      </a:lvl3pPr>
      <a:lvl4pPr marL="7313613" indent="-1044575" algn="l" defTabSz="4179888" rtl="0" eaLnBrk="0" fontAlgn="base" hangingPunct="0">
        <a:spcBef>
          <a:spcPct val="20000"/>
        </a:spcBef>
        <a:spcAft>
          <a:spcPct val="0"/>
        </a:spcAft>
        <a:buFont typeface="Arial" panose="020B0604020202020204" pitchFamily="34" charset="0"/>
        <a:buChar char="–"/>
        <a:defRPr sz="9100" kern="1200">
          <a:solidFill>
            <a:schemeClr val="tx1"/>
          </a:solidFill>
          <a:latin typeface="+mn-lt"/>
          <a:ea typeface="MS PGothic" pitchFamily="34" charset="-128"/>
          <a:cs typeface="MS PGothic" charset="0"/>
        </a:defRPr>
      </a:lvl4pPr>
      <a:lvl5pPr marL="9404350" indent="-1044575" algn="l" defTabSz="4179888" rtl="0" eaLnBrk="0" fontAlgn="base" hangingPunct="0">
        <a:spcBef>
          <a:spcPct val="20000"/>
        </a:spcBef>
        <a:spcAft>
          <a:spcPct val="0"/>
        </a:spcAft>
        <a:buFont typeface="Arial" panose="020B0604020202020204" pitchFamily="34" charset="0"/>
        <a:buChar char="»"/>
        <a:defRPr sz="9100" kern="1200">
          <a:solidFill>
            <a:schemeClr val="tx1"/>
          </a:solidFill>
          <a:latin typeface="+mn-lt"/>
          <a:ea typeface="MS PGothic" pitchFamily="34" charset="-128"/>
          <a:cs typeface="MS PGothic" charset="0"/>
        </a:defRPr>
      </a:lvl5pPr>
      <a:lvl6pPr marL="11495242" indent="-1045022" algn="l" defTabSz="4180088" rtl="0" eaLnBrk="1" latinLnBrk="0" hangingPunct="1">
        <a:spcBef>
          <a:spcPct val="20000"/>
        </a:spcBef>
        <a:buFont typeface="Arial" pitchFamily="34" charset="0"/>
        <a:buChar char="•"/>
        <a:defRPr sz="9100" kern="1200">
          <a:solidFill>
            <a:schemeClr val="tx1"/>
          </a:solidFill>
          <a:latin typeface="+mn-lt"/>
          <a:ea typeface="+mn-ea"/>
          <a:cs typeface="+mn-cs"/>
        </a:defRPr>
      </a:lvl6pPr>
      <a:lvl7pPr marL="13585287" indent="-1045022" algn="l" defTabSz="4180088" rtl="0" eaLnBrk="1" latinLnBrk="0" hangingPunct="1">
        <a:spcBef>
          <a:spcPct val="20000"/>
        </a:spcBef>
        <a:buFont typeface="Arial" pitchFamily="34" charset="0"/>
        <a:buChar char="•"/>
        <a:defRPr sz="9100" kern="1200">
          <a:solidFill>
            <a:schemeClr val="tx1"/>
          </a:solidFill>
          <a:latin typeface="+mn-lt"/>
          <a:ea typeface="+mn-ea"/>
          <a:cs typeface="+mn-cs"/>
        </a:defRPr>
      </a:lvl7pPr>
      <a:lvl8pPr marL="15675331" indent="-1045022" algn="l" defTabSz="4180088" rtl="0" eaLnBrk="1" latinLnBrk="0" hangingPunct="1">
        <a:spcBef>
          <a:spcPct val="20000"/>
        </a:spcBef>
        <a:buFont typeface="Arial" pitchFamily="34" charset="0"/>
        <a:buChar char="•"/>
        <a:defRPr sz="9100" kern="1200">
          <a:solidFill>
            <a:schemeClr val="tx1"/>
          </a:solidFill>
          <a:latin typeface="+mn-lt"/>
          <a:ea typeface="+mn-ea"/>
          <a:cs typeface="+mn-cs"/>
        </a:defRPr>
      </a:lvl8pPr>
      <a:lvl9pPr marL="17765375" indent="-1045022" algn="l" defTabSz="4180088" rtl="0" eaLnBrk="1" latinLnBrk="0" hangingPunct="1">
        <a:spcBef>
          <a:spcPct val="20000"/>
        </a:spcBef>
        <a:buFont typeface="Arial" pitchFamily="34" charset="0"/>
        <a:buChar char="•"/>
        <a:defRPr sz="9100" kern="1200">
          <a:solidFill>
            <a:schemeClr val="tx1"/>
          </a:solidFill>
          <a:latin typeface="+mn-lt"/>
          <a:ea typeface="+mn-ea"/>
          <a:cs typeface="+mn-cs"/>
        </a:defRPr>
      </a:lvl9pPr>
    </p:bodyStyle>
    <p:otherStyle>
      <a:defPPr>
        <a:defRPr lang="en-US"/>
      </a:defPPr>
      <a:lvl1pPr marL="0" algn="l" defTabSz="4180088" rtl="0" eaLnBrk="1" latinLnBrk="0" hangingPunct="1">
        <a:defRPr sz="8200" kern="1200">
          <a:solidFill>
            <a:schemeClr val="tx1"/>
          </a:solidFill>
          <a:latin typeface="+mn-lt"/>
          <a:ea typeface="+mn-ea"/>
          <a:cs typeface="+mn-cs"/>
        </a:defRPr>
      </a:lvl1pPr>
      <a:lvl2pPr marL="2090044" algn="l" defTabSz="4180088" rtl="0" eaLnBrk="1" latinLnBrk="0" hangingPunct="1">
        <a:defRPr sz="8200" kern="1200">
          <a:solidFill>
            <a:schemeClr val="tx1"/>
          </a:solidFill>
          <a:latin typeface="+mn-lt"/>
          <a:ea typeface="+mn-ea"/>
          <a:cs typeface="+mn-cs"/>
        </a:defRPr>
      </a:lvl2pPr>
      <a:lvl3pPr marL="4180088" algn="l" defTabSz="4180088" rtl="0" eaLnBrk="1" latinLnBrk="0" hangingPunct="1">
        <a:defRPr sz="8200" kern="1200">
          <a:solidFill>
            <a:schemeClr val="tx1"/>
          </a:solidFill>
          <a:latin typeface="+mn-lt"/>
          <a:ea typeface="+mn-ea"/>
          <a:cs typeface="+mn-cs"/>
        </a:defRPr>
      </a:lvl3pPr>
      <a:lvl4pPr marL="6270132" algn="l" defTabSz="4180088" rtl="0" eaLnBrk="1" latinLnBrk="0" hangingPunct="1">
        <a:defRPr sz="8200" kern="1200">
          <a:solidFill>
            <a:schemeClr val="tx1"/>
          </a:solidFill>
          <a:latin typeface="+mn-lt"/>
          <a:ea typeface="+mn-ea"/>
          <a:cs typeface="+mn-cs"/>
        </a:defRPr>
      </a:lvl4pPr>
      <a:lvl5pPr marL="8360176" algn="l" defTabSz="4180088" rtl="0" eaLnBrk="1" latinLnBrk="0" hangingPunct="1">
        <a:defRPr sz="8200" kern="1200">
          <a:solidFill>
            <a:schemeClr val="tx1"/>
          </a:solidFill>
          <a:latin typeface="+mn-lt"/>
          <a:ea typeface="+mn-ea"/>
          <a:cs typeface="+mn-cs"/>
        </a:defRPr>
      </a:lvl5pPr>
      <a:lvl6pPr marL="10450220" algn="l" defTabSz="4180088" rtl="0" eaLnBrk="1" latinLnBrk="0" hangingPunct="1">
        <a:defRPr sz="8200" kern="1200">
          <a:solidFill>
            <a:schemeClr val="tx1"/>
          </a:solidFill>
          <a:latin typeface="+mn-lt"/>
          <a:ea typeface="+mn-ea"/>
          <a:cs typeface="+mn-cs"/>
        </a:defRPr>
      </a:lvl6pPr>
      <a:lvl7pPr marL="12540264" algn="l" defTabSz="4180088" rtl="0" eaLnBrk="1" latinLnBrk="0" hangingPunct="1">
        <a:defRPr sz="8200" kern="1200">
          <a:solidFill>
            <a:schemeClr val="tx1"/>
          </a:solidFill>
          <a:latin typeface="+mn-lt"/>
          <a:ea typeface="+mn-ea"/>
          <a:cs typeface="+mn-cs"/>
        </a:defRPr>
      </a:lvl7pPr>
      <a:lvl8pPr marL="14630309" algn="l" defTabSz="4180088" rtl="0" eaLnBrk="1" latinLnBrk="0" hangingPunct="1">
        <a:defRPr sz="8200" kern="1200">
          <a:solidFill>
            <a:schemeClr val="tx1"/>
          </a:solidFill>
          <a:latin typeface="+mn-lt"/>
          <a:ea typeface="+mn-ea"/>
          <a:cs typeface="+mn-cs"/>
        </a:defRPr>
      </a:lvl8pPr>
      <a:lvl9pPr marL="16720353" algn="l" defTabSz="4180088" rtl="0" eaLnBrk="1" latinLnBrk="0" hangingPunct="1">
        <a:defRPr sz="8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jpeg"/><Relationship Id="rId11" Type="http://schemas.openxmlformats.org/officeDocument/2006/relationships/image" Target="../media/image9.png"/><Relationship Id="rId5" Type="http://schemas.openxmlformats.org/officeDocument/2006/relationships/image" Target="../media/image3.jpe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08692"/>
        </a:solidFill>
        <a:effectLst/>
      </p:bgPr>
    </p:bg>
    <p:spTree>
      <p:nvGrpSpPr>
        <p:cNvPr id="1" name=""/>
        <p:cNvGrpSpPr/>
        <p:nvPr/>
      </p:nvGrpSpPr>
      <p:grpSpPr>
        <a:xfrm>
          <a:off x="0" y="0"/>
          <a:ext cx="0" cy="0"/>
          <a:chOff x="0" y="0"/>
          <a:chExt cx="0" cy="0"/>
        </a:xfrm>
      </p:grpSpPr>
      <p:sp>
        <p:nvSpPr>
          <p:cNvPr id="58" name="Rectangle 57">
            <a:extLst>
              <a:ext uri="{FF2B5EF4-FFF2-40B4-BE49-F238E27FC236}">
                <a16:creationId xmlns:a16="http://schemas.microsoft.com/office/drawing/2014/main" id="{2AEBD36C-1734-064A-9DBB-60049B5A51F2}"/>
              </a:ext>
            </a:extLst>
          </p:cNvPr>
          <p:cNvSpPr/>
          <p:nvPr/>
        </p:nvSpPr>
        <p:spPr>
          <a:xfrm>
            <a:off x="26746200" y="24290338"/>
            <a:ext cx="13204825" cy="8507412"/>
          </a:xfrm>
          <a:prstGeom prst="rect">
            <a:avLst/>
          </a:prstGeom>
          <a:solidFill>
            <a:schemeClr val="bg2">
              <a:lumMod val="90000"/>
            </a:schemeClr>
          </a:solidFill>
          <a:ln>
            <a:solidFill>
              <a:schemeClr val="tx2">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hangingPunct="1">
              <a:defRPr/>
            </a:pPr>
            <a:endParaRPr lang="en-US" dirty="0"/>
          </a:p>
        </p:txBody>
      </p:sp>
      <p:sp>
        <p:nvSpPr>
          <p:cNvPr id="56" name="Rectangle 55">
            <a:extLst>
              <a:ext uri="{FF2B5EF4-FFF2-40B4-BE49-F238E27FC236}">
                <a16:creationId xmlns:a16="http://schemas.microsoft.com/office/drawing/2014/main" id="{325CCE9C-0E96-764E-A45B-3A491FA490D4}"/>
              </a:ext>
            </a:extLst>
          </p:cNvPr>
          <p:cNvSpPr/>
          <p:nvPr/>
        </p:nvSpPr>
        <p:spPr>
          <a:xfrm>
            <a:off x="163513" y="30206950"/>
            <a:ext cx="26203275" cy="2590800"/>
          </a:xfrm>
          <a:prstGeom prst="rect">
            <a:avLst/>
          </a:prstGeom>
          <a:solidFill>
            <a:schemeClr val="bg2">
              <a:lumMod val="90000"/>
            </a:schemeClr>
          </a:solidFill>
          <a:ln>
            <a:solidFill>
              <a:schemeClr val="tx2">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hangingPunct="1">
              <a:defRPr/>
            </a:pPr>
            <a:endParaRPr lang="en-US" dirty="0"/>
          </a:p>
        </p:txBody>
      </p:sp>
      <p:sp>
        <p:nvSpPr>
          <p:cNvPr id="70" name="Rectangle 69">
            <a:extLst>
              <a:ext uri="{FF2B5EF4-FFF2-40B4-BE49-F238E27FC236}">
                <a16:creationId xmlns:a16="http://schemas.microsoft.com/office/drawing/2014/main" id="{7ED8DF7E-5577-CA4E-9800-6F9B34D71532}"/>
              </a:ext>
            </a:extLst>
          </p:cNvPr>
          <p:cNvSpPr/>
          <p:nvPr/>
        </p:nvSpPr>
        <p:spPr>
          <a:xfrm>
            <a:off x="26746200" y="17479963"/>
            <a:ext cx="13174663" cy="5764212"/>
          </a:xfrm>
          <a:prstGeom prst="rect">
            <a:avLst/>
          </a:prstGeom>
          <a:solidFill>
            <a:schemeClr val="bg2">
              <a:lumMod val="90000"/>
            </a:schemeClr>
          </a:solidFill>
          <a:ln>
            <a:solidFill>
              <a:schemeClr val="tx2">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dirty="0"/>
          </a:p>
        </p:txBody>
      </p:sp>
      <p:sp>
        <p:nvSpPr>
          <p:cNvPr id="63" name="Rectangle 62">
            <a:extLst>
              <a:ext uri="{FF2B5EF4-FFF2-40B4-BE49-F238E27FC236}">
                <a16:creationId xmlns:a16="http://schemas.microsoft.com/office/drawing/2014/main" id="{2D8969D7-2AD8-7A4F-BEC2-F0614911C211}"/>
              </a:ext>
            </a:extLst>
          </p:cNvPr>
          <p:cNvSpPr/>
          <p:nvPr/>
        </p:nvSpPr>
        <p:spPr>
          <a:xfrm>
            <a:off x="179388" y="6400800"/>
            <a:ext cx="14490700" cy="10026650"/>
          </a:xfrm>
          <a:prstGeom prst="rect">
            <a:avLst/>
          </a:prstGeom>
          <a:solidFill>
            <a:schemeClr val="bg2">
              <a:lumMod val="90000"/>
            </a:schemeClr>
          </a:solidFill>
          <a:ln>
            <a:solidFill>
              <a:schemeClr val="tx2">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1" name="Text Box 146">
            <a:extLst>
              <a:ext uri="{FF2B5EF4-FFF2-40B4-BE49-F238E27FC236}">
                <a16:creationId xmlns:a16="http://schemas.microsoft.com/office/drawing/2014/main" id="{E0DFF66E-07AB-F34E-83BA-9C9935EB8FFB}"/>
              </a:ext>
            </a:extLst>
          </p:cNvPr>
          <p:cNvSpPr txBox="1">
            <a:spLocks noChangeArrowheads="1"/>
          </p:cNvSpPr>
          <p:nvPr/>
        </p:nvSpPr>
        <p:spPr bwMode="auto">
          <a:xfrm>
            <a:off x="-49213" y="-53975"/>
            <a:ext cx="40233601" cy="3384550"/>
          </a:xfrm>
          <a:prstGeom prst="rect">
            <a:avLst/>
          </a:prstGeom>
          <a:noFill/>
          <a:ln>
            <a:noFill/>
          </a:ln>
          <a:extLst/>
        </p:spPr>
        <p:txBody>
          <a:bodyPr lIns="0" tIns="30584" rIns="0" bIns="30584">
            <a:spAutoFit/>
          </a:bodyPr>
          <a:lstStyle>
            <a:lvl1pPr defTabSz="612775" eaLnBrk="0" hangingPunct="0">
              <a:defRPr sz="8200">
                <a:solidFill>
                  <a:schemeClr val="tx1"/>
                </a:solidFill>
                <a:latin typeface="Calibri" pitchFamily="34" charset="0"/>
                <a:ea typeface="ＭＳ Ｐゴシック" pitchFamily="34" charset="-128"/>
              </a:defRPr>
            </a:lvl1pPr>
            <a:lvl2pPr marL="742950" indent="-285750" defTabSz="612775" eaLnBrk="0" hangingPunct="0">
              <a:defRPr sz="8200">
                <a:solidFill>
                  <a:schemeClr val="tx1"/>
                </a:solidFill>
                <a:latin typeface="Calibri" pitchFamily="34" charset="0"/>
                <a:ea typeface="ＭＳ Ｐゴシック" pitchFamily="34" charset="-128"/>
              </a:defRPr>
            </a:lvl2pPr>
            <a:lvl3pPr marL="1143000" indent="-228600" defTabSz="612775" eaLnBrk="0" hangingPunct="0">
              <a:defRPr sz="8200">
                <a:solidFill>
                  <a:schemeClr val="tx1"/>
                </a:solidFill>
                <a:latin typeface="Calibri" pitchFamily="34" charset="0"/>
                <a:ea typeface="ＭＳ Ｐゴシック" pitchFamily="34" charset="-128"/>
              </a:defRPr>
            </a:lvl3pPr>
            <a:lvl4pPr marL="1600200" indent="-228600" defTabSz="612775" eaLnBrk="0" hangingPunct="0">
              <a:defRPr sz="8200">
                <a:solidFill>
                  <a:schemeClr val="tx1"/>
                </a:solidFill>
                <a:latin typeface="Calibri" pitchFamily="34" charset="0"/>
                <a:ea typeface="ＭＳ Ｐゴシック" pitchFamily="34" charset="-128"/>
              </a:defRPr>
            </a:lvl4pPr>
            <a:lvl5pPr marL="2057400" indent="-228600" defTabSz="612775" eaLnBrk="0" hangingPunct="0">
              <a:defRPr sz="8200">
                <a:solidFill>
                  <a:schemeClr val="tx1"/>
                </a:solidFill>
                <a:latin typeface="Calibri" pitchFamily="34" charset="0"/>
                <a:ea typeface="ＭＳ Ｐゴシック" pitchFamily="34" charset="-128"/>
              </a:defRPr>
            </a:lvl5pPr>
            <a:lvl6pPr marL="2514600" indent="-228600" defTabSz="612775" eaLnBrk="0" fontAlgn="base" hangingPunct="0">
              <a:spcBef>
                <a:spcPct val="0"/>
              </a:spcBef>
              <a:spcAft>
                <a:spcPct val="0"/>
              </a:spcAft>
              <a:defRPr sz="8200">
                <a:solidFill>
                  <a:schemeClr val="tx1"/>
                </a:solidFill>
                <a:latin typeface="Calibri" pitchFamily="34" charset="0"/>
                <a:ea typeface="ＭＳ Ｐゴシック" pitchFamily="34" charset="-128"/>
              </a:defRPr>
            </a:lvl6pPr>
            <a:lvl7pPr marL="2971800" indent="-228600" defTabSz="612775" eaLnBrk="0" fontAlgn="base" hangingPunct="0">
              <a:spcBef>
                <a:spcPct val="0"/>
              </a:spcBef>
              <a:spcAft>
                <a:spcPct val="0"/>
              </a:spcAft>
              <a:defRPr sz="8200">
                <a:solidFill>
                  <a:schemeClr val="tx1"/>
                </a:solidFill>
                <a:latin typeface="Calibri" pitchFamily="34" charset="0"/>
                <a:ea typeface="ＭＳ Ｐゴシック" pitchFamily="34" charset="-128"/>
              </a:defRPr>
            </a:lvl7pPr>
            <a:lvl8pPr marL="3429000" indent="-228600" defTabSz="612775" eaLnBrk="0" fontAlgn="base" hangingPunct="0">
              <a:spcBef>
                <a:spcPct val="0"/>
              </a:spcBef>
              <a:spcAft>
                <a:spcPct val="0"/>
              </a:spcAft>
              <a:defRPr sz="8200">
                <a:solidFill>
                  <a:schemeClr val="tx1"/>
                </a:solidFill>
                <a:latin typeface="Calibri" pitchFamily="34" charset="0"/>
                <a:ea typeface="ＭＳ Ｐゴシック" pitchFamily="34" charset="-128"/>
              </a:defRPr>
            </a:lvl8pPr>
            <a:lvl9pPr marL="3886200" indent="-228600" defTabSz="612775" eaLnBrk="0" fontAlgn="base" hangingPunct="0">
              <a:spcBef>
                <a:spcPct val="0"/>
              </a:spcBef>
              <a:spcAft>
                <a:spcPct val="0"/>
              </a:spcAft>
              <a:defRPr sz="8200">
                <a:solidFill>
                  <a:schemeClr val="tx1"/>
                </a:solidFill>
                <a:latin typeface="Calibri" pitchFamily="34" charset="0"/>
                <a:ea typeface="ＭＳ Ｐゴシック" pitchFamily="34" charset="-128"/>
              </a:defRPr>
            </a:lvl9pPr>
          </a:lstStyle>
          <a:p>
            <a:pPr algn="ctr">
              <a:defRPr/>
            </a:pPr>
            <a:r>
              <a:rPr lang="en-US" sz="8000" b="1" dirty="0">
                <a:solidFill>
                  <a:schemeClr val="bg1"/>
                </a:solidFill>
              </a:rPr>
              <a:t>A fishery in flux: Claw removal and its impacts on survivorship</a:t>
            </a:r>
          </a:p>
          <a:p>
            <a:pPr algn="ctr">
              <a:defRPr/>
            </a:pPr>
            <a:r>
              <a:rPr lang="en-US" sz="8000" b="1" dirty="0">
                <a:solidFill>
                  <a:schemeClr val="bg1"/>
                </a:solidFill>
              </a:rPr>
              <a:t>and physiological stress in the Jonah crab (</a:t>
            </a:r>
            <a:r>
              <a:rPr lang="en-US" sz="8000" b="1" i="1" dirty="0">
                <a:solidFill>
                  <a:schemeClr val="bg1"/>
                </a:solidFill>
              </a:rPr>
              <a:t>Cancer borealis</a:t>
            </a:r>
            <a:r>
              <a:rPr lang="en-US" sz="8000" b="1" dirty="0">
                <a:solidFill>
                  <a:schemeClr val="bg1"/>
                </a:solidFill>
              </a:rPr>
              <a:t>)</a:t>
            </a:r>
          </a:p>
          <a:p>
            <a:pPr algn="ctr" eaLnBrk="1" hangingPunct="1">
              <a:defRPr/>
            </a:pPr>
            <a:endParaRPr lang="en-US" altLang="en-US" sz="2800" b="1" i="1" dirty="0">
              <a:latin typeface="Arial" charset="0"/>
              <a:cs typeface="Arial" charset="0"/>
            </a:endParaRPr>
          </a:p>
          <a:p>
            <a:pPr algn="ctr">
              <a:defRPr/>
            </a:pPr>
            <a:endParaRPr lang="en-US" altLang="en-US" sz="2800" b="1" dirty="0">
              <a:solidFill>
                <a:schemeClr val="accent2">
                  <a:lumMod val="20000"/>
                  <a:lumOff val="80000"/>
                </a:schemeClr>
              </a:solidFill>
              <a:latin typeface="Arial" panose="020B0604020202020204" pitchFamily="34" charset="0"/>
              <a:cs typeface="Arial" panose="020B0604020202020204" pitchFamily="34" charset="0"/>
            </a:endParaRPr>
          </a:p>
        </p:txBody>
      </p:sp>
      <p:sp>
        <p:nvSpPr>
          <p:cNvPr id="82" name="Rectangle 81">
            <a:extLst>
              <a:ext uri="{FF2B5EF4-FFF2-40B4-BE49-F238E27FC236}">
                <a16:creationId xmlns:a16="http://schemas.microsoft.com/office/drawing/2014/main" id="{9F60DF3C-4217-6347-A090-55EC59552C63}"/>
              </a:ext>
            </a:extLst>
          </p:cNvPr>
          <p:cNvSpPr/>
          <p:nvPr/>
        </p:nvSpPr>
        <p:spPr>
          <a:xfrm>
            <a:off x="15084425" y="6400800"/>
            <a:ext cx="24866600" cy="10026650"/>
          </a:xfrm>
          <a:prstGeom prst="rect">
            <a:avLst/>
          </a:prstGeom>
          <a:solidFill>
            <a:schemeClr val="bg2">
              <a:lumMod val="90000"/>
            </a:schemeClr>
          </a:solidFill>
          <a:ln>
            <a:solidFill>
              <a:schemeClr val="tx2">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052" name="TextBox 1">
            <a:extLst>
              <a:ext uri="{FF2B5EF4-FFF2-40B4-BE49-F238E27FC236}">
                <a16:creationId xmlns:a16="http://schemas.microsoft.com/office/drawing/2014/main" id="{EB04A329-E673-6347-A24F-2E7B2BDD95F6}"/>
              </a:ext>
            </a:extLst>
          </p:cNvPr>
          <p:cNvSpPr txBox="1">
            <a:spLocks noChangeArrowheads="1"/>
          </p:cNvSpPr>
          <p:nvPr/>
        </p:nvSpPr>
        <p:spPr bwMode="auto">
          <a:xfrm>
            <a:off x="163512" y="5486400"/>
            <a:ext cx="14506076" cy="830997"/>
          </a:xfrm>
          <a:prstGeom prst="rect">
            <a:avLst/>
          </a:prstGeom>
          <a:solidFill>
            <a:srgbClr val="300A28"/>
          </a:solidFill>
          <a:ln>
            <a:noFill/>
          </a:ln>
          <a:effectLst>
            <a:outerShdw blurRad="50800" dist="38100" dir="2700000" algn="tl" rotWithShape="0">
              <a:schemeClr val="tx2">
                <a:lumMod val="75000"/>
                <a:lumOff val="25000"/>
                <a:alpha val="40000"/>
              </a:schemeClr>
            </a:outerShdw>
            <a:softEdge rad="50800"/>
          </a:effec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pPr algn="ctr" eaLnBrk="1" hangingPunct="1">
              <a:defRPr/>
            </a:pPr>
            <a:r>
              <a:rPr lang="en-US" altLang="en-US" sz="4800" b="1">
                <a:solidFill>
                  <a:schemeClr val="bg2"/>
                </a:solidFill>
                <a:effectLst>
                  <a:outerShdw blurRad="38100" dist="38100" dir="2700000" algn="tl">
                    <a:srgbClr val="000000"/>
                  </a:outerShdw>
                </a:effectLst>
                <a:latin typeface="Arial" panose="020B0604020202020204" pitchFamily="34" charset="0"/>
                <a:cs typeface="Arial" panose="020B0604020202020204" pitchFamily="34" charset="0"/>
              </a:rPr>
              <a:t>Background</a:t>
            </a:r>
          </a:p>
        </p:txBody>
      </p:sp>
      <p:sp>
        <p:nvSpPr>
          <p:cNvPr id="15" name="TextBox 1">
            <a:extLst>
              <a:ext uri="{FF2B5EF4-FFF2-40B4-BE49-F238E27FC236}">
                <a16:creationId xmlns:a16="http://schemas.microsoft.com/office/drawing/2014/main" id="{04EEC70D-6E4E-C34B-9615-F82098AAF87A}"/>
              </a:ext>
            </a:extLst>
          </p:cNvPr>
          <p:cNvSpPr txBox="1">
            <a:spLocks noChangeArrowheads="1"/>
          </p:cNvSpPr>
          <p:nvPr/>
        </p:nvSpPr>
        <p:spPr bwMode="auto">
          <a:xfrm>
            <a:off x="147639" y="29388319"/>
            <a:ext cx="26218819" cy="830997"/>
          </a:xfrm>
          <a:prstGeom prst="rect">
            <a:avLst/>
          </a:prstGeom>
          <a:solidFill>
            <a:srgbClr val="300A28"/>
          </a:solidFill>
          <a:ln>
            <a:noFill/>
          </a:ln>
          <a:effectLst>
            <a:outerShdw blurRad="50800" dist="38100" dir="2700000" algn="tl" rotWithShape="0">
              <a:schemeClr val="tx2">
                <a:lumMod val="75000"/>
                <a:lumOff val="25000"/>
                <a:alpha val="40000"/>
              </a:schemeClr>
            </a:outerShdw>
            <a:softEdge rad="50800"/>
          </a:effec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pPr algn="ctr" eaLnBrk="1" hangingPunct="1">
              <a:defRPr/>
            </a:pPr>
            <a:r>
              <a:rPr lang="en-US" altLang="en-US" sz="4800" b="1">
                <a:solidFill>
                  <a:schemeClr val="bg2"/>
                </a:solidFill>
                <a:effectLst>
                  <a:outerShdw blurRad="38100" dist="38100" dir="2700000" algn="tl">
                    <a:srgbClr val="000000"/>
                  </a:outerShdw>
                </a:effectLst>
                <a:latin typeface="Arial" panose="020B0604020202020204" pitchFamily="34" charset="0"/>
                <a:cs typeface="Arial" panose="020B0604020202020204" pitchFamily="34" charset="0"/>
              </a:rPr>
              <a:t>Future Research</a:t>
            </a:r>
          </a:p>
        </p:txBody>
      </p:sp>
      <p:sp>
        <p:nvSpPr>
          <p:cNvPr id="19" name="TextBox 1">
            <a:extLst>
              <a:ext uri="{FF2B5EF4-FFF2-40B4-BE49-F238E27FC236}">
                <a16:creationId xmlns:a16="http://schemas.microsoft.com/office/drawing/2014/main" id="{1858F61C-84B3-314A-BECF-1C09A34D1724}"/>
              </a:ext>
            </a:extLst>
          </p:cNvPr>
          <p:cNvSpPr txBox="1">
            <a:spLocks noChangeArrowheads="1"/>
          </p:cNvSpPr>
          <p:nvPr/>
        </p:nvSpPr>
        <p:spPr bwMode="auto">
          <a:xfrm>
            <a:off x="147639" y="16626840"/>
            <a:ext cx="26219150" cy="830997"/>
          </a:xfrm>
          <a:prstGeom prst="rect">
            <a:avLst/>
          </a:prstGeom>
          <a:solidFill>
            <a:srgbClr val="300A28"/>
          </a:solidFill>
          <a:ln>
            <a:noFill/>
          </a:ln>
          <a:effectLst>
            <a:outerShdw blurRad="50800" dist="38100" dir="2700000" algn="tl" rotWithShape="0">
              <a:schemeClr val="tx2">
                <a:lumMod val="75000"/>
                <a:lumOff val="25000"/>
                <a:alpha val="40000"/>
              </a:schemeClr>
            </a:outerShdw>
            <a:softEdge rad="50800"/>
          </a:effec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pPr algn="ctr" eaLnBrk="1" hangingPunct="1">
              <a:defRPr/>
            </a:pPr>
            <a:r>
              <a:rPr lang="en-US" altLang="en-US" sz="4800" b="1">
                <a:solidFill>
                  <a:schemeClr val="bg2"/>
                </a:solidFill>
                <a:effectLst>
                  <a:outerShdw blurRad="38100" dist="38100" dir="2700000" algn="tl">
                    <a:srgbClr val="000000"/>
                  </a:outerShdw>
                </a:effectLst>
                <a:latin typeface="Arial" panose="020B0604020202020204" pitchFamily="34" charset="0"/>
                <a:cs typeface="Arial" panose="020B0604020202020204" pitchFamily="34" charset="0"/>
              </a:rPr>
              <a:t>Preliminary Results</a:t>
            </a:r>
          </a:p>
        </p:txBody>
      </p:sp>
      <p:sp>
        <p:nvSpPr>
          <p:cNvPr id="24" name="TextBox 1">
            <a:extLst>
              <a:ext uri="{FF2B5EF4-FFF2-40B4-BE49-F238E27FC236}">
                <a16:creationId xmlns:a16="http://schemas.microsoft.com/office/drawing/2014/main" id="{00D33803-E674-3D46-A312-C130679CC43E}"/>
              </a:ext>
            </a:extLst>
          </p:cNvPr>
          <p:cNvSpPr txBox="1">
            <a:spLocks noChangeArrowheads="1"/>
          </p:cNvSpPr>
          <p:nvPr/>
        </p:nvSpPr>
        <p:spPr bwMode="auto">
          <a:xfrm>
            <a:off x="26746200" y="23462595"/>
            <a:ext cx="13174806" cy="827912"/>
          </a:xfrm>
          <a:prstGeom prst="rect">
            <a:avLst/>
          </a:prstGeom>
          <a:solidFill>
            <a:srgbClr val="300A28"/>
          </a:solidFill>
          <a:ln>
            <a:noFill/>
          </a:ln>
          <a:effectLst>
            <a:outerShdw blurRad="50800" dist="38100" dir="2700000" algn="tl" rotWithShape="0">
              <a:schemeClr val="tx2">
                <a:lumMod val="75000"/>
                <a:lumOff val="25000"/>
                <a:alpha val="40000"/>
              </a:schemeClr>
            </a:outerShdw>
            <a:softEdge rad="50800"/>
          </a:effec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pPr algn="ctr" eaLnBrk="1" hangingPunct="1">
              <a:defRPr/>
            </a:pPr>
            <a:r>
              <a:rPr lang="en-US" altLang="en-US" sz="4800" b="1">
                <a:solidFill>
                  <a:schemeClr val="bg2"/>
                </a:solidFill>
                <a:effectLst>
                  <a:outerShdw blurRad="38100" dist="38100" dir="2700000" algn="tl">
                    <a:srgbClr val="000000"/>
                  </a:outerShdw>
                </a:effectLst>
                <a:latin typeface="Arial" panose="020B0604020202020204" pitchFamily="34" charset="0"/>
                <a:cs typeface="Arial" panose="020B0604020202020204" pitchFamily="34" charset="0"/>
              </a:rPr>
              <a:t>Literature Cited &amp; Acknowledgements</a:t>
            </a:r>
          </a:p>
        </p:txBody>
      </p:sp>
      <p:sp>
        <p:nvSpPr>
          <p:cNvPr id="47" name="Rectangle 46">
            <a:extLst>
              <a:ext uri="{FF2B5EF4-FFF2-40B4-BE49-F238E27FC236}">
                <a16:creationId xmlns:a16="http://schemas.microsoft.com/office/drawing/2014/main" id="{BE3DD1FC-C927-7D4F-A949-248453F3CDB5}"/>
              </a:ext>
            </a:extLst>
          </p:cNvPr>
          <p:cNvSpPr/>
          <p:nvPr/>
        </p:nvSpPr>
        <p:spPr>
          <a:xfrm>
            <a:off x="152400" y="17479963"/>
            <a:ext cx="26214388" cy="11757025"/>
          </a:xfrm>
          <a:prstGeom prst="rect">
            <a:avLst/>
          </a:prstGeom>
          <a:solidFill>
            <a:schemeClr val="bg2">
              <a:lumMod val="90000"/>
            </a:schemeClr>
          </a:solidFill>
          <a:ln>
            <a:solidFill>
              <a:schemeClr val="tx2">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dirty="0"/>
          </a:p>
        </p:txBody>
      </p:sp>
      <p:sp>
        <p:nvSpPr>
          <p:cNvPr id="68" name="TextBox 1">
            <a:extLst>
              <a:ext uri="{FF2B5EF4-FFF2-40B4-BE49-F238E27FC236}">
                <a16:creationId xmlns:a16="http://schemas.microsoft.com/office/drawing/2014/main" id="{D7D97B9F-433B-654A-8A0C-E364FB3DDF71}"/>
              </a:ext>
            </a:extLst>
          </p:cNvPr>
          <p:cNvSpPr txBox="1">
            <a:spLocks noChangeArrowheads="1"/>
          </p:cNvSpPr>
          <p:nvPr/>
        </p:nvSpPr>
        <p:spPr bwMode="auto">
          <a:xfrm>
            <a:off x="15083737" y="5486400"/>
            <a:ext cx="24867288" cy="830997"/>
          </a:xfrm>
          <a:prstGeom prst="rect">
            <a:avLst/>
          </a:prstGeom>
          <a:solidFill>
            <a:srgbClr val="300A28"/>
          </a:solidFill>
          <a:ln>
            <a:noFill/>
          </a:ln>
          <a:effectLst>
            <a:outerShdw blurRad="50800" dist="38100" dir="2700000" algn="tl" rotWithShape="0">
              <a:schemeClr val="tx2">
                <a:lumMod val="75000"/>
                <a:lumOff val="25000"/>
                <a:alpha val="40000"/>
              </a:schemeClr>
            </a:outerShdw>
            <a:softEdge rad="50800"/>
          </a:effec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pPr algn="ctr" eaLnBrk="1" hangingPunct="1">
              <a:defRPr/>
            </a:pPr>
            <a:r>
              <a:rPr lang="en-US" altLang="en-US" sz="4800" b="1">
                <a:solidFill>
                  <a:schemeClr val="bg2"/>
                </a:solidFill>
                <a:effectLst>
                  <a:outerShdw blurRad="38100" dist="38100" dir="2700000" algn="tl">
                    <a:srgbClr val="000000"/>
                  </a:outerShdw>
                </a:effectLst>
                <a:latin typeface="Arial" panose="020B0604020202020204" pitchFamily="34" charset="0"/>
                <a:cs typeface="Arial" panose="020B0604020202020204" pitchFamily="34" charset="0"/>
              </a:rPr>
              <a:t>Materials and Methods</a:t>
            </a:r>
          </a:p>
        </p:txBody>
      </p:sp>
      <p:sp>
        <p:nvSpPr>
          <p:cNvPr id="85" name="TextBox 1">
            <a:extLst>
              <a:ext uri="{FF2B5EF4-FFF2-40B4-BE49-F238E27FC236}">
                <a16:creationId xmlns:a16="http://schemas.microsoft.com/office/drawing/2014/main" id="{F09DD05B-18CF-8840-88DE-7B0CCC931D0E}"/>
              </a:ext>
            </a:extLst>
          </p:cNvPr>
          <p:cNvSpPr txBox="1">
            <a:spLocks noChangeArrowheads="1"/>
          </p:cNvSpPr>
          <p:nvPr/>
        </p:nvSpPr>
        <p:spPr bwMode="auto">
          <a:xfrm>
            <a:off x="26723975" y="16649283"/>
            <a:ext cx="13227049" cy="830997"/>
          </a:xfrm>
          <a:prstGeom prst="rect">
            <a:avLst/>
          </a:prstGeom>
          <a:solidFill>
            <a:srgbClr val="300A28"/>
          </a:solidFill>
          <a:ln>
            <a:noFill/>
          </a:ln>
          <a:effectLst>
            <a:outerShdw blurRad="50800" dist="38100" dir="2700000" algn="tl" rotWithShape="0">
              <a:schemeClr val="tx2">
                <a:lumMod val="75000"/>
                <a:lumOff val="25000"/>
                <a:alpha val="40000"/>
              </a:schemeClr>
            </a:outerShdw>
            <a:softEdge rad="50800"/>
          </a:effec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pPr algn="ctr" eaLnBrk="1" hangingPunct="1">
              <a:defRPr/>
            </a:pPr>
            <a:r>
              <a:rPr lang="en-US" altLang="en-US" sz="4800" b="1">
                <a:solidFill>
                  <a:schemeClr val="bg2"/>
                </a:solidFill>
                <a:effectLst>
                  <a:outerShdw blurRad="38100" dist="38100" dir="2700000" algn="tl">
                    <a:srgbClr val="000000"/>
                  </a:outerShdw>
                </a:effectLst>
                <a:latin typeface="Arial" panose="020B0604020202020204" pitchFamily="34" charset="0"/>
                <a:cs typeface="Arial" panose="020B0604020202020204" pitchFamily="34" charset="0"/>
              </a:rPr>
              <a:t>Discussion</a:t>
            </a:r>
          </a:p>
        </p:txBody>
      </p:sp>
      <p:sp>
        <p:nvSpPr>
          <p:cNvPr id="88" name="Rectangle 87">
            <a:extLst>
              <a:ext uri="{FF2B5EF4-FFF2-40B4-BE49-F238E27FC236}">
                <a16:creationId xmlns:a16="http://schemas.microsoft.com/office/drawing/2014/main" id="{47E72740-C672-CC40-AA26-EAA52340C528}"/>
              </a:ext>
            </a:extLst>
          </p:cNvPr>
          <p:cNvSpPr/>
          <p:nvPr/>
        </p:nvSpPr>
        <p:spPr>
          <a:xfrm>
            <a:off x="15782925" y="23480713"/>
            <a:ext cx="10279063" cy="5475287"/>
          </a:xfrm>
          <a:prstGeom prst="rect">
            <a:avLst/>
          </a:prstGeom>
          <a:solidFill>
            <a:schemeClr val="bg1">
              <a:lumMod val="8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5" name="Rectangle 64">
            <a:extLst>
              <a:ext uri="{FF2B5EF4-FFF2-40B4-BE49-F238E27FC236}">
                <a16:creationId xmlns:a16="http://schemas.microsoft.com/office/drawing/2014/main" id="{4BB7F33C-0557-A54C-8CE2-FD52AFE9A8D9}"/>
              </a:ext>
            </a:extLst>
          </p:cNvPr>
          <p:cNvSpPr/>
          <p:nvPr/>
        </p:nvSpPr>
        <p:spPr>
          <a:xfrm>
            <a:off x="15828963" y="17683163"/>
            <a:ext cx="10307637" cy="5418137"/>
          </a:xfrm>
          <a:prstGeom prst="rect">
            <a:avLst/>
          </a:prstGeom>
          <a:solidFill>
            <a:schemeClr val="bg1">
              <a:lumMod val="8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2" name="Rectangle 61">
            <a:extLst>
              <a:ext uri="{FF2B5EF4-FFF2-40B4-BE49-F238E27FC236}">
                <a16:creationId xmlns:a16="http://schemas.microsoft.com/office/drawing/2014/main" id="{3E95FC0E-CB07-B244-AFBB-9687E214D4AF}"/>
              </a:ext>
            </a:extLst>
          </p:cNvPr>
          <p:cNvSpPr/>
          <p:nvPr/>
        </p:nvSpPr>
        <p:spPr>
          <a:xfrm>
            <a:off x="29340175" y="6934200"/>
            <a:ext cx="5186363" cy="4619625"/>
          </a:xfrm>
          <a:prstGeom prst="rect">
            <a:avLst/>
          </a:prstGeom>
          <a:solidFill>
            <a:schemeClr val="bg1">
              <a:lumMod val="8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3102" name="TextBox 11">
            <a:extLst>
              <a:ext uri="{FF2B5EF4-FFF2-40B4-BE49-F238E27FC236}">
                <a16:creationId xmlns:a16="http://schemas.microsoft.com/office/drawing/2014/main" id="{5B072E38-9D21-CC43-B756-BED38C5DC73E}"/>
              </a:ext>
            </a:extLst>
          </p:cNvPr>
          <p:cNvSpPr txBox="1">
            <a:spLocks noChangeArrowheads="1"/>
          </p:cNvSpPr>
          <p:nvPr/>
        </p:nvSpPr>
        <p:spPr bwMode="auto">
          <a:xfrm>
            <a:off x="16067088" y="22117050"/>
            <a:ext cx="9926637"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pPr algn="just"/>
            <a:r>
              <a:rPr lang="en-US" altLang="en-US" sz="2400" b="1">
                <a:cs typeface="Arial" panose="020B0604020202020204" pitchFamily="34" charset="0"/>
              </a:rPr>
              <a:t>Fig. 4:</a:t>
            </a:r>
            <a:r>
              <a:rPr lang="en-US" altLang="en-US" sz="2400" b="1"/>
              <a:t> </a:t>
            </a:r>
            <a:r>
              <a:rPr lang="en-US" altLang="en-US" sz="2400"/>
              <a:t>Mortality rates for Jonah crabs subjected to one of three treatments during five laboratory trials from December 2014 through January, 2016. </a:t>
            </a:r>
            <a:endParaRPr lang="en-US" altLang="en-US" sz="2400">
              <a:cs typeface="Arial" panose="020B0604020202020204" pitchFamily="34" charset="0"/>
            </a:endParaRPr>
          </a:p>
        </p:txBody>
      </p:sp>
      <p:sp>
        <p:nvSpPr>
          <p:cNvPr id="3103" name="TextBox 2">
            <a:extLst>
              <a:ext uri="{FF2B5EF4-FFF2-40B4-BE49-F238E27FC236}">
                <a16:creationId xmlns:a16="http://schemas.microsoft.com/office/drawing/2014/main" id="{69E1227E-CB80-9949-B149-92C010BB63F1}"/>
              </a:ext>
            </a:extLst>
          </p:cNvPr>
          <p:cNvSpPr txBox="1">
            <a:spLocks noChangeArrowheads="1"/>
          </p:cNvSpPr>
          <p:nvPr/>
        </p:nvSpPr>
        <p:spPr bwMode="auto">
          <a:xfrm>
            <a:off x="304800" y="6488113"/>
            <a:ext cx="14173200"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pPr algn="just"/>
            <a:r>
              <a:rPr lang="en-US" altLang="en-US" sz="2800"/>
              <a:t>Found in coastal and shelf waters along the Atlantic coast of North America, from Newfoundland to Florida, Jonah crab (</a:t>
            </a:r>
            <a:r>
              <a:rPr lang="en-US" altLang="en-US" sz="2800" i="1"/>
              <a:t>Cancer borealis</a:t>
            </a:r>
            <a:r>
              <a:rPr lang="en-US" altLang="en-US" sz="2800"/>
              <a:t>) have been harvested as incidental bycatch in the New England lobster fishery for at least 80 years (Reardon 2006). Over the past 20 years however, landings of Jonah crabs in New England have more than quadrupled (</a:t>
            </a:r>
            <a:r>
              <a:rPr lang="en-US" altLang="en-US" sz="2800" b="1">
                <a:solidFill>
                  <a:srgbClr val="080808"/>
                </a:solidFill>
              </a:rPr>
              <a:t>Fig. 1</a:t>
            </a:r>
            <a:r>
              <a:rPr lang="en-US" altLang="en-US" sz="2800"/>
              <a:t>). The majority of these landings are occurring concomitantly with the decline of the southern New England lobster population (ASMFC 2014). </a:t>
            </a:r>
            <a:endParaRPr lang="en-US" altLang="en-US" sz="2200"/>
          </a:p>
        </p:txBody>
      </p:sp>
      <p:sp>
        <p:nvSpPr>
          <p:cNvPr id="3104" name="TextBox 4">
            <a:extLst>
              <a:ext uri="{FF2B5EF4-FFF2-40B4-BE49-F238E27FC236}">
                <a16:creationId xmlns:a16="http://schemas.microsoft.com/office/drawing/2014/main" id="{1326E6A4-0E85-874C-B20D-0695DA9E8D12}"/>
              </a:ext>
            </a:extLst>
          </p:cNvPr>
          <p:cNvSpPr txBox="1">
            <a:spLocks noChangeArrowheads="1"/>
          </p:cNvSpPr>
          <p:nvPr/>
        </p:nvSpPr>
        <p:spPr bwMode="auto">
          <a:xfrm>
            <a:off x="26974800" y="17564100"/>
            <a:ext cx="12684125" cy="544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pPr algn="just"/>
            <a:r>
              <a:rPr lang="en-US" altLang="en-US" sz="2800"/>
              <a:t>Our results suggest that double-claw removal incurs markedly more mortality (~74%) compared with single-claw removal (~56%) and control animals (~19%).</a:t>
            </a:r>
          </a:p>
          <a:p>
            <a:pPr algn="just"/>
            <a:r>
              <a:rPr lang="en-US" altLang="en-US" sz="2000"/>
              <a:t> </a:t>
            </a:r>
          </a:p>
          <a:p>
            <a:pPr algn="just"/>
            <a:r>
              <a:rPr lang="en-US" altLang="en-US" sz="2800"/>
              <a:t>Lactate appears to be a relevant indicator of stress response in Jonah </a:t>
            </a:r>
            <a:r>
              <a:rPr lang="en-US" altLang="en-US" sz="2800">
                <a:solidFill>
                  <a:srgbClr val="080808"/>
                </a:solidFill>
              </a:rPr>
              <a:t>crabs (</a:t>
            </a:r>
            <a:r>
              <a:rPr lang="en-US" altLang="en-US" sz="2800" b="1">
                <a:solidFill>
                  <a:srgbClr val="080808"/>
                </a:solidFill>
              </a:rPr>
              <a:t>Fig. 5</a:t>
            </a:r>
            <a:r>
              <a:rPr lang="en-US" altLang="en-US" sz="2800">
                <a:solidFill>
                  <a:srgbClr val="080808"/>
                </a:solidFill>
              </a:rPr>
              <a:t>) </a:t>
            </a:r>
            <a:r>
              <a:rPr lang="en-US" altLang="en-US" sz="2800"/>
              <a:t>and is the major end product of anaerobic metabolism; higher concentrations indicate attempts by the animal to mediate the effects of a stressor (Albert &amp; Ellington 1985). These effects appear over both short- (minutes) and long-term (&gt; 24 hr.) periods; this has been reported in other crustaceans as well (Patterson et al. 2007). Further analysis of these biochemical markers is ongoing.</a:t>
            </a:r>
          </a:p>
          <a:p>
            <a:pPr algn="just"/>
            <a:r>
              <a:rPr lang="en-US" altLang="en-US" sz="2000" b="1"/>
              <a:t> </a:t>
            </a:r>
            <a:endParaRPr lang="en-US" altLang="en-US" sz="2000"/>
          </a:p>
          <a:p>
            <a:pPr algn="just"/>
            <a:r>
              <a:rPr lang="en-US" altLang="en-US" sz="2800"/>
              <a:t>Jonah crab landings have increased substantially since 2004 and continued studies on behavior (feeding) and growth are ongoing in an effort to better understand Jonah crabs and manage this developing fishery in The Gulf of Maine.</a:t>
            </a:r>
          </a:p>
        </p:txBody>
      </p:sp>
      <p:sp>
        <p:nvSpPr>
          <p:cNvPr id="3105" name="TextBox 5">
            <a:extLst>
              <a:ext uri="{FF2B5EF4-FFF2-40B4-BE49-F238E27FC236}">
                <a16:creationId xmlns:a16="http://schemas.microsoft.com/office/drawing/2014/main" id="{42672508-FB1E-824B-B4F2-4689A289226E}"/>
              </a:ext>
            </a:extLst>
          </p:cNvPr>
          <p:cNvSpPr txBox="1">
            <a:spLocks noChangeArrowheads="1"/>
          </p:cNvSpPr>
          <p:nvPr/>
        </p:nvSpPr>
        <p:spPr bwMode="auto">
          <a:xfrm>
            <a:off x="15392400" y="6553200"/>
            <a:ext cx="13335000" cy="775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pPr algn="just"/>
            <a:r>
              <a:rPr lang="en-US" altLang="en-US" sz="2800" b="1"/>
              <a:t>Laboratory Trials</a:t>
            </a:r>
          </a:p>
          <a:p>
            <a:pPr algn="just"/>
            <a:r>
              <a:rPr lang="en-US" altLang="en-US" sz="2800"/>
              <a:t>Market sized Jonah crabs (average carapace width = 139 ± 1.08 mm) were collected by local fishermen in traps during normal fishing operations off the coast of New Hampshire in both state and federal waters. Crabs were held in recirculating seawater tanks and subjected to one of three treatments (one, two, or no claws removed) over five trials from December 2014 through January 2016 (four weeks/trial, n = 20/treatment).</a:t>
            </a:r>
          </a:p>
          <a:p>
            <a:pPr algn="just"/>
            <a:endParaRPr lang="en-US" altLang="en-US" sz="2800"/>
          </a:p>
          <a:p>
            <a:pPr algn="just"/>
            <a:r>
              <a:rPr lang="en-US" altLang="en-US" sz="2800"/>
              <a:t>Crabs were placed into individual holding bins within a large flow-through seawater tray at ambient conditions. All three treatments were fed both a cooked mussel with shell removed (soft food item) and a live mussel (hard food item) to evaluate foraging activity twice during each trial </a:t>
            </a:r>
            <a:r>
              <a:rPr lang="en-US" altLang="en-US" sz="2800">
                <a:solidFill>
                  <a:srgbClr val="080808"/>
                </a:solidFill>
              </a:rPr>
              <a:t>(</a:t>
            </a:r>
            <a:r>
              <a:rPr lang="en-US" altLang="en-US" sz="2800" b="1">
                <a:solidFill>
                  <a:srgbClr val="080808"/>
                </a:solidFill>
              </a:rPr>
              <a:t>Fig. 2</a:t>
            </a:r>
            <a:r>
              <a:rPr lang="en-US" altLang="en-US" sz="2800">
                <a:solidFill>
                  <a:srgbClr val="080808"/>
                </a:solidFill>
              </a:rPr>
              <a:t>).</a:t>
            </a:r>
          </a:p>
          <a:p>
            <a:pPr algn="just"/>
            <a:endParaRPr lang="en-US" altLang="en-US" sz="2200"/>
          </a:p>
          <a:p>
            <a:pPr algn="just"/>
            <a:r>
              <a:rPr lang="en-US" altLang="en-US" sz="2800"/>
              <a:t>Claw removal (declawing) techniques followed from instructional sessions by local fishermen with considerable experience in this harvesting practice. Also recorded were the size (mm) and location of break </a:t>
            </a:r>
            <a:r>
              <a:rPr lang="en-US" altLang="en-US" sz="2800">
                <a:solidFill>
                  <a:srgbClr val="080808"/>
                </a:solidFill>
              </a:rPr>
              <a:t>(</a:t>
            </a:r>
            <a:r>
              <a:rPr lang="en-US" altLang="en-US" sz="2800" b="1">
                <a:solidFill>
                  <a:srgbClr val="080808"/>
                </a:solidFill>
              </a:rPr>
              <a:t>Fig. 3</a:t>
            </a:r>
            <a:r>
              <a:rPr lang="en-US" altLang="en-US" sz="2800">
                <a:solidFill>
                  <a:srgbClr val="080808"/>
                </a:solidFill>
              </a:rPr>
              <a:t>) </a:t>
            </a:r>
            <a:r>
              <a:rPr lang="en-US" altLang="en-US" sz="2800"/>
              <a:t>during declawing as well as pre- and post-declawing weight (g), claw weight, and shell condition (old or new shell). </a:t>
            </a:r>
          </a:p>
          <a:p>
            <a:pPr algn="just"/>
            <a:endParaRPr lang="en-US" altLang="en-US" sz="2800"/>
          </a:p>
          <a:p>
            <a:pPr algn="just"/>
            <a:endParaRPr lang="en-US" altLang="en-US" sz="2800"/>
          </a:p>
        </p:txBody>
      </p:sp>
      <p:sp>
        <p:nvSpPr>
          <p:cNvPr id="3106" name="TextBox 11">
            <a:extLst>
              <a:ext uri="{FF2B5EF4-FFF2-40B4-BE49-F238E27FC236}">
                <a16:creationId xmlns:a16="http://schemas.microsoft.com/office/drawing/2014/main" id="{EADA9620-F6A8-EF43-A134-011DB7D4BAD4}"/>
              </a:ext>
            </a:extLst>
          </p:cNvPr>
          <p:cNvSpPr txBox="1">
            <a:spLocks noChangeArrowheads="1"/>
          </p:cNvSpPr>
          <p:nvPr/>
        </p:nvSpPr>
        <p:spPr bwMode="auto">
          <a:xfrm>
            <a:off x="29406850" y="11028363"/>
            <a:ext cx="50927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pPr algn="ctr"/>
            <a:r>
              <a:rPr lang="en-US" altLang="en-US" sz="2400" b="1">
                <a:cs typeface="Arial" panose="020B0604020202020204" pitchFamily="34" charset="0"/>
              </a:rPr>
              <a:t>Fig. 2: </a:t>
            </a:r>
            <a:r>
              <a:rPr lang="en-US" altLang="en-US" sz="2400">
                <a:cs typeface="Arial" panose="020B0604020202020204" pitchFamily="34" charset="0"/>
              </a:rPr>
              <a:t>Laboratory tank set-up.</a:t>
            </a:r>
          </a:p>
        </p:txBody>
      </p:sp>
      <p:sp>
        <p:nvSpPr>
          <p:cNvPr id="3107" name="TextBox 4">
            <a:extLst>
              <a:ext uri="{FF2B5EF4-FFF2-40B4-BE49-F238E27FC236}">
                <a16:creationId xmlns:a16="http://schemas.microsoft.com/office/drawing/2014/main" id="{7C335156-F97E-D64D-A298-CEEFFAD29D78}"/>
              </a:ext>
            </a:extLst>
          </p:cNvPr>
          <p:cNvSpPr txBox="1">
            <a:spLocks noChangeArrowheads="1"/>
          </p:cNvSpPr>
          <p:nvPr/>
        </p:nvSpPr>
        <p:spPr bwMode="auto">
          <a:xfrm>
            <a:off x="304800" y="17491075"/>
            <a:ext cx="15365413"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r>
              <a:rPr lang="en-US" altLang="en-US" sz="2800" b="1"/>
              <a:t>Mortality</a:t>
            </a:r>
          </a:p>
          <a:p>
            <a:pPr algn="just"/>
            <a:r>
              <a:rPr lang="en-US" altLang="en-US" sz="2800"/>
              <a:t>Across all trials (n</a:t>
            </a:r>
            <a:r>
              <a:rPr lang="en-US" altLang="en-US" sz="2800" baseline="-25000"/>
              <a:t>total</a:t>
            </a:r>
            <a:r>
              <a:rPr lang="en-US" altLang="en-US" sz="2800"/>
              <a:t> = 232 crabs), 19% of crabs died when no claws were removed (control), 56% when one claw was removed and 74% when both claws were removed. Mortality rates between trials ranged from 30 to 75% when one claw was removed, and from 45 to 95% when two claws were removed </a:t>
            </a:r>
            <a:r>
              <a:rPr lang="en-US" altLang="en-US" sz="2800">
                <a:solidFill>
                  <a:srgbClr val="080808"/>
                </a:solidFill>
              </a:rPr>
              <a:t>(</a:t>
            </a:r>
            <a:r>
              <a:rPr lang="en-US" altLang="en-US" sz="2800" b="1">
                <a:solidFill>
                  <a:srgbClr val="080808"/>
                </a:solidFill>
              </a:rPr>
              <a:t>Fig. 4</a:t>
            </a:r>
            <a:r>
              <a:rPr lang="en-US" altLang="en-US" sz="2800">
                <a:solidFill>
                  <a:srgbClr val="080808"/>
                </a:solidFill>
              </a:rPr>
              <a:t>). </a:t>
            </a:r>
            <a:r>
              <a:rPr lang="en-US" altLang="en-US" sz="2800"/>
              <a:t>A majority of the mortality for crabs with one or two claws removed occurred within the first 6 days after initial declawing.</a:t>
            </a:r>
          </a:p>
        </p:txBody>
      </p:sp>
      <p:sp>
        <p:nvSpPr>
          <p:cNvPr id="3108" name="TextBox 53">
            <a:extLst>
              <a:ext uri="{FF2B5EF4-FFF2-40B4-BE49-F238E27FC236}">
                <a16:creationId xmlns:a16="http://schemas.microsoft.com/office/drawing/2014/main" id="{79062B87-22D6-7647-BA54-86D154DAC8A6}"/>
              </a:ext>
            </a:extLst>
          </p:cNvPr>
          <p:cNvSpPr txBox="1">
            <a:spLocks noChangeArrowheads="1"/>
          </p:cNvSpPr>
          <p:nvPr/>
        </p:nvSpPr>
        <p:spPr bwMode="auto">
          <a:xfrm>
            <a:off x="22402800" y="23833138"/>
            <a:ext cx="3429000"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r>
              <a:rPr lang="en-US" altLang="en-US" sz="2400" b="1"/>
              <a:t>Fig. 5:</a:t>
            </a:r>
            <a:r>
              <a:rPr lang="en-US" altLang="en-US" sz="2400"/>
              <a:t> Lactate levels in crab haemolymph sampled at 24-hours post declawing for a subset crabs (n = 25/treatment x 2 trials, control = 8) from each treatment. Total lactate is an indicator of physiological stress. (p &lt; 0.05</a:t>
            </a:r>
            <a:r>
              <a:rPr lang="en-US" altLang="en-US" sz="2400" baseline="30000"/>
              <a:t>)*</a:t>
            </a:r>
            <a:r>
              <a:rPr lang="en-US" altLang="en-US" sz="2400" b="1"/>
              <a:t> </a:t>
            </a:r>
          </a:p>
        </p:txBody>
      </p:sp>
      <p:sp>
        <p:nvSpPr>
          <p:cNvPr id="3109" name="TextBox 2">
            <a:extLst>
              <a:ext uri="{FF2B5EF4-FFF2-40B4-BE49-F238E27FC236}">
                <a16:creationId xmlns:a16="http://schemas.microsoft.com/office/drawing/2014/main" id="{47A4374D-EC20-1547-90B9-C02CEF68A1B6}"/>
              </a:ext>
            </a:extLst>
          </p:cNvPr>
          <p:cNvSpPr txBox="1">
            <a:spLocks noChangeArrowheads="1"/>
          </p:cNvSpPr>
          <p:nvPr/>
        </p:nvSpPr>
        <p:spPr bwMode="auto">
          <a:xfrm>
            <a:off x="26822400" y="31242000"/>
            <a:ext cx="12911138"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pPr algn="just" eaLnBrk="1" hangingPunct="1">
              <a:buFont typeface="Arial" panose="020B0604020202020204" pitchFamily="34" charset="0"/>
              <a:buNone/>
            </a:pPr>
            <a:r>
              <a:rPr lang="en-US" altLang="ja-JP" sz="2500" i="1">
                <a:cs typeface="Arial" panose="020B0604020202020204" pitchFamily="34" charset="0"/>
              </a:rPr>
              <a:t>We would like to thank Nate Rennels, Nancy Whitehouse, Cameron Phelps, and Damon Frampton for assistance with maintenance of the experiment, blood sampling, and providing live animals. This project was funded in part by a  Maine Sea Grant award (DV-16-12) to JSG.</a:t>
            </a:r>
            <a:endParaRPr lang="en-US" altLang="en-US" sz="2500" i="1">
              <a:solidFill>
                <a:srgbClr val="FF0000"/>
              </a:solidFill>
              <a:cs typeface="Arial" panose="020B0604020202020204" pitchFamily="34" charset="0"/>
            </a:endParaRPr>
          </a:p>
        </p:txBody>
      </p:sp>
      <p:pic>
        <p:nvPicPr>
          <p:cNvPr id="3110" name="Picture 5">
            <a:extLst>
              <a:ext uri="{FF2B5EF4-FFF2-40B4-BE49-F238E27FC236}">
                <a16:creationId xmlns:a16="http://schemas.microsoft.com/office/drawing/2014/main" id="{81CF92D6-2150-9C4A-9E9A-856DE2F6465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86200" y="922338"/>
            <a:ext cx="1598613" cy="177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11" name="Picture 3">
            <a:extLst>
              <a:ext uri="{FF2B5EF4-FFF2-40B4-BE49-F238E27FC236}">
                <a16:creationId xmlns:a16="http://schemas.microsoft.com/office/drawing/2014/main" id="{53DF1F61-E4F0-2C4D-ABE4-6D3CDE765AB0}"/>
              </a:ext>
            </a:extLst>
          </p:cNvPr>
          <p:cNvPicPr>
            <a:picLocks noChangeAspect="1"/>
          </p:cNvPicPr>
          <p:nvPr/>
        </p:nvPicPr>
        <p:blipFill>
          <a:blip r:embed="rId4">
            <a:extLst>
              <a:ext uri="{28A0092B-C50C-407E-A947-70E740481C1C}">
                <a14:useLocalDpi xmlns:a14="http://schemas.microsoft.com/office/drawing/2010/main" val="0"/>
              </a:ext>
            </a:extLst>
          </a:blip>
          <a:srcRect l="18571" r="15469"/>
          <a:stretch>
            <a:fillRect/>
          </a:stretch>
        </p:blipFill>
        <p:spPr bwMode="auto">
          <a:xfrm>
            <a:off x="33909000" y="360363"/>
            <a:ext cx="6042025"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12" name="Picture 86" descr="C:\Users\RebeccaK\Desktop\Jonah Crabs\Jonah Crabs\IMG_2004.JPG">
            <a:extLst>
              <a:ext uri="{FF2B5EF4-FFF2-40B4-BE49-F238E27FC236}">
                <a16:creationId xmlns:a16="http://schemas.microsoft.com/office/drawing/2014/main" id="{7EA39769-D15A-0946-BC9C-8E142E8510C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r="6897"/>
          <a:stretch>
            <a:fillRect/>
          </a:stretch>
        </p:blipFill>
        <p:spPr bwMode="auto">
          <a:xfrm>
            <a:off x="29489400" y="7105650"/>
            <a:ext cx="4884738" cy="391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13" name="TextBox 5">
            <a:extLst>
              <a:ext uri="{FF2B5EF4-FFF2-40B4-BE49-F238E27FC236}">
                <a16:creationId xmlns:a16="http://schemas.microsoft.com/office/drawing/2014/main" id="{7E6C4F55-59F9-254F-8166-8B1CE916BB9B}"/>
              </a:ext>
            </a:extLst>
          </p:cNvPr>
          <p:cNvSpPr txBox="1">
            <a:spLocks noChangeArrowheads="1"/>
          </p:cNvSpPr>
          <p:nvPr/>
        </p:nvSpPr>
        <p:spPr bwMode="auto">
          <a:xfrm>
            <a:off x="15392400" y="13628688"/>
            <a:ext cx="13338175"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r>
              <a:rPr lang="en-US" altLang="en-US" sz="2800" b="1"/>
              <a:t>Field Trials</a:t>
            </a:r>
            <a:endParaRPr lang="en-US" altLang="en-US" sz="2800"/>
          </a:p>
          <a:p>
            <a:pPr algn="just"/>
            <a:r>
              <a:rPr lang="en-US" altLang="en-US" sz="2800"/>
              <a:t>We conducted two field trials (n</a:t>
            </a:r>
            <a:r>
              <a:rPr lang="en-US" altLang="en-US" sz="2800" baseline="-25000"/>
              <a:t>total</a:t>
            </a:r>
            <a:r>
              <a:rPr lang="en-US" altLang="en-US" sz="2800"/>
              <a:t> = 48 crabs) of crab mortality with the goal of comparing our lab-based mortality rates to crabs that were kept in the field and handled similarly. Crabs were placed into individual compartments within standard ventless lobster traps and anchored off the UNH research pier at a depth of ~5 m. Traps were pulled and all crabs were checked in the same manner and time interval as in the lab-based work.</a:t>
            </a:r>
          </a:p>
        </p:txBody>
      </p:sp>
      <p:sp>
        <p:nvSpPr>
          <p:cNvPr id="3114" name="TextBox 5">
            <a:extLst>
              <a:ext uri="{FF2B5EF4-FFF2-40B4-BE49-F238E27FC236}">
                <a16:creationId xmlns:a16="http://schemas.microsoft.com/office/drawing/2014/main" id="{A72A1D7D-5555-BA4F-9390-10E86F7E529A}"/>
              </a:ext>
            </a:extLst>
          </p:cNvPr>
          <p:cNvSpPr txBox="1">
            <a:spLocks noChangeArrowheads="1"/>
          </p:cNvSpPr>
          <p:nvPr/>
        </p:nvSpPr>
        <p:spPr bwMode="auto">
          <a:xfrm>
            <a:off x="-10744200" y="2114550"/>
            <a:ext cx="6237287" cy="135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endParaRPr lang="en-US" altLang="en-US"/>
          </a:p>
        </p:txBody>
      </p:sp>
      <p:sp>
        <p:nvSpPr>
          <p:cNvPr id="3115" name="TextBox 5">
            <a:extLst>
              <a:ext uri="{FF2B5EF4-FFF2-40B4-BE49-F238E27FC236}">
                <a16:creationId xmlns:a16="http://schemas.microsoft.com/office/drawing/2014/main" id="{0A1C65DA-6943-AA4B-A0B2-2AFE8D13512F}"/>
              </a:ext>
            </a:extLst>
          </p:cNvPr>
          <p:cNvSpPr txBox="1">
            <a:spLocks noChangeArrowheads="1"/>
          </p:cNvSpPr>
          <p:nvPr/>
        </p:nvSpPr>
        <p:spPr bwMode="auto">
          <a:xfrm>
            <a:off x="29340175" y="11693525"/>
            <a:ext cx="10318750"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r>
              <a:rPr lang="en-US" altLang="en-US" sz="2800" b="1"/>
              <a:t>Biochemical assays </a:t>
            </a:r>
          </a:p>
          <a:p>
            <a:pPr algn="just"/>
            <a:r>
              <a:rPr lang="en-US" altLang="en-US" sz="2800"/>
              <a:t>Physiological stress in de-clawed crabs was also evaluated using two key assays: glucose and lactate; A subset crabs (n = 25/treatment x 2 trials) were examined over both short- (5-10 min post-claw removal) and long-term (~24-36 hours later). For each crab, a small blood (haemolymph) sample was withdrawn from the sinus using a 2-ml syringe and a 25-gauge needle. Blood samples were snap-frozen before being stored at -80</a:t>
            </a:r>
            <a:r>
              <a:rPr lang="en-US" altLang="en-US" sz="2800" b="1"/>
              <a:t>°</a:t>
            </a:r>
            <a:r>
              <a:rPr lang="en-US" altLang="en-US" sz="2800"/>
              <a:t>C. Glucose and lactate (μM/L) were quantified colorimetrically using biochemical assay kits (Eton Bioscience, San Diego, CA). </a:t>
            </a:r>
          </a:p>
        </p:txBody>
      </p:sp>
      <p:sp>
        <p:nvSpPr>
          <p:cNvPr id="49" name="Rectangle 48">
            <a:extLst>
              <a:ext uri="{FF2B5EF4-FFF2-40B4-BE49-F238E27FC236}">
                <a16:creationId xmlns:a16="http://schemas.microsoft.com/office/drawing/2014/main" id="{87D90BD9-F2B2-624D-AE12-C3AE0B2B8A80}"/>
              </a:ext>
            </a:extLst>
          </p:cNvPr>
          <p:cNvSpPr/>
          <p:nvPr/>
        </p:nvSpPr>
        <p:spPr>
          <a:xfrm>
            <a:off x="34925000" y="6891338"/>
            <a:ext cx="4733925" cy="4614862"/>
          </a:xfrm>
          <a:prstGeom prst="rect">
            <a:avLst/>
          </a:prstGeom>
          <a:solidFill>
            <a:schemeClr val="bg1">
              <a:lumMod val="8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pic>
        <p:nvPicPr>
          <p:cNvPr id="3117" name="Picture 88" descr="C:\Users\RebeccaK\Desktop\Jonah Crabs\Photos\DSC00909.JPG">
            <a:extLst>
              <a:ext uri="{FF2B5EF4-FFF2-40B4-BE49-F238E27FC236}">
                <a16:creationId xmlns:a16="http://schemas.microsoft.com/office/drawing/2014/main" id="{53A24AEC-4582-474D-BA87-873D180D84C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r="18054"/>
          <a:stretch>
            <a:fillRect/>
          </a:stretch>
        </p:blipFill>
        <p:spPr bwMode="auto">
          <a:xfrm>
            <a:off x="35117088" y="7045325"/>
            <a:ext cx="4343400" cy="397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18" name="TextBox 11">
            <a:extLst>
              <a:ext uri="{FF2B5EF4-FFF2-40B4-BE49-F238E27FC236}">
                <a16:creationId xmlns:a16="http://schemas.microsoft.com/office/drawing/2014/main" id="{5192437E-5F39-8842-BF05-F3904674364D}"/>
              </a:ext>
            </a:extLst>
          </p:cNvPr>
          <p:cNvSpPr txBox="1">
            <a:spLocks noChangeArrowheads="1"/>
          </p:cNvSpPr>
          <p:nvPr/>
        </p:nvSpPr>
        <p:spPr bwMode="auto">
          <a:xfrm>
            <a:off x="35152013" y="11002963"/>
            <a:ext cx="40243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pPr algn="ctr"/>
            <a:r>
              <a:rPr lang="en-US" altLang="en-US" sz="2400" b="1">
                <a:cs typeface="Arial" panose="020B0604020202020204" pitchFamily="34" charset="0"/>
              </a:rPr>
              <a:t>Fig. 3: </a:t>
            </a:r>
            <a:r>
              <a:rPr lang="en-US" altLang="en-US" sz="2400">
                <a:cs typeface="Arial" panose="020B0604020202020204" pitchFamily="34" charset="0"/>
              </a:rPr>
              <a:t>Location of claw break.</a:t>
            </a:r>
          </a:p>
        </p:txBody>
      </p:sp>
      <p:pic>
        <p:nvPicPr>
          <p:cNvPr id="3119" name="Picture 63">
            <a:extLst>
              <a:ext uri="{FF2B5EF4-FFF2-40B4-BE49-F238E27FC236}">
                <a16:creationId xmlns:a16="http://schemas.microsoft.com/office/drawing/2014/main" id="{B67962AE-E736-834C-88B0-82D5ABB436C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52031"/>
          <a:stretch>
            <a:fillRect/>
          </a:stretch>
        </p:blipFill>
        <p:spPr bwMode="auto">
          <a:xfrm>
            <a:off x="223838" y="941388"/>
            <a:ext cx="1757362" cy="157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120" name="Picture 11">
            <a:extLst>
              <a:ext uri="{FF2B5EF4-FFF2-40B4-BE49-F238E27FC236}">
                <a16:creationId xmlns:a16="http://schemas.microsoft.com/office/drawing/2014/main" id="{26A2D7B1-A148-5E4A-A2B0-3E01B658F9E7}"/>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63525" y="3124200"/>
            <a:ext cx="5565775" cy="145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21" name="Picture 64">
            <a:extLst>
              <a:ext uri="{FF2B5EF4-FFF2-40B4-BE49-F238E27FC236}">
                <a16:creationId xmlns:a16="http://schemas.microsoft.com/office/drawing/2014/main" id="{3BDAD11A-D504-BF4A-8321-B64A5D194CA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019463" y="17843500"/>
            <a:ext cx="9926637" cy="419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2" name="Rectangle 2">
            <a:extLst>
              <a:ext uri="{FF2B5EF4-FFF2-40B4-BE49-F238E27FC236}">
                <a16:creationId xmlns:a16="http://schemas.microsoft.com/office/drawing/2014/main" id="{09940D33-D3BB-434A-A6CB-5DF00C653FB4}"/>
              </a:ext>
            </a:extLst>
          </p:cNvPr>
          <p:cNvSpPr>
            <a:spLocks noChangeArrowheads="1"/>
          </p:cNvSpPr>
          <p:nvPr/>
        </p:nvSpPr>
        <p:spPr bwMode="auto">
          <a:xfrm>
            <a:off x="325438" y="27643138"/>
            <a:ext cx="15066962" cy="172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pPr algn="just"/>
            <a:r>
              <a:rPr lang="en-US" altLang="en-US" sz="2800" b="1"/>
              <a:t>Field Trials</a:t>
            </a:r>
          </a:p>
          <a:p>
            <a:pPr algn="just"/>
            <a:r>
              <a:rPr lang="en-US" altLang="en-US" sz="2800"/>
              <a:t>A total of two field trials were conducted concurrently with laboratory trials. Preliminary review of this data suggests results comparable to the laboratory trials. </a:t>
            </a:r>
          </a:p>
          <a:p>
            <a:pPr algn="just"/>
            <a:r>
              <a:rPr lang="en-US" altLang="en-US" sz="2200" b="1"/>
              <a:t> </a:t>
            </a:r>
            <a:endParaRPr lang="en-US" altLang="en-US" sz="2200"/>
          </a:p>
        </p:txBody>
      </p:sp>
      <p:sp>
        <p:nvSpPr>
          <p:cNvPr id="3123" name="TextBox 4">
            <a:extLst>
              <a:ext uri="{FF2B5EF4-FFF2-40B4-BE49-F238E27FC236}">
                <a16:creationId xmlns:a16="http://schemas.microsoft.com/office/drawing/2014/main" id="{EFC25D66-881F-504B-9226-8672C5C8A102}"/>
              </a:ext>
            </a:extLst>
          </p:cNvPr>
          <p:cNvSpPr txBox="1">
            <a:spLocks noChangeArrowheads="1"/>
          </p:cNvSpPr>
          <p:nvPr/>
        </p:nvSpPr>
        <p:spPr bwMode="auto">
          <a:xfrm>
            <a:off x="325438" y="20205700"/>
            <a:ext cx="15344775"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pPr algn="just"/>
            <a:r>
              <a:rPr lang="en-US" altLang="en-US" sz="2800" b="1"/>
              <a:t>Feeding Activity</a:t>
            </a:r>
          </a:p>
          <a:p>
            <a:pPr algn="just"/>
            <a:r>
              <a:rPr lang="en-US" altLang="en-US" sz="2800"/>
              <a:t>Across all trials during the secondary feeding, 96% of control crabs fed on both the hard (shelled) and soft (shucked) food items and 96% of the crabs foraged on at least one of the food items. In contrast, 74% of crabs with one claw removed and 47% of crabs with two claws removed foraged on at least one food item (Table 1).</a:t>
            </a:r>
          </a:p>
        </p:txBody>
      </p:sp>
      <p:sp>
        <p:nvSpPr>
          <p:cNvPr id="66" name="Rectangle 65">
            <a:extLst>
              <a:ext uri="{FF2B5EF4-FFF2-40B4-BE49-F238E27FC236}">
                <a16:creationId xmlns:a16="http://schemas.microsoft.com/office/drawing/2014/main" id="{CEBB28FA-1F2C-F24D-BD35-EBCD4D2F8D95}"/>
              </a:ext>
            </a:extLst>
          </p:cNvPr>
          <p:cNvSpPr/>
          <p:nvPr/>
        </p:nvSpPr>
        <p:spPr>
          <a:xfrm>
            <a:off x="325438" y="22545675"/>
            <a:ext cx="15066962" cy="3133725"/>
          </a:xfrm>
          <a:prstGeom prst="rect">
            <a:avLst/>
          </a:prstGeom>
          <a:solidFill>
            <a:schemeClr val="bg1">
              <a:lumMod val="8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graphicFrame>
        <p:nvGraphicFramePr>
          <p:cNvPr id="5" name="Table 4">
            <a:extLst>
              <a:ext uri="{FF2B5EF4-FFF2-40B4-BE49-F238E27FC236}">
                <a16:creationId xmlns:a16="http://schemas.microsoft.com/office/drawing/2014/main" id="{1BA3C9E0-B095-FD4D-8E97-65417D871442}"/>
              </a:ext>
            </a:extLst>
          </p:cNvPr>
          <p:cNvGraphicFramePr>
            <a:graphicFrameLocks noGrp="1"/>
          </p:cNvGraphicFramePr>
          <p:nvPr/>
        </p:nvGraphicFramePr>
        <p:xfrm>
          <a:off x="533400" y="22658388"/>
          <a:ext cx="11399837" cy="2944813"/>
        </p:xfrm>
        <a:graphic>
          <a:graphicData uri="http://schemas.openxmlformats.org/drawingml/2006/table">
            <a:tbl>
              <a:tblPr firstRow="1" firstCol="1" bandRow="1"/>
              <a:tblGrid>
                <a:gridCol w="2024916">
                  <a:extLst>
                    <a:ext uri="{9D8B030D-6E8A-4147-A177-3AD203B41FA5}">
                      <a16:colId xmlns:a16="http://schemas.microsoft.com/office/drawing/2014/main" val="20000"/>
                    </a:ext>
                  </a:extLst>
                </a:gridCol>
                <a:gridCol w="1771801">
                  <a:extLst>
                    <a:ext uri="{9D8B030D-6E8A-4147-A177-3AD203B41FA5}">
                      <a16:colId xmlns:a16="http://schemas.microsoft.com/office/drawing/2014/main" val="20001"/>
                    </a:ext>
                  </a:extLst>
                </a:gridCol>
                <a:gridCol w="1837122">
                  <a:extLst>
                    <a:ext uri="{9D8B030D-6E8A-4147-A177-3AD203B41FA5}">
                      <a16:colId xmlns:a16="http://schemas.microsoft.com/office/drawing/2014/main" val="20002"/>
                    </a:ext>
                  </a:extLst>
                </a:gridCol>
                <a:gridCol w="1714648">
                  <a:extLst>
                    <a:ext uri="{9D8B030D-6E8A-4147-A177-3AD203B41FA5}">
                      <a16:colId xmlns:a16="http://schemas.microsoft.com/office/drawing/2014/main" val="20003"/>
                    </a:ext>
                  </a:extLst>
                </a:gridCol>
                <a:gridCol w="1795508">
                  <a:extLst>
                    <a:ext uri="{9D8B030D-6E8A-4147-A177-3AD203B41FA5}">
                      <a16:colId xmlns:a16="http://schemas.microsoft.com/office/drawing/2014/main" val="20004"/>
                    </a:ext>
                  </a:extLst>
                </a:gridCol>
                <a:gridCol w="2255842">
                  <a:extLst>
                    <a:ext uri="{9D8B030D-6E8A-4147-A177-3AD203B41FA5}">
                      <a16:colId xmlns:a16="http://schemas.microsoft.com/office/drawing/2014/main" val="20005"/>
                    </a:ext>
                  </a:extLst>
                </a:gridCol>
              </a:tblGrid>
              <a:tr h="841375">
                <a:tc>
                  <a:txBody>
                    <a:bodyPr/>
                    <a:lstStyle/>
                    <a:p>
                      <a:pPr marL="0" marR="0" algn="ctr">
                        <a:lnSpc>
                          <a:spcPct val="115000"/>
                        </a:lnSpc>
                        <a:spcBef>
                          <a:spcPts val="0"/>
                        </a:spcBef>
                        <a:spcAft>
                          <a:spcPts val="0"/>
                        </a:spcAft>
                      </a:pPr>
                      <a:r>
                        <a:rPr lang="en-US" sz="2400" b="1" dirty="0">
                          <a:solidFill>
                            <a:srgbClr val="000000"/>
                          </a:solidFill>
                          <a:effectLst/>
                          <a:latin typeface="Arial"/>
                          <a:ea typeface="Calibri"/>
                          <a:cs typeface="Times New Roman"/>
                        </a:rPr>
                        <a:t>Treatment</a:t>
                      </a:r>
                      <a:endParaRPr lang="en-US" sz="2400" dirty="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b="1" dirty="0">
                          <a:solidFill>
                            <a:srgbClr val="000000"/>
                          </a:solidFill>
                          <a:effectLst/>
                          <a:latin typeface="Arial"/>
                          <a:ea typeface="Calibri"/>
                          <a:cs typeface="Times New Roman"/>
                        </a:rPr>
                        <a:t>Ate Nothing</a:t>
                      </a:r>
                      <a:endParaRPr lang="en-US" sz="2400" dirty="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b="1" dirty="0">
                          <a:solidFill>
                            <a:srgbClr val="000000"/>
                          </a:solidFill>
                          <a:effectLst/>
                          <a:latin typeface="Arial"/>
                          <a:ea typeface="Calibri"/>
                          <a:cs typeface="Times New Roman"/>
                        </a:rPr>
                        <a:t>Ate Shucked</a:t>
                      </a:r>
                      <a:endParaRPr lang="en-US" sz="2400" dirty="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b="1" dirty="0">
                          <a:solidFill>
                            <a:srgbClr val="000000"/>
                          </a:solidFill>
                          <a:effectLst/>
                          <a:latin typeface="Arial"/>
                          <a:ea typeface="Calibri"/>
                          <a:cs typeface="Times New Roman"/>
                        </a:rPr>
                        <a:t>Ate Only Shelled</a:t>
                      </a:r>
                      <a:endParaRPr lang="en-US" sz="2400" dirty="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b="1" dirty="0">
                          <a:solidFill>
                            <a:srgbClr val="000000"/>
                          </a:solidFill>
                          <a:effectLst/>
                          <a:latin typeface="Arial"/>
                          <a:ea typeface="Calibri"/>
                          <a:cs typeface="Times New Roman"/>
                        </a:rPr>
                        <a:t>Ate Both</a:t>
                      </a:r>
                      <a:endParaRPr lang="en-US" sz="2400" dirty="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b="1">
                          <a:solidFill>
                            <a:srgbClr val="000000"/>
                          </a:solidFill>
                          <a:effectLst/>
                          <a:latin typeface="Arial"/>
                          <a:ea typeface="Calibri"/>
                          <a:cs typeface="Times New Roman"/>
                        </a:rPr>
                        <a:t>Ate Something</a:t>
                      </a:r>
                      <a:endParaRPr lang="en-US" sz="240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20688">
                <a:tc>
                  <a:txBody>
                    <a:bodyPr/>
                    <a:lstStyle/>
                    <a:p>
                      <a:pPr marL="0" marR="0" algn="ctr">
                        <a:lnSpc>
                          <a:spcPct val="115000"/>
                        </a:lnSpc>
                        <a:spcBef>
                          <a:spcPts val="0"/>
                        </a:spcBef>
                        <a:spcAft>
                          <a:spcPts val="0"/>
                        </a:spcAft>
                      </a:pPr>
                      <a:r>
                        <a:rPr lang="en-US" sz="2400">
                          <a:solidFill>
                            <a:srgbClr val="000000"/>
                          </a:solidFill>
                          <a:effectLst/>
                          <a:latin typeface="Arial"/>
                          <a:ea typeface="Calibri"/>
                          <a:cs typeface="Times New Roman"/>
                        </a:rPr>
                        <a:t>Control</a:t>
                      </a:r>
                      <a:endParaRPr lang="en-US" sz="240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dirty="0">
                          <a:solidFill>
                            <a:srgbClr val="000000"/>
                          </a:solidFill>
                          <a:effectLst/>
                          <a:latin typeface="Arial"/>
                          <a:ea typeface="Calibri"/>
                          <a:cs typeface="Times New Roman"/>
                        </a:rPr>
                        <a:t>4</a:t>
                      </a:r>
                      <a:endParaRPr lang="en-US" sz="2400" dirty="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a:solidFill>
                            <a:srgbClr val="000000"/>
                          </a:solidFill>
                          <a:effectLst/>
                          <a:latin typeface="Arial"/>
                          <a:ea typeface="Calibri"/>
                          <a:cs typeface="Times New Roman"/>
                        </a:rPr>
                        <a:t>0</a:t>
                      </a:r>
                      <a:endParaRPr lang="en-US" sz="240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a:solidFill>
                            <a:srgbClr val="000000"/>
                          </a:solidFill>
                          <a:effectLst/>
                          <a:latin typeface="Arial"/>
                          <a:ea typeface="Calibri"/>
                          <a:cs typeface="Times New Roman"/>
                        </a:rPr>
                        <a:t>0</a:t>
                      </a:r>
                      <a:endParaRPr lang="en-US" sz="240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dirty="0">
                          <a:solidFill>
                            <a:srgbClr val="000000"/>
                          </a:solidFill>
                          <a:effectLst/>
                          <a:latin typeface="Arial"/>
                          <a:ea typeface="Calibri"/>
                          <a:cs typeface="Times New Roman"/>
                        </a:rPr>
                        <a:t>96</a:t>
                      </a:r>
                      <a:endParaRPr lang="en-US" sz="2400" dirty="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dirty="0">
                          <a:solidFill>
                            <a:srgbClr val="000000"/>
                          </a:solidFill>
                          <a:effectLst/>
                          <a:latin typeface="Arial"/>
                          <a:ea typeface="Calibri"/>
                          <a:cs typeface="Times New Roman"/>
                        </a:rPr>
                        <a:t>96</a:t>
                      </a:r>
                      <a:endParaRPr lang="en-US" sz="2400" dirty="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841375">
                <a:tc>
                  <a:txBody>
                    <a:bodyPr/>
                    <a:lstStyle/>
                    <a:p>
                      <a:pPr marL="0" marR="0" algn="ctr">
                        <a:lnSpc>
                          <a:spcPct val="115000"/>
                        </a:lnSpc>
                        <a:spcBef>
                          <a:spcPts val="0"/>
                        </a:spcBef>
                        <a:spcAft>
                          <a:spcPts val="0"/>
                        </a:spcAft>
                      </a:pPr>
                      <a:r>
                        <a:rPr lang="en-US" sz="2400" dirty="0">
                          <a:solidFill>
                            <a:srgbClr val="000000"/>
                          </a:solidFill>
                          <a:effectLst/>
                          <a:latin typeface="Arial"/>
                          <a:ea typeface="Calibri"/>
                          <a:cs typeface="Times New Roman"/>
                        </a:rPr>
                        <a:t>One Claw Removed</a:t>
                      </a:r>
                      <a:endParaRPr lang="en-US" sz="2400" dirty="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a:solidFill>
                            <a:srgbClr val="000000"/>
                          </a:solidFill>
                          <a:effectLst/>
                          <a:latin typeface="Arial"/>
                          <a:ea typeface="Calibri"/>
                          <a:cs typeface="Times New Roman"/>
                        </a:rPr>
                        <a:t>26</a:t>
                      </a:r>
                      <a:endParaRPr lang="en-US" sz="240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a:solidFill>
                            <a:srgbClr val="000000"/>
                          </a:solidFill>
                          <a:effectLst/>
                          <a:latin typeface="Arial"/>
                          <a:ea typeface="Calibri"/>
                          <a:cs typeface="Times New Roman"/>
                        </a:rPr>
                        <a:t>29</a:t>
                      </a:r>
                      <a:endParaRPr lang="en-US" sz="240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a:solidFill>
                            <a:srgbClr val="000000"/>
                          </a:solidFill>
                          <a:effectLst/>
                          <a:latin typeface="Arial"/>
                          <a:ea typeface="Calibri"/>
                          <a:cs typeface="Times New Roman"/>
                        </a:rPr>
                        <a:t>0</a:t>
                      </a:r>
                      <a:endParaRPr lang="en-US" sz="240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a:solidFill>
                            <a:srgbClr val="000000"/>
                          </a:solidFill>
                          <a:effectLst/>
                          <a:latin typeface="Arial"/>
                          <a:ea typeface="Calibri"/>
                          <a:cs typeface="Times New Roman"/>
                        </a:rPr>
                        <a:t>46</a:t>
                      </a:r>
                      <a:endParaRPr lang="en-US" sz="240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dirty="0">
                          <a:solidFill>
                            <a:srgbClr val="000000"/>
                          </a:solidFill>
                          <a:effectLst/>
                          <a:latin typeface="Arial"/>
                          <a:ea typeface="Calibri"/>
                          <a:cs typeface="Times New Roman"/>
                        </a:rPr>
                        <a:t>74</a:t>
                      </a:r>
                      <a:endParaRPr lang="en-US" sz="2400" dirty="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841375">
                <a:tc>
                  <a:txBody>
                    <a:bodyPr/>
                    <a:lstStyle/>
                    <a:p>
                      <a:pPr marL="0" marR="0" algn="ctr">
                        <a:lnSpc>
                          <a:spcPct val="115000"/>
                        </a:lnSpc>
                        <a:spcBef>
                          <a:spcPts val="0"/>
                        </a:spcBef>
                        <a:spcAft>
                          <a:spcPts val="0"/>
                        </a:spcAft>
                      </a:pPr>
                      <a:r>
                        <a:rPr lang="en-US" sz="2400">
                          <a:solidFill>
                            <a:srgbClr val="000000"/>
                          </a:solidFill>
                          <a:effectLst/>
                          <a:latin typeface="Arial"/>
                          <a:ea typeface="Calibri"/>
                          <a:cs typeface="Times New Roman"/>
                        </a:rPr>
                        <a:t>Two Claws Removed</a:t>
                      </a:r>
                      <a:endParaRPr lang="en-US" sz="240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dirty="0">
                          <a:solidFill>
                            <a:srgbClr val="000000"/>
                          </a:solidFill>
                          <a:effectLst/>
                          <a:latin typeface="Arial"/>
                          <a:ea typeface="Calibri"/>
                          <a:cs typeface="Times New Roman"/>
                        </a:rPr>
                        <a:t>53</a:t>
                      </a:r>
                      <a:endParaRPr lang="en-US" sz="2400" dirty="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a:solidFill>
                            <a:srgbClr val="000000"/>
                          </a:solidFill>
                          <a:effectLst/>
                          <a:latin typeface="Arial"/>
                          <a:ea typeface="Calibri"/>
                          <a:cs typeface="Times New Roman"/>
                        </a:rPr>
                        <a:t>35</a:t>
                      </a:r>
                      <a:endParaRPr lang="en-US" sz="240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dirty="0">
                          <a:solidFill>
                            <a:srgbClr val="000000"/>
                          </a:solidFill>
                          <a:effectLst/>
                          <a:latin typeface="Arial"/>
                          <a:ea typeface="Calibri"/>
                          <a:cs typeface="Times New Roman"/>
                        </a:rPr>
                        <a:t>0</a:t>
                      </a:r>
                      <a:endParaRPr lang="en-US" sz="2400" dirty="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dirty="0">
                          <a:solidFill>
                            <a:srgbClr val="000000"/>
                          </a:solidFill>
                          <a:effectLst/>
                          <a:latin typeface="Arial"/>
                          <a:ea typeface="Calibri"/>
                          <a:cs typeface="Times New Roman"/>
                        </a:rPr>
                        <a:t>12</a:t>
                      </a:r>
                      <a:endParaRPr lang="en-US" sz="2400" dirty="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dirty="0">
                          <a:solidFill>
                            <a:srgbClr val="000000"/>
                          </a:solidFill>
                          <a:effectLst/>
                          <a:latin typeface="Arial"/>
                          <a:ea typeface="Calibri"/>
                          <a:cs typeface="Times New Roman"/>
                        </a:rPr>
                        <a:t>47</a:t>
                      </a:r>
                      <a:endParaRPr lang="en-US" sz="2400" dirty="0">
                        <a:effectLst/>
                        <a:latin typeface="Calibri"/>
                        <a:ea typeface="Calibri"/>
                        <a:cs typeface="Times New Roman"/>
                      </a:endParaRPr>
                    </a:p>
                  </a:txBody>
                  <a:tcPr marL="68575" marR="6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3162" name="Rectangle 2">
            <a:extLst>
              <a:ext uri="{FF2B5EF4-FFF2-40B4-BE49-F238E27FC236}">
                <a16:creationId xmlns:a16="http://schemas.microsoft.com/office/drawing/2014/main" id="{157739FC-0859-C546-8060-E3723C82D54F}"/>
              </a:ext>
            </a:extLst>
          </p:cNvPr>
          <p:cNvSpPr>
            <a:spLocks noChangeArrowheads="1"/>
          </p:cNvSpPr>
          <p:nvPr/>
        </p:nvSpPr>
        <p:spPr bwMode="auto">
          <a:xfrm>
            <a:off x="12115800" y="22696488"/>
            <a:ext cx="3044825"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r>
              <a:rPr lang="en-US" altLang="en-US" sz="2400" b="1"/>
              <a:t>Table 1.</a:t>
            </a:r>
            <a:r>
              <a:rPr lang="en-US" altLang="en-US" sz="2400"/>
              <a:t> Percent of Jonah crabs subjected to one of three treatments that foraged during the secondary feeding, all trials combined. </a:t>
            </a:r>
          </a:p>
        </p:txBody>
      </p:sp>
      <p:sp>
        <p:nvSpPr>
          <p:cNvPr id="3163" name="TextBox 71">
            <a:extLst>
              <a:ext uri="{FF2B5EF4-FFF2-40B4-BE49-F238E27FC236}">
                <a16:creationId xmlns:a16="http://schemas.microsoft.com/office/drawing/2014/main" id="{A2AAE9E1-B2E3-4842-BC94-5D62DC29BD65}"/>
              </a:ext>
            </a:extLst>
          </p:cNvPr>
          <p:cNvSpPr txBox="1">
            <a:spLocks noChangeArrowheads="1"/>
          </p:cNvSpPr>
          <p:nvPr/>
        </p:nvSpPr>
        <p:spPr bwMode="auto">
          <a:xfrm>
            <a:off x="26892250" y="24393525"/>
            <a:ext cx="13028613" cy="655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457200">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r>
              <a:rPr lang="en-US" altLang="en-US" sz="2400"/>
              <a:t>Albert, J.L. and W.R. Ellington. 1985. Patterns of energy-metabolism in the stone crab, </a:t>
            </a:r>
            <a:r>
              <a:rPr lang="en-US" altLang="en-US" sz="2400" i="1"/>
              <a:t>Menippe  </a:t>
            </a:r>
          </a:p>
          <a:p>
            <a:r>
              <a:rPr lang="en-US" altLang="en-US" sz="2400" i="1"/>
              <a:t>     mercenaria</a:t>
            </a:r>
            <a:r>
              <a:rPr lang="en-US" altLang="en-US" sz="2400"/>
              <a:t>, during  severe  hypoxia and subsequent recovery. J. Exp. Zool. 234:175–183.</a:t>
            </a:r>
          </a:p>
          <a:p>
            <a:r>
              <a:rPr lang="en-US" altLang="en-US" sz="1000"/>
              <a:t> </a:t>
            </a:r>
          </a:p>
          <a:p>
            <a:r>
              <a:rPr lang="en-US" altLang="en-US" sz="2400"/>
              <a:t>Atlantic States Marine Fisheries Commission (ASMFC). 2014. Jonah Crab Fishery: A briefing. Report </a:t>
            </a:r>
          </a:p>
          <a:p>
            <a:r>
              <a:rPr lang="en-US" altLang="en-US" sz="2400"/>
              <a:t>     downloaded from:  http://www.asmfc.org/.  </a:t>
            </a:r>
          </a:p>
          <a:p>
            <a:r>
              <a:rPr lang="en-US" altLang="en-US" sz="1000"/>
              <a:t> </a:t>
            </a:r>
          </a:p>
          <a:p>
            <a:r>
              <a:rPr lang="en-US" altLang="en-US" sz="2400"/>
              <a:t>Gandy, R., C. Crowley, D. Chagaris, and C. Crawford. 2016. The effect of temperature on release   mortality of  declawed </a:t>
            </a:r>
            <a:r>
              <a:rPr lang="en-US" altLang="en-US" sz="2400" i="1"/>
              <a:t> Menippe mercenaria</a:t>
            </a:r>
            <a:r>
              <a:rPr lang="en-US" altLang="en-US" sz="2400"/>
              <a:t> in the Florida stone crab fishery. Bull. Mar. Sci. 92: 1-16</a:t>
            </a:r>
          </a:p>
          <a:p>
            <a:r>
              <a:rPr lang="en-US" altLang="en-US" sz="1000"/>
              <a:t> </a:t>
            </a:r>
          </a:p>
          <a:p>
            <a:r>
              <a:rPr lang="en-US" altLang="en-US" sz="2400"/>
              <a:t>Patterson, L., J., T. A. Dick, and R. W. Elwood. 2007. Physiological stress response in the edible crab, </a:t>
            </a:r>
          </a:p>
          <a:p>
            <a:r>
              <a:rPr lang="en-US" altLang="en-US" sz="2400" i="1"/>
              <a:t>     Cancer pagurus</a:t>
            </a:r>
            <a:r>
              <a:rPr lang="en-US" altLang="en-US" sz="2400"/>
              <a:t>, to the  fishery practice of de-clawing. Marine Biology. 152: 265-272.</a:t>
            </a:r>
          </a:p>
          <a:p>
            <a:r>
              <a:rPr lang="en-US" altLang="en-US" sz="1000"/>
              <a:t> </a:t>
            </a:r>
          </a:p>
          <a:p>
            <a:r>
              <a:rPr lang="en-US" altLang="en-US" sz="2400"/>
              <a:t>Reardon. K. 2006. Development, assessment, and management of a potential directed fishery for </a:t>
            </a:r>
          </a:p>
          <a:p>
            <a:r>
              <a:rPr lang="en-US" altLang="en-US" sz="2400"/>
              <a:t>     Jonah crab  (</a:t>
            </a:r>
            <a:r>
              <a:rPr lang="en-US" altLang="en-US" sz="2400" i="1"/>
              <a:t>Cancer  borealis</a:t>
            </a:r>
            <a:r>
              <a:rPr lang="en-US" altLang="en-US" sz="2400"/>
              <a:t>), in the near shore Gulf of Maine. Master’s thesis, Univ. of Maine, 136p.</a:t>
            </a:r>
          </a:p>
          <a:p>
            <a:r>
              <a:rPr lang="en-US" altLang="en-US" sz="1000"/>
              <a:t> </a:t>
            </a:r>
          </a:p>
          <a:p>
            <a:r>
              <a:rPr lang="en-US" altLang="en-US" sz="2400"/>
              <a:t>Robinson, M. 2008. Minimum landing size for Northeast Atlantic stocks of deep-water red crab,  </a:t>
            </a:r>
          </a:p>
          <a:p>
            <a:r>
              <a:rPr lang="en-US" altLang="en-US" sz="2400" i="1"/>
              <a:t>    Chaecon affini</a:t>
            </a:r>
            <a:r>
              <a:rPr lang="en-US" altLang="en-US" sz="2400"/>
              <a:t>s (Milne Edwards  and Bouvier, 1894). ICES J. Marine Science. 65: 148-154.</a:t>
            </a:r>
          </a:p>
          <a:p>
            <a:r>
              <a:rPr lang="en-US" altLang="en-US" sz="1000"/>
              <a:t> </a:t>
            </a:r>
          </a:p>
          <a:p>
            <a:r>
              <a:rPr lang="en-US" altLang="en-US" sz="2400"/>
              <a:t>Seafood Watch. 2014. American lobster, Atlantic rock crab, Jonah crab: </a:t>
            </a:r>
            <a:r>
              <a:rPr lang="en-US" altLang="en-US" sz="2400" i="1"/>
              <a:t>Homarus americanus</a:t>
            </a:r>
            <a:r>
              <a:rPr lang="en-US" altLang="en-US" sz="2400"/>
              <a:t>, </a:t>
            </a:r>
            <a:r>
              <a:rPr lang="en-US" altLang="en-US" sz="2400" i="1"/>
              <a:t>Cancer </a:t>
            </a:r>
          </a:p>
          <a:p>
            <a:r>
              <a:rPr lang="en-US" altLang="en-US" sz="2400" i="1"/>
              <a:t>      irroratus, Cancer borealis</a:t>
            </a:r>
            <a:r>
              <a:rPr lang="en-US" altLang="en-US" sz="2400"/>
              <a:t>. Monterey Bay Aquarium. Report downloaded from:   </a:t>
            </a:r>
          </a:p>
          <a:p>
            <a:r>
              <a:rPr lang="en-US" altLang="en-US" sz="2400"/>
              <a:t>      www.seafoodwatch.org.</a:t>
            </a:r>
            <a:endParaRPr lang="en-US" altLang="en-US" sz="2000">
              <a:latin typeface="Arial" panose="020B0604020202020204" pitchFamily="34" charset="0"/>
              <a:cs typeface="Arial" panose="020B0604020202020204" pitchFamily="34" charset="0"/>
            </a:endParaRPr>
          </a:p>
        </p:txBody>
      </p:sp>
      <p:pic>
        <p:nvPicPr>
          <p:cNvPr id="3164" name="Picture 1">
            <a:extLst>
              <a:ext uri="{FF2B5EF4-FFF2-40B4-BE49-F238E27FC236}">
                <a16:creationId xmlns:a16="http://schemas.microsoft.com/office/drawing/2014/main" id="{37BCC876-A495-D646-A791-96EC725B2503}"/>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2078038" y="931863"/>
            <a:ext cx="1789112" cy="15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 name="Rectangle 56">
            <a:extLst>
              <a:ext uri="{FF2B5EF4-FFF2-40B4-BE49-F238E27FC236}">
                <a16:creationId xmlns:a16="http://schemas.microsoft.com/office/drawing/2014/main" id="{94EDB4CA-64E8-EE40-AD8E-3725598B273F}"/>
              </a:ext>
            </a:extLst>
          </p:cNvPr>
          <p:cNvSpPr/>
          <p:nvPr/>
        </p:nvSpPr>
        <p:spPr>
          <a:xfrm>
            <a:off x="7335838" y="8780463"/>
            <a:ext cx="6989762" cy="6189662"/>
          </a:xfrm>
          <a:prstGeom prst="rect">
            <a:avLst/>
          </a:prstGeom>
          <a:solidFill>
            <a:schemeClr val="bg1">
              <a:lumMod val="8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pic>
        <p:nvPicPr>
          <p:cNvPr id="3166" name="Picture 1">
            <a:extLst>
              <a:ext uri="{FF2B5EF4-FFF2-40B4-BE49-F238E27FC236}">
                <a16:creationId xmlns:a16="http://schemas.microsoft.com/office/drawing/2014/main" id="{E4DF01B9-A21F-0747-809F-2E107BBADFEF}"/>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7467600" y="8915400"/>
            <a:ext cx="6705600" cy="473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67" name="TextBox 11">
            <a:extLst>
              <a:ext uri="{FF2B5EF4-FFF2-40B4-BE49-F238E27FC236}">
                <a16:creationId xmlns:a16="http://schemas.microsoft.com/office/drawing/2014/main" id="{27024BAB-3D28-AD4D-90F3-964A1B5AF31E}"/>
              </a:ext>
            </a:extLst>
          </p:cNvPr>
          <p:cNvSpPr txBox="1">
            <a:spLocks noChangeArrowheads="1"/>
          </p:cNvSpPr>
          <p:nvPr/>
        </p:nvSpPr>
        <p:spPr bwMode="auto">
          <a:xfrm>
            <a:off x="7467600" y="13747750"/>
            <a:ext cx="6858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pPr algn="just"/>
            <a:r>
              <a:rPr lang="en-US" altLang="en-US" sz="2400" b="1">
                <a:cs typeface="Arial" panose="020B0604020202020204" pitchFamily="34" charset="0"/>
              </a:rPr>
              <a:t>Fig. 1:</a:t>
            </a:r>
            <a:r>
              <a:rPr lang="en-US" altLang="en-US" sz="2400" b="1"/>
              <a:t> </a:t>
            </a:r>
            <a:r>
              <a:rPr lang="en-US" altLang="en-US" sz="2400"/>
              <a:t>Mortality rates for Jonah crabs subjected to one of three treatments during five laboratory trials from December 2014 through January, 2016. </a:t>
            </a:r>
            <a:endParaRPr lang="en-US" altLang="en-US" sz="2400">
              <a:cs typeface="Arial" panose="020B0604020202020204" pitchFamily="34" charset="0"/>
            </a:endParaRPr>
          </a:p>
        </p:txBody>
      </p:sp>
      <p:sp>
        <p:nvSpPr>
          <p:cNvPr id="3168" name="TextBox 5">
            <a:extLst>
              <a:ext uri="{FF2B5EF4-FFF2-40B4-BE49-F238E27FC236}">
                <a16:creationId xmlns:a16="http://schemas.microsoft.com/office/drawing/2014/main" id="{CF4200F2-9770-C946-A1C3-FDFBF3A4C7C5}"/>
              </a:ext>
            </a:extLst>
          </p:cNvPr>
          <p:cNvSpPr txBox="1">
            <a:spLocks noChangeArrowheads="1"/>
          </p:cNvSpPr>
          <p:nvPr/>
        </p:nvSpPr>
        <p:spPr bwMode="auto">
          <a:xfrm>
            <a:off x="325438" y="9444038"/>
            <a:ext cx="6761162" cy="569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pPr algn="just"/>
            <a:r>
              <a:rPr lang="en-US" altLang="en-US" sz="2800"/>
              <a:t>As a result, the long-term health of this emergent fishery is of significant concern (Seafood Watch 2014). Moreover, the biological implications of harvesting through the live removal of claws (one preferred method) remain mostly unknown. Claw removal (declawing) occurs in other crab fisheries (e.g., Robinson 2008, Gandy et al. 2016) and results in dramatic physiological stress (Patterson et al. 2007) along with changes in behavior and overall activity. </a:t>
            </a:r>
          </a:p>
          <a:p>
            <a:pPr algn="just"/>
            <a:endParaRPr lang="en-US" altLang="en-US" sz="2800"/>
          </a:p>
          <a:p>
            <a:pPr algn="just"/>
            <a:r>
              <a:rPr lang="en-US" altLang="en-US" sz="2800"/>
              <a:t>Our goal for this ongoing study is to evaluate</a:t>
            </a:r>
          </a:p>
        </p:txBody>
      </p:sp>
      <p:sp>
        <p:nvSpPr>
          <p:cNvPr id="3169" name="TextBox 63">
            <a:extLst>
              <a:ext uri="{FF2B5EF4-FFF2-40B4-BE49-F238E27FC236}">
                <a16:creationId xmlns:a16="http://schemas.microsoft.com/office/drawing/2014/main" id="{C8ED967A-9BA6-694E-A7AF-6AC47D0A6D60}"/>
              </a:ext>
            </a:extLst>
          </p:cNvPr>
          <p:cNvSpPr txBox="1">
            <a:spLocks noChangeArrowheads="1"/>
          </p:cNvSpPr>
          <p:nvPr/>
        </p:nvSpPr>
        <p:spPr bwMode="auto">
          <a:xfrm>
            <a:off x="304800" y="14982825"/>
            <a:ext cx="140208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r>
              <a:rPr lang="en-US" altLang="en-US" sz="2800" b="1"/>
              <a:t>(1)</a:t>
            </a:r>
            <a:r>
              <a:rPr lang="en-US" altLang="en-US" sz="2800"/>
              <a:t> the survivorship of crabs post-claw removal;  </a:t>
            </a:r>
            <a:r>
              <a:rPr lang="en-US" altLang="en-US" sz="2800" b="1"/>
              <a:t>(2)</a:t>
            </a:r>
            <a:r>
              <a:rPr lang="en-US" altLang="en-US" sz="2800"/>
              <a:t> short- and long-term physiological impacts (stress) from claw removal and; </a:t>
            </a:r>
            <a:r>
              <a:rPr lang="en-US" altLang="en-US" sz="2800" b="1"/>
              <a:t>(3)</a:t>
            </a:r>
            <a:r>
              <a:rPr lang="en-US" altLang="en-US" sz="2800"/>
              <a:t> how claw removal impacts overall foraging behavior in these crabs.</a:t>
            </a:r>
          </a:p>
        </p:txBody>
      </p:sp>
      <p:sp>
        <p:nvSpPr>
          <p:cNvPr id="3170" name="Rectangle 2">
            <a:extLst>
              <a:ext uri="{FF2B5EF4-FFF2-40B4-BE49-F238E27FC236}">
                <a16:creationId xmlns:a16="http://schemas.microsoft.com/office/drawing/2014/main" id="{C3B31765-BCF1-8D42-963F-35745F1D8775}"/>
              </a:ext>
            </a:extLst>
          </p:cNvPr>
          <p:cNvSpPr>
            <a:spLocks noChangeArrowheads="1"/>
          </p:cNvSpPr>
          <p:nvPr/>
        </p:nvSpPr>
        <p:spPr bwMode="auto">
          <a:xfrm>
            <a:off x="360363" y="25757188"/>
            <a:ext cx="15032037"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200">
                <a:solidFill>
                  <a:schemeClr val="tx1"/>
                </a:solidFill>
                <a:latin typeface="Calibri" panose="020F0502020204030204" pitchFamily="34" charset="0"/>
                <a:ea typeface="MS PGothic" panose="020B0600070205080204" pitchFamily="34" charset="-128"/>
              </a:defRPr>
            </a:lvl1pPr>
            <a:lvl2pPr marL="742950" indent="-285750">
              <a:defRPr sz="8200">
                <a:solidFill>
                  <a:schemeClr val="tx1"/>
                </a:solidFill>
                <a:latin typeface="Calibri" panose="020F0502020204030204" pitchFamily="34" charset="0"/>
                <a:ea typeface="MS PGothic" panose="020B0600070205080204" pitchFamily="34" charset="-128"/>
              </a:defRPr>
            </a:lvl2pPr>
            <a:lvl3pPr marL="1143000" indent="-228600">
              <a:defRPr sz="8200">
                <a:solidFill>
                  <a:schemeClr val="tx1"/>
                </a:solidFill>
                <a:latin typeface="Calibri" panose="020F0502020204030204" pitchFamily="34" charset="0"/>
                <a:ea typeface="MS PGothic" panose="020B0600070205080204" pitchFamily="34" charset="-128"/>
              </a:defRPr>
            </a:lvl3pPr>
            <a:lvl4pPr marL="1600200" indent="-228600">
              <a:defRPr sz="8200">
                <a:solidFill>
                  <a:schemeClr val="tx1"/>
                </a:solidFill>
                <a:latin typeface="Calibri" panose="020F0502020204030204" pitchFamily="34" charset="0"/>
                <a:ea typeface="MS PGothic" panose="020B0600070205080204" pitchFamily="34" charset="-128"/>
              </a:defRPr>
            </a:lvl4pPr>
            <a:lvl5pPr marL="2057400" indent="-228600">
              <a:defRPr sz="8200">
                <a:solidFill>
                  <a:schemeClr val="tx1"/>
                </a:solidFill>
                <a:latin typeface="Calibri" panose="020F0502020204030204" pitchFamily="34" charset="0"/>
                <a:ea typeface="MS PGothic" panose="020B0600070205080204" pitchFamily="34" charset="-128"/>
              </a:defRPr>
            </a:lvl5pPr>
            <a:lvl6pPr marL="25146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6pPr>
            <a:lvl7pPr marL="29718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7pPr>
            <a:lvl8pPr marL="34290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8pPr>
            <a:lvl9pPr marL="3886200" indent="-228600" defTabSz="4178300" eaLnBrk="0" fontAlgn="base" hangingPunct="0">
              <a:spcBef>
                <a:spcPct val="0"/>
              </a:spcBef>
              <a:spcAft>
                <a:spcPct val="0"/>
              </a:spcAft>
              <a:defRPr sz="8200">
                <a:solidFill>
                  <a:schemeClr val="tx1"/>
                </a:solidFill>
                <a:latin typeface="Calibri" panose="020F0502020204030204" pitchFamily="34" charset="0"/>
                <a:ea typeface="MS PGothic" panose="020B0600070205080204" pitchFamily="34" charset="-128"/>
              </a:defRPr>
            </a:lvl9pPr>
          </a:lstStyle>
          <a:p>
            <a:pPr algn="just"/>
            <a:r>
              <a:rPr lang="en-US" altLang="en-US" sz="2800" b="1"/>
              <a:t>Blood Work</a:t>
            </a:r>
          </a:p>
          <a:p>
            <a:pPr algn="just"/>
            <a:r>
              <a:rPr lang="en-US" altLang="en-US" sz="2800"/>
              <a:t>Analyses of our biochemical work are not yet complete, however some of our results suggest a trend of increasing glucose and lactate levels in crabs that have had their claws removed. Both short- and long-term efforts of these parameters are apparent through at least two of our trials (</a:t>
            </a:r>
            <a:r>
              <a:rPr lang="en-US" altLang="en-US" sz="2800" b="1"/>
              <a:t>Fig. 5</a:t>
            </a:r>
            <a:r>
              <a:rPr lang="en-US" altLang="en-US" sz="2800"/>
              <a:t>).</a:t>
            </a:r>
          </a:p>
        </p:txBody>
      </p:sp>
      <p:sp>
        <p:nvSpPr>
          <p:cNvPr id="69" name="Rectangle 68">
            <a:extLst>
              <a:ext uri="{FF2B5EF4-FFF2-40B4-BE49-F238E27FC236}">
                <a16:creationId xmlns:a16="http://schemas.microsoft.com/office/drawing/2014/main" id="{CE26E49B-EEF9-2C45-B373-5EA6AB79D2EB}"/>
              </a:ext>
            </a:extLst>
          </p:cNvPr>
          <p:cNvSpPr/>
          <p:nvPr/>
        </p:nvSpPr>
        <p:spPr>
          <a:xfrm>
            <a:off x="325438" y="30260925"/>
            <a:ext cx="25620662" cy="2400300"/>
          </a:xfrm>
          <a:prstGeom prst="rect">
            <a:avLst/>
          </a:prstGeom>
        </p:spPr>
        <p:txBody>
          <a:bodyPr>
            <a:spAutoFit/>
          </a:bodyPr>
          <a:lstStyle/>
          <a:p>
            <a:pPr algn="just">
              <a:defRPr/>
            </a:pPr>
            <a:r>
              <a:rPr lang="en-US" sz="2800" dirty="0"/>
              <a:t>Our goal is to complement our existing work with other components that include:</a:t>
            </a:r>
          </a:p>
          <a:p>
            <a:pPr algn="just">
              <a:defRPr/>
            </a:pPr>
            <a:endParaRPr lang="en-US" sz="1000" dirty="0"/>
          </a:p>
          <a:p>
            <a:pPr marL="457200" indent="-457200" algn="just">
              <a:buFont typeface="Arial" panose="020B0604020202020204" pitchFamily="34" charset="0"/>
              <a:buChar char="•"/>
              <a:defRPr/>
            </a:pPr>
            <a:r>
              <a:rPr lang="en-US" sz="2800" dirty="0"/>
              <a:t>Investigate growth and regeneration in crabs where claws have been removed and compare various declawing techniques.</a:t>
            </a:r>
          </a:p>
          <a:p>
            <a:pPr marL="457200" indent="-457200" algn="just">
              <a:buFont typeface="Arial" panose="020B0604020202020204" pitchFamily="34" charset="0"/>
              <a:buChar char="•"/>
              <a:defRPr/>
            </a:pPr>
            <a:r>
              <a:rPr lang="en-US" sz="2800" dirty="0"/>
              <a:t>Determine how wound size, break location, shell condition, and temperature (seasonal component) affect mortality in crabs.</a:t>
            </a:r>
          </a:p>
          <a:p>
            <a:pPr marL="457200" indent="-457200" algn="just">
              <a:buFont typeface="Arial" panose="020B0604020202020204" pitchFamily="34" charset="0"/>
              <a:buChar char="•"/>
              <a:defRPr/>
            </a:pPr>
            <a:r>
              <a:rPr lang="en-US" sz="2800" dirty="0"/>
              <a:t>Evaluate feeding and activity behavior of declawed crabs vs. controls using time-lapse video and accelerometers (some of our preliminary trials that suggest behavior is altered considerably).</a:t>
            </a:r>
          </a:p>
        </p:txBody>
      </p:sp>
      <p:pic>
        <p:nvPicPr>
          <p:cNvPr id="3172" name="Picture 102">
            <a:extLst>
              <a:ext uri="{FF2B5EF4-FFF2-40B4-BE49-F238E27FC236}">
                <a16:creationId xmlns:a16="http://schemas.microsoft.com/office/drawing/2014/main" id="{455946E3-045A-FD4A-A827-DFF59C96065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6002000" y="23593425"/>
            <a:ext cx="6254750" cy="516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 name="Text Box 146">
            <a:extLst>
              <a:ext uri="{FF2B5EF4-FFF2-40B4-BE49-F238E27FC236}">
                <a16:creationId xmlns:a16="http://schemas.microsoft.com/office/drawing/2014/main" id="{9AF730A8-CE85-8D47-BFC5-A74CC6B527F6}"/>
              </a:ext>
            </a:extLst>
          </p:cNvPr>
          <p:cNvSpPr txBox="1">
            <a:spLocks noChangeArrowheads="1"/>
          </p:cNvSpPr>
          <p:nvPr/>
        </p:nvSpPr>
        <p:spPr bwMode="auto">
          <a:xfrm>
            <a:off x="0" y="2667000"/>
            <a:ext cx="40233600" cy="2370138"/>
          </a:xfrm>
          <a:prstGeom prst="rect">
            <a:avLst/>
          </a:prstGeom>
          <a:noFill/>
          <a:ln>
            <a:noFill/>
          </a:ln>
          <a:extLst/>
        </p:spPr>
        <p:txBody>
          <a:bodyPr lIns="0" tIns="30584" rIns="0" bIns="30584">
            <a:spAutoFit/>
          </a:bodyPr>
          <a:lstStyle>
            <a:lvl1pPr defTabSz="612775" eaLnBrk="0" hangingPunct="0">
              <a:defRPr sz="8200">
                <a:solidFill>
                  <a:schemeClr val="tx1"/>
                </a:solidFill>
                <a:latin typeface="Calibri" pitchFamily="34" charset="0"/>
                <a:ea typeface="ＭＳ Ｐゴシック" pitchFamily="34" charset="-128"/>
              </a:defRPr>
            </a:lvl1pPr>
            <a:lvl2pPr marL="742950" indent="-285750" defTabSz="612775" eaLnBrk="0" hangingPunct="0">
              <a:defRPr sz="8200">
                <a:solidFill>
                  <a:schemeClr val="tx1"/>
                </a:solidFill>
                <a:latin typeface="Calibri" pitchFamily="34" charset="0"/>
                <a:ea typeface="ＭＳ Ｐゴシック" pitchFamily="34" charset="-128"/>
              </a:defRPr>
            </a:lvl2pPr>
            <a:lvl3pPr marL="1143000" indent="-228600" defTabSz="612775" eaLnBrk="0" hangingPunct="0">
              <a:defRPr sz="8200">
                <a:solidFill>
                  <a:schemeClr val="tx1"/>
                </a:solidFill>
                <a:latin typeface="Calibri" pitchFamily="34" charset="0"/>
                <a:ea typeface="ＭＳ Ｐゴシック" pitchFamily="34" charset="-128"/>
              </a:defRPr>
            </a:lvl3pPr>
            <a:lvl4pPr marL="1600200" indent="-228600" defTabSz="612775" eaLnBrk="0" hangingPunct="0">
              <a:defRPr sz="8200">
                <a:solidFill>
                  <a:schemeClr val="tx1"/>
                </a:solidFill>
                <a:latin typeface="Calibri" pitchFamily="34" charset="0"/>
                <a:ea typeface="ＭＳ Ｐゴシック" pitchFamily="34" charset="-128"/>
              </a:defRPr>
            </a:lvl4pPr>
            <a:lvl5pPr marL="2057400" indent="-228600" defTabSz="612775" eaLnBrk="0" hangingPunct="0">
              <a:defRPr sz="8200">
                <a:solidFill>
                  <a:schemeClr val="tx1"/>
                </a:solidFill>
                <a:latin typeface="Calibri" pitchFamily="34" charset="0"/>
                <a:ea typeface="ＭＳ Ｐゴシック" pitchFamily="34" charset="-128"/>
              </a:defRPr>
            </a:lvl5pPr>
            <a:lvl6pPr marL="2514600" indent="-228600" defTabSz="612775" eaLnBrk="0" fontAlgn="base" hangingPunct="0">
              <a:spcBef>
                <a:spcPct val="0"/>
              </a:spcBef>
              <a:spcAft>
                <a:spcPct val="0"/>
              </a:spcAft>
              <a:defRPr sz="8200">
                <a:solidFill>
                  <a:schemeClr val="tx1"/>
                </a:solidFill>
                <a:latin typeface="Calibri" pitchFamily="34" charset="0"/>
                <a:ea typeface="ＭＳ Ｐゴシック" pitchFamily="34" charset="-128"/>
              </a:defRPr>
            </a:lvl6pPr>
            <a:lvl7pPr marL="2971800" indent="-228600" defTabSz="612775" eaLnBrk="0" fontAlgn="base" hangingPunct="0">
              <a:spcBef>
                <a:spcPct val="0"/>
              </a:spcBef>
              <a:spcAft>
                <a:spcPct val="0"/>
              </a:spcAft>
              <a:defRPr sz="8200">
                <a:solidFill>
                  <a:schemeClr val="tx1"/>
                </a:solidFill>
                <a:latin typeface="Calibri" pitchFamily="34" charset="0"/>
                <a:ea typeface="ＭＳ Ｐゴシック" pitchFamily="34" charset="-128"/>
              </a:defRPr>
            </a:lvl7pPr>
            <a:lvl8pPr marL="3429000" indent="-228600" defTabSz="612775" eaLnBrk="0" fontAlgn="base" hangingPunct="0">
              <a:spcBef>
                <a:spcPct val="0"/>
              </a:spcBef>
              <a:spcAft>
                <a:spcPct val="0"/>
              </a:spcAft>
              <a:defRPr sz="8200">
                <a:solidFill>
                  <a:schemeClr val="tx1"/>
                </a:solidFill>
                <a:latin typeface="Calibri" pitchFamily="34" charset="0"/>
                <a:ea typeface="ＭＳ Ｐゴシック" pitchFamily="34" charset="-128"/>
              </a:defRPr>
            </a:lvl8pPr>
            <a:lvl9pPr marL="3886200" indent="-228600" defTabSz="612775" eaLnBrk="0" fontAlgn="base" hangingPunct="0">
              <a:spcBef>
                <a:spcPct val="0"/>
              </a:spcBef>
              <a:spcAft>
                <a:spcPct val="0"/>
              </a:spcAft>
              <a:defRPr sz="8200">
                <a:solidFill>
                  <a:schemeClr val="tx1"/>
                </a:solidFill>
                <a:latin typeface="Calibri" pitchFamily="34" charset="0"/>
                <a:ea typeface="ＭＳ Ｐゴシック" pitchFamily="34" charset="-128"/>
              </a:defRPr>
            </a:lvl9pPr>
          </a:lstStyle>
          <a:p>
            <a:pPr algn="ctr">
              <a:defRPr/>
            </a:pPr>
            <a:r>
              <a:rPr lang="en-US" altLang="en-US" sz="4800" b="1" dirty="0">
                <a:solidFill>
                  <a:srgbClr val="F8F392"/>
                </a:solidFill>
                <a:latin typeface="Arial" charset="0"/>
              </a:rPr>
              <a:t>Jason S. Goldstein</a:t>
            </a:r>
            <a:r>
              <a:rPr lang="en-US" altLang="en-US" sz="4000" b="1" baseline="30000" dirty="0">
                <a:solidFill>
                  <a:srgbClr val="F8F392"/>
                </a:solidFill>
                <a:latin typeface="Arial" charset="0"/>
              </a:rPr>
              <a:t>1,2</a:t>
            </a:r>
            <a:r>
              <a:rPr lang="en-US" altLang="en-US" sz="4800" b="1" dirty="0">
                <a:solidFill>
                  <a:srgbClr val="F8F392"/>
                </a:solidFill>
                <a:latin typeface="Arial" charset="0"/>
              </a:rPr>
              <a:t>, Joshua Carloni</a:t>
            </a:r>
            <a:r>
              <a:rPr lang="en-US" altLang="en-US" sz="4000" b="1" baseline="30000" dirty="0">
                <a:solidFill>
                  <a:srgbClr val="F8F392"/>
                </a:solidFill>
                <a:latin typeface="Arial" charset="0"/>
              </a:rPr>
              <a:t>2,3</a:t>
            </a:r>
            <a:r>
              <a:rPr lang="en-US" altLang="en-US" sz="4800" b="1" dirty="0">
                <a:solidFill>
                  <a:srgbClr val="F8F392"/>
                </a:solidFill>
                <a:latin typeface="Arial" charset="0"/>
              </a:rPr>
              <a:t>, Anna Dorrance</a:t>
            </a:r>
            <a:r>
              <a:rPr lang="en-US" altLang="en-US" sz="4800" b="1" baseline="30000" dirty="0">
                <a:solidFill>
                  <a:srgbClr val="F8F392"/>
                </a:solidFill>
                <a:latin typeface="Arial" charset="0"/>
              </a:rPr>
              <a:t>2</a:t>
            </a:r>
            <a:r>
              <a:rPr lang="en-US" altLang="en-US" sz="4800" b="1" dirty="0">
                <a:solidFill>
                  <a:srgbClr val="F8F392"/>
                </a:solidFill>
                <a:latin typeface="Arial" charset="0"/>
              </a:rPr>
              <a:t> and Rebecca Kibler</a:t>
            </a:r>
            <a:r>
              <a:rPr lang="en-US" altLang="en-US" sz="4000" b="1" baseline="30000" dirty="0">
                <a:solidFill>
                  <a:srgbClr val="F8F392"/>
                </a:solidFill>
                <a:latin typeface="Arial" charset="0"/>
              </a:rPr>
              <a:t>1</a:t>
            </a:r>
          </a:p>
          <a:p>
            <a:pPr algn="ctr">
              <a:defRPr/>
            </a:pPr>
            <a:endParaRPr lang="en-US" altLang="en-US" sz="1800" b="1" dirty="0">
              <a:solidFill>
                <a:schemeClr val="accent2">
                  <a:lumMod val="40000"/>
                  <a:lumOff val="60000"/>
                </a:schemeClr>
              </a:solidFill>
              <a:latin typeface="Arial" charset="0"/>
            </a:endParaRPr>
          </a:p>
          <a:p>
            <a:pPr algn="ctr">
              <a:defRPr/>
            </a:pPr>
            <a:r>
              <a:rPr lang="en-US" sz="2800" baseline="30000" dirty="0">
                <a:solidFill>
                  <a:schemeClr val="accent2">
                    <a:lumMod val="40000"/>
                    <a:lumOff val="60000"/>
                  </a:schemeClr>
                </a:solidFill>
                <a:latin typeface="Arial" panose="020B0604020202020204" pitchFamily="34" charset="0"/>
                <a:cs typeface="Arial" panose="020B0604020202020204" pitchFamily="34" charset="0"/>
              </a:rPr>
              <a:t>1</a:t>
            </a:r>
            <a:r>
              <a:rPr lang="en-US" sz="2800" dirty="0">
                <a:solidFill>
                  <a:schemeClr val="accent2">
                    <a:lumMod val="40000"/>
                    <a:lumOff val="60000"/>
                  </a:schemeClr>
                </a:solidFill>
                <a:latin typeface="Arial" panose="020B0604020202020204" pitchFamily="34" charset="0"/>
                <a:cs typeface="Arial" panose="020B0604020202020204" pitchFamily="34" charset="0"/>
              </a:rPr>
              <a:t> Wells National Estuarine Research Reserve, 342 </a:t>
            </a:r>
            <a:r>
              <a:rPr lang="en-US" sz="2800" dirty="0" err="1">
                <a:solidFill>
                  <a:schemeClr val="accent2">
                    <a:lumMod val="40000"/>
                    <a:lumOff val="60000"/>
                  </a:schemeClr>
                </a:solidFill>
                <a:latin typeface="Arial" panose="020B0604020202020204" pitchFamily="34" charset="0"/>
                <a:cs typeface="Arial" panose="020B0604020202020204" pitchFamily="34" charset="0"/>
              </a:rPr>
              <a:t>Laudholm</a:t>
            </a:r>
            <a:r>
              <a:rPr lang="en-US" sz="2800" dirty="0">
                <a:solidFill>
                  <a:schemeClr val="accent2">
                    <a:lumMod val="40000"/>
                    <a:lumOff val="60000"/>
                  </a:schemeClr>
                </a:solidFill>
                <a:latin typeface="Arial" panose="020B0604020202020204" pitchFamily="34" charset="0"/>
                <a:cs typeface="Arial" panose="020B0604020202020204" pitchFamily="34" charset="0"/>
              </a:rPr>
              <a:t> Farm Road, Wells, ME</a:t>
            </a:r>
          </a:p>
          <a:p>
            <a:pPr algn="ctr">
              <a:defRPr/>
            </a:pPr>
            <a:r>
              <a:rPr lang="en-US" sz="2800" baseline="30000" dirty="0">
                <a:solidFill>
                  <a:schemeClr val="accent2">
                    <a:lumMod val="40000"/>
                    <a:lumOff val="60000"/>
                  </a:schemeClr>
                </a:solidFill>
                <a:latin typeface="Arial" panose="020B0604020202020204" pitchFamily="34" charset="0"/>
                <a:cs typeface="Arial" panose="020B0604020202020204" pitchFamily="34" charset="0"/>
              </a:rPr>
              <a:t>2</a:t>
            </a:r>
            <a:r>
              <a:rPr lang="en-US" sz="2800" dirty="0">
                <a:solidFill>
                  <a:schemeClr val="accent2">
                    <a:lumMod val="40000"/>
                    <a:lumOff val="60000"/>
                  </a:schemeClr>
                </a:solidFill>
                <a:latin typeface="Arial" panose="020B0604020202020204" pitchFamily="34" charset="0"/>
                <a:cs typeface="Arial" panose="020B0604020202020204" pitchFamily="34" charset="0"/>
              </a:rPr>
              <a:t> Department of Biological Sciences, University of New Hampshire, Durham, NH</a:t>
            </a:r>
          </a:p>
          <a:p>
            <a:pPr algn="ctr">
              <a:defRPr/>
            </a:pPr>
            <a:r>
              <a:rPr lang="en-US" sz="2800" baseline="30000" dirty="0">
                <a:solidFill>
                  <a:schemeClr val="accent2">
                    <a:lumMod val="40000"/>
                    <a:lumOff val="60000"/>
                  </a:schemeClr>
                </a:solidFill>
                <a:latin typeface="Arial" panose="020B0604020202020204" pitchFamily="34" charset="0"/>
                <a:cs typeface="Arial" panose="020B0604020202020204" pitchFamily="34" charset="0"/>
              </a:rPr>
              <a:t>3 </a:t>
            </a:r>
            <a:r>
              <a:rPr lang="en-US" sz="2800" dirty="0">
                <a:solidFill>
                  <a:schemeClr val="accent2">
                    <a:lumMod val="40000"/>
                    <a:lumOff val="60000"/>
                  </a:schemeClr>
                </a:solidFill>
                <a:latin typeface="Arial" panose="020B0604020202020204" pitchFamily="34" charset="0"/>
                <a:cs typeface="Arial" panose="020B0604020202020204" pitchFamily="34" charset="0"/>
              </a:rPr>
              <a:t>New Hampshire Fish and Game Department, 225 Main Street, Durham, NH</a:t>
            </a:r>
            <a:endParaRPr lang="en-US" altLang="en-US" sz="2800" b="1" dirty="0">
              <a:solidFill>
                <a:schemeClr val="accent2">
                  <a:lumMod val="20000"/>
                  <a:lumOff val="80000"/>
                </a:schemeClr>
              </a:solidFill>
              <a:latin typeface="Arial" panose="020B0604020202020204" pitchFamily="34" charset="0"/>
              <a:cs typeface="Arial" panose="020B0604020202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4810</TotalTime>
  <Words>1488</Words>
  <Application>Microsoft Macintosh PowerPoint</Application>
  <PresentationFormat>Custom</PresentationFormat>
  <Paragraphs>110</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Calibri</vt:lpstr>
      <vt:lpstr>MS PGothic</vt:lpstr>
      <vt:lpstr>Arial</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dc:creator>
  <cp:lastModifiedBy>Microsoft Office User</cp:lastModifiedBy>
  <cp:revision>302</cp:revision>
  <dcterms:created xsi:type="dcterms:W3CDTF">2011-05-25T12:41:14Z</dcterms:created>
  <dcterms:modified xsi:type="dcterms:W3CDTF">2018-10-12T18:00:16Z</dcterms:modified>
</cp:coreProperties>
</file>