
<file path=[Content_Types].xml><?xml version="1.0" encoding="utf-8"?>
<Types xmlns="http://schemas.openxmlformats.org/package/2006/content-types">
  <Default Extension="xml" ContentType="application/xml"/>
  <Default Extension="bin" ContentType="application/vnd.openxmlformats-officedocument.presentationml.printerSettings"/>
  <Default Extension="png" ContentType="image/png"/>
  <Default Extension="jpg" ContentType="image/jpeg"/>
  <Default Extension="emf" ContentType="image/x-emf"/>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Lst>
  <p:sldSz cx="43891200" cy="32918400"/>
  <p:notesSz cx="6858000" cy="9144000"/>
  <p:defaultTextStyle>
    <a:defPPr>
      <a:defRPr lang="en-US"/>
    </a:defPPr>
    <a:lvl1pPr marL="0" algn="l" defTabSz="2438376" rtl="0" eaLnBrk="1" latinLnBrk="0" hangingPunct="1">
      <a:defRPr sz="9600" kern="1200">
        <a:solidFill>
          <a:schemeClr val="tx1"/>
        </a:solidFill>
        <a:latin typeface="+mn-lt"/>
        <a:ea typeface="+mn-ea"/>
        <a:cs typeface="+mn-cs"/>
      </a:defRPr>
    </a:lvl1pPr>
    <a:lvl2pPr marL="2438376" algn="l" defTabSz="2438376" rtl="0" eaLnBrk="1" latinLnBrk="0" hangingPunct="1">
      <a:defRPr sz="9600" kern="1200">
        <a:solidFill>
          <a:schemeClr val="tx1"/>
        </a:solidFill>
        <a:latin typeface="+mn-lt"/>
        <a:ea typeface="+mn-ea"/>
        <a:cs typeface="+mn-cs"/>
      </a:defRPr>
    </a:lvl2pPr>
    <a:lvl3pPr marL="4876751" algn="l" defTabSz="2438376" rtl="0" eaLnBrk="1" latinLnBrk="0" hangingPunct="1">
      <a:defRPr sz="9600" kern="1200">
        <a:solidFill>
          <a:schemeClr val="tx1"/>
        </a:solidFill>
        <a:latin typeface="+mn-lt"/>
        <a:ea typeface="+mn-ea"/>
        <a:cs typeface="+mn-cs"/>
      </a:defRPr>
    </a:lvl3pPr>
    <a:lvl4pPr marL="7315127" algn="l" defTabSz="2438376" rtl="0" eaLnBrk="1" latinLnBrk="0" hangingPunct="1">
      <a:defRPr sz="9600" kern="1200">
        <a:solidFill>
          <a:schemeClr val="tx1"/>
        </a:solidFill>
        <a:latin typeface="+mn-lt"/>
        <a:ea typeface="+mn-ea"/>
        <a:cs typeface="+mn-cs"/>
      </a:defRPr>
    </a:lvl4pPr>
    <a:lvl5pPr marL="9753502" algn="l" defTabSz="2438376" rtl="0" eaLnBrk="1" latinLnBrk="0" hangingPunct="1">
      <a:defRPr sz="9600" kern="1200">
        <a:solidFill>
          <a:schemeClr val="tx1"/>
        </a:solidFill>
        <a:latin typeface="+mn-lt"/>
        <a:ea typeface="+mn-ea"/>
        <a:cs typeface="+mn-cs"/>
      </a:defRPr>
    </a:lvl5pPr>
    <a:lvl6pPr marL="12191878" algn="l" defTabSz="2438376" rtl="0" eaLnBrk="1" latinLnBrk="0" hangingPunct="1">
      <a:defRPr sz="9600" kern="1200">
        <a:solidFill>
          <a:schemeClr val="tx1"/>
        </a:solidFill>
        <a:latin typeface="+mn-lt"/>
        <a:ea typeface="+mn-ea"/>
        <a:cs typeface="+mn-cs"/>
      </a:defRPr>
    </a:lvl6pPr>
    <a:lvl7pPr marL="14630254" algn="l" defTabSz="2438376" rtl="0" eaLnBrk="1" latinLnBrk="0" hangingPunct="1">
      <a:defRPr sz="9600" kern="1200">
        <a:solidFill>
          <a:schemeClr val="tx1"/>
        </a:solidFill>
        <a:latin typeface="+mn-lt"/>
        <a:ea typeface="+mn-ea"/>
        <a:cs typeface="+mn-cs"/>
      </a:defRPr>
    </a:lvl7pPr>
    <a:lvl8pPr marL="17068629" algn="l" defTabSz="2438376" rtl="0" eaLnBrk="1" latinLnBrk="0" hangingPunct="1">
      <a:defRPr sz="9600" kern="1200">
        <a:solidFill>
          <a:schemeClr val="tx1"/>
        </a:solidFill>
        <a:latin typeface="+mn-lt"/>
        <a:ea typeface="+mn-ea"/>
        <a:cs typeface="+mn-cs"/>
      </a:defRPr>
    </a:lvl8pPr>
    <a:lvl9pPr marL="19507005" algn="l" defTabSz="2438376" rtl="0" eaLnBrk="1" latinLnBrk="0" hangingPunct="1">
      <a:defRPr sz="96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12738">
          <p15:clr>
            <a:srgbClr val="A4A3A4"/>
          </p15:clr>
        </p15:guide>
        <p15:guide id="2" pos="3834">
          <p15:clr>
            <a:srgbClr val="A4A3A4"/>
          </p15:clr>
        </p15:guide>
        <p15:guide id="3" orient="horz" pos="20242">
          <p15:clr>
            <a:srgbClr val="A4A3A4"/>
          </p15:clr>
        </p15:guide>
        <p15:guide id="4" pos="13605">
          <p15:clr>
            <a:srgbClr val="A4A3A4"/>
          </p15:clr>
        </p15:guide>
        <p15:guide id="5" orient="horz" pos="10078">
          <p15:clr>
            <a:srgbClr val="A4A3A4"/>
          </p15:clr>
        </p15:guide>
        <p15:guide id="6" orient="horz" pos="20520">
          <p15:clr>
            <a:srgbClr val="A4A3A4"/>
          </p15:clr>
        </p15:guide>
        <p15:guide id="7" pos="7733">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D1B"/>
    <a:srgbClr val="00441B"/>
    <a:srgbClr val="E5F5E0"/>
    <a:srgbClr val="EBF1DE"/>
    <a:srgbClr val="003300"/>
    <a:srgbClr val="3366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p:restoredLeft sz="7868" autoAdjust="0"/>
    <p:restoredTop sz="94660"/>
  </p:normalViewPr>
  <p:slideViewPr>
    <p:cSldViewPr snapToGrid="0" snapToObjects="1">
      <p:cViewPr>
        <p:scale>
          <a:sx n="75" d="100"/>
          <a:sy n="75" d="100"/>
        </p:scale>
        <p:origin x="11824" y="11176"/>
      </p:cViewPr>
      <p:guideLst>
        <p:guide orient="horz" pos="12738"/>
        <p:guide orient="horz" pos="20242"/>
        <p:guide orient="horz" pos="1822"/>
        <p:guide orient="horz" pos="20520"/>
        <p:guide pos="3834"/>
        <p:guide pos="8493"/>
        <p:guide pos="11733"/>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interSettings" Target="printerSettings/printerSettings1.bin"/><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042"/>
            <a:ext cx="37307520" cy="7056120"/>
          </a:xfrm>
        </p:spPr>
        <p:txBody>
          <a:bodyPr/>
          <a:lstStyle/>
          <a:p>
            <a:r>
              <a:rPr lang="en-US"/>
              <a:t>Click to edit Master title style</a:t>
            </a:r>
          </a:p>
        </p:txBody>
      </p:sp>
      <p:sp>
        <p:nvSpPr>
          <p:cNvPr id="3" name="Subtitle 2"/>
          <p:cNvSpPr>
            <a:spLocks noGrp="1"/>
          </p:cNvSpPr>
          <p:nvPr>
            <p:ph type="subTitle" idx="1"/>
          </p:nvPr>
        </p:nvSpPr>
        <p:spPr>
          <a:xfrm>
            <a:off x="6583680" y="18653760"/>
            <a:ext cx="30723840" cy="8412480"/>
          </a:xfrm>
        </p:spPr>
        <p:txBody>
          <a:bodyPr/>
          <a:lstStyle>
            <a:lvl1pPr marL="0" indent="0" algn="ctr">
              <a:buNone/>
              <a:defRPr>
                <a:solidFill>
                  <a:schemeClr val="tx1">
                    <a:tint val="75000"/>
                  </a:schemeClr>
                </a:solidFill>
              </a:defRPr>
            </a:lvl1pPr>
            <a:lvl2pPr marL="2438376" indent="0" algn="ctr">
              <a:buNone/>
              <a:defRPr>
                <a:solidFill>
                  <a:schemeClr val="tx1">
                    <a:tint val="75000"/>
                  </a:schemeClr>
                </a:solidFill>
              </a:defRPr>
            </a:lvl2pPr>
            <a:lvl3pPr marL="4876751" indent="0" algn="ctr">
              <a:buNone/>
              <a:defRPr>
                <a:solidFill>
                  <a:schemeClr val="tx1">
                    <a:tint val="75000"/>
                  </a:schemeClr>
                </a:solidFill>
              </a:defRPr>
            </a:lvl3pPr>
            <a:lvl4pPr marL="7315127" indent="0" algn="ctr">
              <a:buNone/>
              <a:defRPr>
                <a:solidFill>
                  <a:schemeClr val="tx1">
                    <a:tint val="75000"/>
                  </a:schemeClr>
                </a:solidFill>
              </a:defRPr>
            </a:lvl4pPr>
            <a:lvl5pPr marL="9753502" indent="0" algn="ctr">
              <a:buNone/>
              <a:defRPr>
                <a:solidFill>
                  <a:schemeClr val="tx1">
                    <a:tint val="75000"/>
                  </a:schemeClr>
                </a:solidFill>
              </a:defRPr>
            </a:lvl5pPr>
            <a:lvl6pPr marL="12191878" indent="0" algn="ctr">
              <a:buNone/>
              <a:defRPr>
                <a:solidFill>
                  <a:schemeClr val="tx1">
                    <a:tint val="75000"/>
                  </a:schemeClr>
                </a:solidFill>
              </a:defRPr>
            </a:lvl6pPr>
            <a:lvl7pPr marL="14630254" indent="0" algn="ctr">
              <a:buNone/>
              <a:defRPr>
                <a:solidFill>
                  <a:schemeClr val="tx1">
                    <a:tint val="75000"/>
                  </a:schemeClr>
                </a:solidFill>
              </a:defRPr>
            </a:lvl7pPr>
            <a:lvl8pPr marL="17068629" indent="0" algn="ctr">
              <a:buNone/>
              <a:defRPr>
                <a:solidFill>
                  <a:schemeClr val="tx1">
                    <a:tint val="75000"/>
                  </a:schemeClr>
                </a:solidFill>
              </a:defRPr>
            </a:lvl8pPr>
            <a:lvl9pPr marL="19507005"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0DACFDF1-8254-5F48-B32A-E6DAAB297AD2}" type="datetimeFigureOut">
              <a:rPr lang="en-US" smtClean="0"/>
              <a:pPr/>
              <a:t>10/18/18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6F9AC6-3D81-D44C-8BA7-79262DD878F1}"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DACFDF1-8254-5F48-B32A-E6DAAB297AD2}" type="datetimeFigureOut">
              <a:rPr lang="en-US" smtClean="0"/>
              <a:pPr/>
              <a:t>10/18/18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6F9AC6-3D81-D44C-8BA7-79262DD878F1}"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2" y="21153122"/>
            <a:ext cx="37307520" cy="6537960"/>
          </a:xfrm>
        </p:spPr>
        <p:txBody>
          <a:bodyPr anchor="t"/>
          <a:lstStyle>
            <a:lvl1pPr algn="l">
              <a:defRPr sz="21300" b="1" cap="all"/>
            </a:lvl1pPr>
          </a:lstStyle>
          <a:p>
            <a:r>
              <a:rPr lang="en-US"/>
              <a:t>Click to edit Master title style</a:t>
            </a:r>
          </a:p>
        </p:txBody>
      </p:sp>
      <p:sp>
        <p:nvSpPr>
          <p:cNvPr id="3" name="Text Placeholder 2"/>
          <p:cNvSpPr>
            <a:spLocks noGrp="1"/>
          </p:cNvSpPr>
          <p:nvPr>
            <p:ph type="body" idx="1"/>
          </p:nvPr>
        </p:nvSpPr>
        <p:spPr>
          <a:xfrm>
            <a:off x="3467102" y="13952226"/>
            <a:ext cx="37307520" cy="7200898"/>
          </a:xfrm>
        </p:spPr>
        <p:txBody>
          <a:bodyPr anchor="b"/>
          <a:lstStyle>
            <a:lvl1pPr marL="0" indent="0">
              <a:buNone/>
              <a:defRPr sz="10700">
                <a:solidFill>
                  <a:schemeClr val="tx1">
                    <a:tint val="75000"/>
                  </a:schemeClr>
                </a:solidFill>
              </a:defRPr>
            </a:lvl1pPr>
            <a:lvl2pPr marL="2438376" indent="0">
              <a:buNone/>
              <a:defRPr sz="9600">
                <a:solidFill>
                  <a:schemeClr val="tx1">
                    <a:tint val="75000"/>
                  </a:schemeClr>
                </a:solidFill>
              </a:defRPr>
            </a:lvl2pPr>
            <a:lvl3pPr marL="4876751" indent="0">
              <a:buNone/>
              <a:defRPr sz="8600">
                <a:solidFill>
                  <a:schemeClr val="tx1">
                    <a:tint val="75000"/>
                  </a:schemeClr>
                </a:solidFill>
              </a:defRPr>
            </a:lvl3pPr>
            <a:lvl4pPr marL="7315127" indent="0">
              <a:buNone/>
              <a:defRPr sz="7400">
                <a:solidFill>
                  <a:schemeClr val="tx1">
                    <a:tint val="75000"/>
                  </a:schemeClr>
                </a:solidFill>
              </a:defRPr>
            </a:lvl4pPr>
            <a:lvl5pPr marL="9753502" indent="0">
              <a:buNone/>
              <a:defRPr sz="7400">
                <a:solidFill>
                  <a:schemeClr val="tx1">
                    <a:tint val="75000"/>
                  </a:schemeClr>
                </a:solidFill>
              </a:defRPr>
            </a:lvl5pPr>
            <a:lvl6pPr marL="12191878" indent="0">
              <a:buNone/>
              <a:defRPr sz="7400">
                <a:solidFill>
                  <a:schemeClr val="tx1">
                    <a:tint val="75000"/>
                  </a:schemeClr>
                </a:solidFill>
              </a:defRPr>
            </a:lvl6pPr>
            <a:lvl7pPr marL="14630254" indent="0">
              <a:buNone/>
              <a:defRPr sz="7400">
                <a:solidFill>
                  <a:schemeClr val="tx1">
                    <a:tint val="75000"/>
                  </a:schemeClr>
                </a:solidFill>
              </a:defRPr>
            </a:lvl7pPr>
            <a:lvl8pPr marL="17068629" indent="0">
              <a:buNone/>
              <a:defRPr sz="7400">
                <a:solidFill>
                  <a:schemeClr val="tx1">
                    <a:tint val="75000"/>
                  </a:schemeClr>
                </a:solidFill>
              </a:defRPr>
            </a:lvl8pPr>
            <a:lvl9pPr marL="19507005" indent="0">
              <a:buNone/>
              <a:defRPr sz="7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DACFDF1-8254-5F48-B32A-E6DAAB297AD2}" type="datetimeFigureOut">
              <a:rPr lang="en-US" smtClean="0"/>
              <a:pPr/>
              <a:t>10/18/18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6F9AC6-3D81-D44C-8BA7-79262DD878F1}"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0530843" y="36865560"/>
            <a:ext cx="94442281" cy="104279702"/>
          </a:xfrm>
        </p:spPr>
        <p:txBody>
          <a:bodyPr/>
          <a:lstStyle>
            <a:lvl1pPr>
              <a:defRPr sz="14900"/>
            </a:lvl1pPr>
            <a:lvl2pPr>
              <a:defRPr sz="12800"/>
            </a:lvl2pPr>
            <a:lvl3pPr>
              <a:defRPr sz="10700"/>
            </a:lvl3pPr>
            <a:lvl4pPr>
              <a:defRPr sz="9600"/>
            </a:lvl4pPr>
            <a:lvl5pPr>
              <a:defRPr sz="9600"/>
            </a:lvl5pPr>
            <a:lvl6pPr>
              <a:defRPr sz="9600"/>
            </a:lvl6pPr>
            <a:lvl7pPr>
              <a:defRPr sz="9600"/>
            </a:lvl7pPr>
            <a:lvl8pPr>
              <a:defRPr sz="9600"/>
            </a:lvl8pPr>
            <a:lvl9pPr>
              <a:defRPr sz="9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105704644" y="36865560"/>
            <a:ext cx="94442281" cy="104279702"/>
          </a:xfrm>
        </p:spPr>
        <p:txBody>
          <a:bodyPr/>
          <a:lstStyle>
            <a:lvl1pPr>
              <a:defRPr sz="14900"/>
            </a:lvl1pPr>
            <a:lvl2pPr>
              <a:defRPr sz="12800"/>
            </a:lvl2pPr>
            <a:lvl3pPr>
              <a:defRPr sz="10700"/>
            </a:lvl3pPr>
            <a:lvl4pPr>
              <a:defRPr sz="9600"/>
            </a:lvl4pPr>
            <a:lvl5pPr>
              <a:defRPr sz="9600"/>
            </a:lvl5pPr>
            <a:lvl6pPr>
              <a:defRPr sz="9600"/>
            </a:lvl6pPr>
            <a:lvl7pPr>
              <a:defRPr sz="9600"/>
            </a:lvl7pPr>
            <a:lvl8pPr>
              <a:defRPr sz="9600"/>
            </a:lvl8pPr>
            <a:lvl9pPr>
              <a:defRPr sz="9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0DACFDF1-8254-5F48-B32A-E6DAAB297AD2}" type="datetimeFigureOut">
              <a:rPr lang="en-US" smtClean="0"/>
              <a:pPr/>
              <a:t>10/18/18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56F9AC6-3D81-D44C-8BA7-79262DD878F1}"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4560" y="1318262"/>
            <a:ext cx="39502080" cy="54864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2194560" y="7368542"/>
            <a:ext cx="19392902" cy="3070858"/>
          </a:xfrm>
        </p:spPr>
        <p:txBody>
          <a:bodyPr anchor="b"/>
          <a:lstStyle>
            <a:lvl1pPr marL="0" indent="0">
              <a:buNone/>
              <a:defRPr sz="12800" b="1"/>
            </a:lvl1pPr>
            <a:lvl2pPr marL="2438376" indent="0">
              <a:buNone/>
              <a:defRPr sz="10700" b="1"/>
            </a:lvl2pPr>
            <a:lvl3pPr marL="4876751" indent="0">
              <a:buNone/>
              <a:defRPr sz="9600" b="1"/>
            </a:lvl3pPr>
            <a:lvl4pPr marL="7315127" indent="0">
              <a:buNone/>
              <a:defRPr sz="8600" b="1"/>
            </a:lvl4pPr>
            <a:lvl5pPr marL="9753502" indent="0">
              <a:buNone/>
              <a:defRPr sz="8600" b="1"/>
            </a:lvl5pPr>
            <a:lvl6pPr marL="12191878" indent="0">
              <a:buNone/>
              <a:defRPr sz="8600" b="1"/>
            </a:lvl6pPr>
            <a:lvl7pPr marL="14630254" indent="0">
              <a:buNone/>
              <a:defRPr sz="8600" b="1"/>
            </a:lvl7pPr>
            <a:lvl8pPr marL="17068629" indent="0">
              <a:buNone/>
              <a:defRPr sz="8600" b="1"/>
            </a:lvl8pPr>
            <a:lvl9pPr marL="19507005" indent="0">
              <a:buNone/>
              <a:defRPr sz="8600" b="1"/>
            </a:lvl9pPr>
          </a:lstStyle>
          <a:p>
            <a:pPr lvl="0"/>
            <a:r>
              <a:rPr lang="en-US"/>
              <a:t>Click to edit Master text styles</a:t>
            </a:r>
          </a:p>
        </p:txBody>
      </p:sp>
      <p:sp>
        <p:nvSpPr>
          <p:cNvPr id="4" name="Content Placeholder 3"/>
          <p:cNvSpPr>
            <a:spLocks noGrp="1"/>
          </p:cNvSpPr>
          <p:nvPr>
            <p:ph sz="half" idx="2"/>
          </p:nvPr>
        </p:nvSpPr>
        <p:spPr>
          <a:xfrm>
            <a:off x="2194560" y="10439400"/>
            <a:ext cx="19392902" cy="18966182"/>
          </a:xfrm>
        </p:spPr>
        <p:txBody>
          <a:bodyPr/>
          <a:lstStyle>
            <a:lvl1pPr>
              <a:defRPr sz="12800"/>
            </a:lvl1pPr>
            <a:lvl2pPr>
              <a:defRPr sz="107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2296123" y="7368542"/>
            <a:ext cx="19400521" cy="3070858"/>
          </a:xfrm>
        </p:spPr>
        <p:txBody>
          <a:bodyPr anchor="b"/>
          <a:lstStyle>
            <a:lvl1pPr marL="0" indent="0">
              <a:buNone/>
              <a:defRPr sz="12800" b="1"/>
            </a:lvl1pPr>
            <a:lvl2pPr marL="2438376" indent="0">
              <a:buNone/>
              <a:defRPr sz="10700" b="1"/>
            </a:lvl2pPr>
            <a:lvl3pPr marL="4876751" indent="0">
              <a:buNone/>
              <a:defRPr sz="9600" b="1"/>
            </a:lvl3pPr>
            <a:lvl4pPr marL="7315127" indent="0">
              <a:buNone/>
              <a:defRPr sz="8600" b="1"/>
            </a:lvl4pPr>
            <a:lvl5pPr marL="9753502" indent="0">
              <a:buNone/>
              <a:defRPr sz="8600" b="1"/>
            </a:lvl5pPr>
            <a:lvl6pPr marL="12191878" indent="0">
              <a:buNone/>
              <a:defRPr sz="8600" b="1"/>
            </a:lvl6pPr>
            <a:lvl7pPr marL="14630254" indent="0">
              <a:buNone/>
              <a:defRPr sz="8600" b="1"/>
            </a:lvl7pPr>
            <a:lvl8pPr marL="17068629" indent="0">
              <a:buNone/>
              <a:defRPr sz="8600" b="1"/>
            </a:lvl8pPr>
            <a:lvl9pPr marL="19507005" indent="0">
              <a:buNone/>
              <a:defRPr sz="8600" b="1"/>
            </a:lvl9pPr>
          </a:lstStyle>
          <a:p>
            <a:pPr lvl="0"/>
            <a:r>
              <a:rPr lang="en-US"/>
              <a:t>Click to edit Master text styles</a:t>
            </a:r>
          </a:p>
        </p:txBody>
      </p:sp>
      <p:sp>
        <p:nvSpPr>
          <p:cNvPr id="6" name="Content Placeholder 5"/>
          <p:cNvSpPr>
            <a:spLocks noGrp="1"/>
          </p:cNvSpPr>
          <p:nvPr>
            <p:ph sz="quarter" idx="4"/>
          </p:nvPr>
        </p:nvSpPr>
        <p:spPr>
          <a:xfrm>
            <a:off x="22296123" y="10439400"/>
            <a:ext cx="19400521" cy="18966182"/>
          </a:xfrm>
        </p:spPr>
        <p:txBody>
          <a:bodyPr/>
          <a:lstStyle>
            <a:lvl1pPr>
              <a:defRPr sz="12800"/>
            </a:lvl1pPr>
            <a:lvl2pPr>
              <a:defRPr sz="107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0DACFDF1-8254-5F48-B32A-E6DAAB297AD2}" type="datetimeFigureOut">
              <a:rPr lang="en-US" smtClean="0"/>
              <a:pPr/>
              <a:t>10/18/18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56F9AC6-3D81-D44C-8BA7-79262DD878F1}"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0DACFDF1-8254-5F48-B32A-E6DAAB297AD2}" type="datetimeFigureOut">
              <a:rPr lang="en-US" smtClean="0"/>
              <a:pPr/>
              <a:t>10/18/18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56F9AC6-3D81-D44C-8BA7-79262DD878F1}"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DACFDF1-8254-5F48-B32A-E6DAAB297AD2}" type="datetimeFigureOut">
              <a:rPr lang="en-US" smtClean="0"/>
              <a:pPr/>
              <a:t>10/18/18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56F9AC6-3D81-D44C-8BA7-79262DD878F1}"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3" y="1310640"/>
            <a:ext cx="14439902" cy="5577840"/>
          </a:xfrm>
        </p:spPr>
        <p:txBody>
          <a:bodyPr anchor="b"/>
          <a:lstStyle>
            <a:lvl1pPr algn="l">
              <a:defRPr sz="10700" b="1"/>
            </a:lvl1pPr>
          </a:lstStyle>
          <a:p>
            <a:r>
              <a:rPr lang="en-US"/>
              <a:t>Click to edit Master title style</a:t>
            </a:r>
          </a:p>
        </p:txBody>
      </p:sp>
      <p:sp>
        <p:nvSpPr>
          <p:cNvPr id="3" name="Content Placeholder 2"/>
          <p:cNvSpPr>
            <a:spLocks noGrp="1"/>
          </p:cNvSpPr>
          <p:nvPr>
            <p:ph idx="1"/>
          </p:nvPr>
        </p:nvSpPr>
        <p:spPr>
          <a:xfrm>
            <a:off x="17160241" y="1310643"/>
            <a:ext cx="24536400" cy="28094942"/>
          </a:xfrm>
        </p:spPr>
        <p:txBody>
          <a:bodyPr/>
          <a:lstStyle>
            <a:lvl1pPr>
              <a:defRPr sz="17100"/>
            </a:lvl1pPr>
            <a:lvl2pPr>
              <a:defRPr sz="14900"/>
            </a:lvl2pPr>
            <a:lvl3pPr>
              <a:defRPr sz="12800"/>
            </a:lvl3pPr>
            <a:lvl4pPr>
              <a:defRPr sz="10700"/>
            </a:lvl4pPr>
            <a:lvl5pPr>
              <a:defRPr sz="10700"/>
            </a:lvl5pPr>
            <a:lvl6pPr>
              <a:defRPr sz="10700"/>
            </a:lvl6pPr>
            <a:lvl7pPr>
              <a:defRPr sz="10700"/>
            </a:lvl7pPr>
            <a:lvl8pPr>
              <a:defRPr sz="10700"/>
            </a:lvl8pPr>
            <a:lvl9pPr>
              <a:defRPr sz="10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194563" y="6888483"/>
            <a:ext cx="14439902" cy="22517102"/>
          </a:xfrm>
        </p:spPr>
        <p:txBody>
          <a:bodyPr/>
          <a:lstStyle>
            <a:lvl1pPr marL="0" indent="0">
              <a:buNone/>
              <a:defRPr sz="7400"/>
            </a:lvl1pPr>
            <a:lvl2pPr marL="2438376" indent="0">
              <a:buNone/>
              <a:defRPr sz="6400"/>
            </a:lvl2pPr>
            <a:lvl3pPr marL="4876751" indent="0">
              <a:buNone/>
              <a:defRPr sz="5300"/>
            </a:lvl3pPr>
            <a:lvl4pPr marL="7315127" indent="0">
              <a:buNone/>
              <a:defRPr sz="4800"/>
            </a:lvl4pPr>
            <a:lvl5pPr marL="9753502" indent="0">
              <a:buNone/>
              <a:defRPr sz="4800"/>
            </a:lvl5pPr>
            <a:lvl6pPr marL="12191878" indent="0">
              <a:buNone/>
              <a:defRPr sz="4800"/>
            </a:lvl6pPr>
            <a:lvl7pPr marL="14630254" indent="0">
              <a:buNone/>
              <a:defRPr sz="4800"/>
            </a:lvl7pPr>
            <a:lvl8pPr marL="17068629" indent="0">
              <a:buNone/>
              <a:defRPr sz="4800"/>
            </a:lvl8pPr>
            <a:lvl9pPr marL="19507005" indent="0">
              <a:buNone/>
              <a:defRPr sz="4800"/>
            </a:lvl9pPr>
          </a:lstStyle>
          <a:p>
            <a:pPr lvl="0"/>
            <a:r>
              <a:rPr lang="en-US"/>
              <a:t>Click to edit Master text styles</a:t>
            </a:r>
          </a:p>
        </p:txBody>
      </p:sp>
      <p:sp>
        <p:nvSpPr>
          <p:cNvPr id="5" name="Date Placeholder 4"/>
          <p:cNvSpPr>
            <a:spLocks noGrp="1"/>
          </p:cNvSpPr>
          <p:nvPr>
            <p:ph type="dt" sz="half" idx="10"/>
          </p:nvPr>
        </p:nvSpPr>
        <p:spPr/>
        <p:txBody>
          <a:bodyPr/>
          <a:lstStyle/>
          <a:p>
            <a:fld id="{0DACFDF1-8254-5F48-B32A-E6DAAB297AD2}" type="datetimeFigureOut">
              <a:rPr lang="en-US" smtClean="0"/>
              <a:pPr/>
              <a:t>10/18/18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56F9AC6-3D81-D44C-8BA7-79262DD878F1}"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2" y="23042880"/>
            <a:ext cx="26334720" cy="2720342"/>
          </a:xfrm>
        </p:spPr>
        <p:txBody>
          <a:bodyPr anchor="b"/>
          <a:lstStyle>
            <a:lvl1pPr algn="l">
              <a:defRPr sz="10700" b="1"/>
            </a:lvl1pPr>
          </a:lstStyle>
          <a:p>
            <a:r>
              <a:rPr lang="en-US"/>
              <a:t>Click to edit Master title style</a:t>
            </a:r>
          </a:p>
        </p:txBody>
      </p:sp>
      <p:sp>
        <p:nvSpPr>
          <p:cNvPr id="3" name="Picture Placeholder 2"/>
          <p:cNvSpPr>
            <a:spLocks noGrp="1"/>
          </p:cNvSpPr>
          <p:nvPr>
            <p:ph type="pic" idx="1"/>
          </p:nvPr>
        </p:nvSpPr>
        <p:spPr>
          <a:xfrm>
            <a:off x="8602982" y="2941321"/>
            <a:ext cx="26334720" cy="19751040"/>
          </a:xfrm>
        </p:spPr>
        <p:txBody>
          <a:bodyPr/>
          <a:lstStyle>
            <a:lvl1pPr marL="0" indent="0">
              <a:buNone/>
              <a:defRPr sz="17100"/>
            </a:lvl1pPr>
            <a:lvl2pPr marL="2438376" indent="0">
              <a:buNone/>
              <a:defRPr sz="14900"/>
            </a:lvl2pPr>
            <a:lvl3pPr marL="4876751" indent="0">
              <a:buNone/>
              <a:defRPr sz="12800"/>
            </a:lvl3pPr>
            <a:lvl4pPr marL="7315127" indent="0">
              <a:buNone/>
              <a:defRPr sz="10700"/>
            </a:lvl4pPr>
            <a:lvl5pPr marL="9753502" indent="0">
              <a:buNone/>
              <a:defRPr sz="10700"/>
            </a:lvl5pPr>
            <a:lvl6pPr marL="12191878" indent="0">
              <a:buNone/>
              <a:defRPr sz="10700"/>
            </a:lvl6pPr>
            <a:lvl7pPr marL="14630254" indent="0">
              <a:buNone/>
              <a:defRPr sz="10700"/>
            </a:lvl7pPr>
            <a:lvl8pPr marL="17068629" indent="0">
              <a:buNone/>
              <a:defRPr sz="10700"/>
            </a:lvl8pPr>
            <a:lvl9pPr marL="19507005" indent="0">
              <a:buNone/>
              <a:defRPr sz="10700"/>
            </a:lvl9pPr>
          </a:lstStyle>
          <a:p>
            <a:endParaRPr lang="en-US"/>
          </a:p>
        </p:txBody>
      </p:sp>
      <p:sp>
        <p:nvSpPr>
          <p:cNvPr id="4" name="Text Placeholder 3"/>
          <p:cNvSpPr>
            <a:spLocks noGrp="1"/>
          </p:cNvSpPr>
          <p:nvPr>
            <p:ph type="body" sz="half" idx="2"/>
          </p:nvPr>
        </p:nvSpPr>
        <p:spPr>
          <a:xfrm>
            <a:off x="8602982" y="25763223"/>
            <a:ext cx="26334720" cy="3863338"/>
          </a:xfrm>
        </p:spPr>
        <p:txBody>
          <a:bodyPr/>
          <a:lstStyle>
            <a:lvl1pPr marL="0" indent="0">
              <a:buNone/>
              <a:defRPr sz="7400"/>
            </a:lvl1pPr>
            <a:lvl2pPr marL="2438376" indent="0">
              <a:buNone/>
              <a:defRPr sz="6400"/>
            </a:lvl2pPr>
            <a:lvl3pPr marL="4876751" indent="0">
              <a:buNone/>
              <a:defRPr sz="5300"/>
            </a:lvl3pPr>
            <a:lvl4pPr marL="7315127" indent="0">
              <a:buNone/>
              <a:defRPr sz="4800"/>
            </a:lvl4pPr>
            <a:lvl5pPr marL="9753502" indent="0">
              <a:buNone/>
              <a:defRPr sz="4800"/>
            </a:lvl5pPr>
            <a:lvl6pPr marL="12191878" indent="0">
              <a:buNone/>
              <a:defRPr sz="4800"/>
            </a:lvl6pPr>
            <a:lvl7pPr marL="14630254" indent="0">
              <a:buNone/>
              <a:defRPr sz="4800"/>
            </a:lvl7pPr>
            <a:lvl8pPr marL="17068629" indent="0">
              <a:buNone/>
              <a:defRPr sz="4800"/>
            </a:lvl8pPr>
            <a:lvl9pPr marL="19507005" indent="0">
              <a:buNone/>
              <a:defRPr sz="4800"/>
            </a:lvl9pPr>
          </a:lstStyle>
          <a:p>
            <a:pPr lvl="0"/>
            <a:r>
              <a:rPr lang="en-US"/>
              <a:t>Click to edit Master text styles</a:t>
            </a:r>
          </a:p>
        </p:txBody>
      </p:sp>
      <p:sp>
        <p:nvSpPr>
          <p:cNvPr id="5" name="Date Placeholder 4"/>
          <p:cNvSpPr>
            <a:spLocks noGrp="1"/>
          </p:cNvSpPr>
          <p:nvPr>
            <p:ph type="dt" sz="half" idx="10"/>
          </p:nvPr>
        </p:nvSpPr>
        <p:spPr/>
        <p:txBody>
          <a:bodyPr/>
          <a:lstStyle/>
          <a:p>
            <a:fld id="{0DACFDF1-8254-5F48-B32A-E6DAAB297AD2}" type="datetimeFigureOut">
              <a:rPr lang="en-US" smtClean="0"/>
              <a:pPr/>
              <a:t>10/18/18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56F9AC6-3D81-D44C-8BA7-79262DD878F1}"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DACFDF1-8254-5F48-B32A-E6DAAB297AD2}" type="datetimeFigureOut">
              <a:rPr lang="en-US" smtClean="0"/>
              <a:pPr/>
              <a:t>10/18/18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6F9AC6-3D81-D44C-8BA7-79262DD878F1}"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52742905" y="6324601"/>
            <a:ext cx="47404018" cy="134820662"/>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0530843" y="6324601"/>
            <a:ext cx="141480542" cy="1348206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DACFDF1-8254-5F48-B32A-E6DAAB297AD2}" type="datetimeFigureOut">
              <a:rPr lang="en-US" smtClean="0"/>
              <a:pPr/>
              <a:t>10/18/18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6F9AC6-3D81-D44C-8BA7-79262DD878F1}"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318262"/>
            <a:ext cx="39502080" cy="5486400"/>
          </a:xfrm>
          <a:prstGeom prst="rect">
            <a:avLst/>
          </a:prstGeom>
        </p:spPr>
        <p:txBody>
          <a:bodyPr vert="horz" lIns="487675" tIns="243838" rIns="487675" bIns="243838" rtlCol="0" anchor="ctr">
            <a:normAutofit/>
          </a:bodyPr>
          <a:lstStyle/>
          <a:p>
            <a:r>
              <a:rPr lang="en-US"/>
              <a:t>Click to edit Master title style</a:t>
            </a:r>
          </a:p>
        </p:txBody>
      </p:sp>
      <p:sp>
        <p:nvSpPr>
          <p:cNvPr id="3" name="Text Placeholder 2"/>
          <p:cNvSpPr>
            <a:spLocks noGrp="1"/>
          </p:cNvSpPr>
          <p:nvPr>
            <p:ph type="body" idx="1"/>
          </p:nvPr>
        </p:nvSpPr>
        <p:spPr>
          <a:xfrm>
            <a:off x="2194560" y="7680964"/>
            <a:ext cx="39502080" cy="21724622"/>
          </a:xfrm>
          <a:prstGeom prst="rect">
            <a:avLst/>
          </a:prstGeom>
        </p:spPr>
        <p:txBody>
          <a:bodyPr vert="horz" lIns="487675" tIns="243838" rIns="487675" bIns="243838"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2194560" y="30510482"/>
            <a:ext cx="10241280" cy="1752600"/>
          </a:xfrm>
          <a:prstGeom prst="rect">
            <a:avLst/>
          </a:prstGeom>
        </p:spPr>
        <p:txBody>
          <a:bodyPr vert="horz" lIns="487675" tIns="243838" rIns="487675" bIns="243838" rtlCol="0" anchor="ctr"/>
          <a:lstStyle>
            <a:lvl1pPr algn="l">
              <a:defRPr sz="6400">
                <a:solidFill>
                  <a:schemeClr val="tx1">
                    <a:tint val="75000"/>
                  </a:schemeClr>
                </a:solidFill>
              </a:defRPr>
            </a:lvl1pPr>
          </a:lstStyle>
          <a:p>
            <a:fld id="{0DACFDF1-8254-5F48-B32A-E6DAAB297AD2}" type="datetimeFigureOut">
              <a:rPr lang="en-US" smtClean="0"/>
              <a:pPr/>
              <a:t>10/18/18</a:t>
            </a:fld>
            <a:endParaRPr lang="en-US"/>
          </a:p>
        </p:txBody>
      </p:sp>
      <p:sp>
        <p:nvSpPr>
          <p:cNvPr id="5" name="Footer Placeholder 4"/>
          <p:cNvSpPr>
            <a:spLocks noGrp="1"/>
          </p:cNvSpPr>
          <p:nvPr>
            <p:ph type="ftr" sz="quarter" idx="3"/>
          </p:nvPr>
        </p:nvSpPr>
        <p:spPr>
          <a:xfrm>
            <a:off x="14996160" y="30510482"/>
            <a:ext cx="13898880" cy="1752600"/>
          </a:xfrm>
          <a:prstGeom prst="rect">
            <a:avLst/>
          </a:prstGeom>
        </p:spPr>
        <p:txBody>
          <a:bodyPr vert="horz" lIns="487675" tIns="243838" rIns="487675" bIns="243838" rtlCol="0" anchor="ctr"/>
          <a:lstStyle>
            <a:lvl1pPr algn="ctr">
              <a:defRPr sz="64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1455360" y="30510482"/>
            <a:ext cx="10241280" cy="1752600"/>
          </a:xfrm>
          <a:prstGeom prst="rect">
            <a:avLst/>
          </a:prstGeom>
        </p:spPr>
        <p:txBody>
          <a:bodyPr vert="horz" lIns="487675" tIns="243838" rIns="487675" bIns="243838" rtlCol="0" anchor="ctr"/>
          <a:lstStyle>
            <a:lvl1pPr algn="r">
              <a:defRPr sz="6400">
                <a:solidFill>
                  <a:schemeClr val="tx1">
                    <a:tint val="75000"/>
                  </a:schemeClr>
                </a:solidFill>
              </a:defRPr>
            </a:lvl1pPr>
          </a:lstStyle>
          <a:p>
            <a:fld id="{F56F9AC6-3D81-D44C-8BA7-79262DD878F1}"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2438376" rtl="0" eaLnBrk="1" latinLnBrk="0" hangingPunct="1">
        <a:spcBef>
          <a:spcPct val="0"/>
        </a:spcBef>
        <a:buNone/>
        <a:defRPr sz="23400" kern="1200">
          <a:solidFill>
            <a:schemeClr val="tx1"/>
          </a:solidFill>
          <a:latin typeface="+mj-lt"/>
          <a:ea typeface="+mj-ea"/>
          <a:cs typeface="+mj-cs"/>
        </a:defRPr>
      </a:lvl1pPr>
    </p:titleStyle>
    <p:bodyStyle>
      <a:lvl1pPr marL="1828782" indent="-1828782" algn="l" defTabSz="2438376" rtl="0" eaLnBrk="1" latinLnBrk="0" hangingPunct="1">
        <a:spcBef>
          <a:spcPct val="20000"/>
        </a:spcBef>
        <a:buFont typeface="Arial"/>
        <a:buChar char="•"/>
        <a:defRPr sz="17100" kern="1200">
          <a:solidFill>
            <a:schemeClr val="tx1"/>
          </a:solidFill>
          <a:latin typeface="+mn-lt"/>
          <a:ea typeface="+mn-ea"/>
          <a:cs typeface="+mn-cs"/>
        </a:defRPr>
      </a:lvl1pPr>
      <a:lvl2pPr marL="3962360" indent="-1523985" algn="l" defTabSz="2438376" rtl="0" eaLnBrk="1" latinLnBrk="0" hangingPunct="1">
        <a:spcBef>
          <a:spcPct val="20000"/>
        </a:spcBef>
        <a:buFont typeface="Arial"/>
        <a:buChar char="–"/>
        <a:defRPr sz="14900" kern="1200">
          <a:solidFill>
            <a:schemeClr val="tx1"/>
          </a:solidFill>
          <a:latin typeface="+mn-lt"/>
          <a:ea typeface="+mn-ea"/>
          <a:cs typeface="+mn-cs"/>
        </a:defRPr>
      </a:lvl2pPr>
      <a:lvl3pPr marL="6095939" indent="-1219188" algn="l" defTabSz="2438376" rtl="0" eaLnBrk="1" latinLnBrk="0" hangingPunct="1">
        <a:spcBef>
          <a:spcPct val="20000"/>
        </a:spcBef>
        <a:buFont typeface="Arial"/>
        <a:buChar char="•"/>
        <a:defRPr sz="12800" kern="1200">
          <a:solidFill>
            <a:schemeClr val="tx1"/>
          </a:solidFill>
          <a:latin typeface="+mn-lt"/>
          <a:ea typeface="+mn-ea"/>
          <a:cs typeface="+mn-cs"/>
        </a:defRPr>
      </a:lvl3pPr>
      <a:lvl4pPr marL="8534315" indent="-1219188" algn="l" defTabSz="2438376" rtl="0" eaLnBrk="1" latinLnBrk="0" hangingPunct="1">
        <a:spcBef>
          <a:spcPct val="20000"/>
        </a:spcBef>
        <a:buFont typeface="Arial"/>
        <a:buChar char="–"/>
        <a:defRPr sz="10700" kern="1200">
          <a:solidFill>
            <a:schemeClr val="tx1"/>
          </a:solidFill>
          <a:latin typeface="+mn-lt"/>
          <a:ea typeface="+mn-ea"/>
          <a:cs typeface="+mn-cs"/>
        </a:defRPr>
      </a:lvl4pPr>
      <a:lvl5pPr marL="10972690" indent="-1219188" algn="l" defTabSz="2438376" rtl="0" eaLnBrk="1" latinLnBrk="0" hangingPunct="1">
        <a:spcBef>
          <a:spcPct val="20000"/>
        </a:spcBef>
        <a:buFont typeface="Arial"/>
        <a:buChar char="»"/>
        <a:defRPr sz="10700" kern="1200">
          <a:solidFill>
            <a:schemeClr val="tx1"/>
          </a:solidFill>
          <a:latin typeface="+mn-lt"/>
          <a:ea typeface="+mn-ea"/>
          <a:cs typeface="+mn-cs"/>
        </a:defRPr>
      </a:lvl5pPr>
      <a:lvl6pPr marL="13411066" indent="-1219188" algn="l" defTabSz="2438376" rtl="0" eaLnBrk="1" latinLnBrk="0" hangingPunct="1">
        <a:spcBef>
          <a:spcPct val="20000"/>
        </a:spcBef>
        <a:buFont typeface="Arial"/>
        <a:buChar char="•"/>
        <a:defRPr sz="10700" kern="1200">
          <a:solidFill>
            <a:schemeClr val="tx1"/>
          </a:solidFill>
          <a:latin typeface="+mn-lt"/>
          <a:ea typeface="+mn-ea"/>
          <a:cs typeface="+mn-cs"/>
        </a:defRPr>
      </a:lvl6pPr>
      <a:lvl7pPr marL="15849442" indent="-1219188" algn="l" defTabSz="2438376" rtl="0" eaLnBrk="1" latinLnBrk="0" hangingPunct="1">
        <a:spcBef>
          <a:spcPct val="20000"/>
        </a:spcBef>
        <a:buFont typeface="Arial"/>
        <a:buChar char="•"/>
        <a:defRPr sz="10700" kern="1200">
          <a:solidFill>
            <a:schemeClr val="tx1"/>
          </a:solidFill>
          <a:latin typeface="+mn-lt"/>
          <a:ea typeface="+mn-ea"/>
          <a:cs typeface="+mn-cs"/>
        </a:defRPr>
      </a:lvl7pPr>
      <a:lvl8pPr marL="18287817" indent="-1219188" algn="l" defTabSz="2438376" rtl="0" eaLnBrk="1" latinLnBrk="0" hangingPunct="1">
        <a:spcBef>
          <a:spcPct val="20000"/>
        </a:spcBef>
        <a:buFont typeface="Arial"/>
        <a:buChar char="•"/>
        <a:defRPr sz="10700" kern="1200">
          <a:solidFill>
            <a:schemeClr val="tx1"/>
          </a:solidFill>
          <a:latin typeface="+mn-lt"/>
          <a:ea typeface="+mn-ea"/>
          <a:cs typeface="+mn-cs"/>
        </a:defRPr>
      </a:lvl8pPr>
      <a:lvl9pPr marL="20726193" indent="-1219188" algn="l" defTabSz="2438376" rtl="0" eaLnBrk="1" latinLnBrk="0" hangingPunct="1">
        <a:spcBef>
          <a:spcPct val="20000"/>
        </a:spcBef>
        <a:buFont typeface="Arial"/>
        <a:buChar char="•"/>
        <a:defRPr sz="10700" kern="1200">
          <a:solidFill>
            <a:schemeClr val="tx1"/>
          </a:solidFill>
          <a:latin typeface="+mn-lt"/>
          <a:ea typeface="+mn-ea"/>
          <a:cs typeface="+mn-cs"/>
        </a:defRPr>
      </a:lvl9pPr>
    </p:bodyStyle>
    <p:otherStyle>
      <a:defPPr>
        <a:defRPr lang="en-US"/>
      </a:defPPr>
      <a:lvl1pPr marL="0" algn="l" defTabSz="2438376" rtl="0" eaLnBrk="1" latinLnBrk="0" hangingPunct="1">
        <a:defRPr sz="9600" kern="1200">
          <a:solidFill>
            <a:schemeClr val="tx1"/>
          </a:solidFill>
          <a:latin typeface="+mn-lt"/>
          <a:ea typeface="+mn-ea"/>
          <a:cs typeface="+mn-cs"/>
        </a:defRPr>
      </a:lvl1pPr>
      <a:lvl2pPr marL="2438376" algn="l" defTabSz="2438376" rtl="0" eaLnBrk="1" latinLnBrk="0" hangingPunct="1">
        <a:defRPr sz="9600" kern="1200">
          <a:solidFill>
            <a:schemeClr val="tx1"/>
          </a:solidFill>
          <a:latin typeface="+mn-lt"/>
          <a:ea typeface="+mn-ea"/>
          <a:cs typeface="+mn-cs"/>
        </a:defRPr>
      </a:lvl2pPr>
      <a:lvl3pPr marL="4876751" algn="l" defTabSz="2438376" rtl="0" eaLnBrk="1" latinLnBrk="0" hangingPunct="1">
        <a:defRPr sz="9600" kern="1200">
          <a:solidFill>
            <a:schemeClr val="tx1"/>
          </a:solidFill>
          <a:latin typeface="+mn-lt"/>
          <a:ea typeface="+mn-ea"/>
          <a:cs typeface="+mn-cs"/>
        </a:defRPr>
      </a:lvl3pPr>
      <a:lvl4pPr marL="7315127" algn="l" defTabSz="2438376" rtl="0" eaLnBrk="1" latinLnBrk="0" hangingPunct="1">
        <a:defRPr sz="9600" kern="1200">
          <a:solidFill>
            <a:schemeClr val="tx1"/>
          </a:solidFill>
          <a:latin typeface="+mn-lt"/>
          <a:ea typeface="+mn-ea"/>
          <a:cs typeface="+mn-cs"/>
        </a:defRPr>
      </a:lvl4pPr>
      <a:lvl5pPr marL="9753502" algn="l" defTabSz="2438376" rtl="0" eaLnBrk="1" latinLnBrk="0" hangingPunct="1">
        <a:defRPr sz="9600" kern="1200">
          <a:solidFill>
            <a:schemeClr val="tx1"/>
          </a:solidFill>
          <a:latin typeface="+mn-lt"/>
          <a:ea typeface="+mn-ea"/>
          <a:cs typeface="+mn-cs"/>
        </a:defRPr>
      </a:lvl5pPr>
      <a:lvl6pPr marL="12191878" algn="l" defTabSz="2438376" rtl="0" eaLnBrk="1" latinLnBrk="0" hangingPunct="1">
        <a:defRPr sz="9600" kern="1200">
          <a:solidFill>
            <a:schemeClr val="tx1"/>
          </a:solidFill>
          <a:latin typeface="+mn-lt"/>
          <a:ea typeface="+mn-ea"/>
          <a:cs typeface="+mn-cs"/>
        </a:defRPr>
      </a:lvl6pPr>
      <a:lvl7pPr marL="14630254" algn="l" defTabSz="2438376" rtl="0" eaLnBrk="1" latinLnBrk="0" hangingPunct="1">
        <a:defRPr sz="9600" kern="1200">
          <a:solidFill>
            <a:schemeClr val="tx1"/>
          </a:solidFill>
          <a:latin typeface="+mn-lt"/>
          <a:ea typeface="+mn-ea"/>
          <a:cs typeface="+mn-cs"/>
        </a:defRPr>
      </a:lvl7pPr>
      <a:lvl8pPr marL="17068629" algn="l" defTabSz="2438376" rtl="0" eaLnBrk="1" latinLnBrk="0" hangingPunct="1">
        <a:defRPr sz="9600" kern="1200">
          <a:solidFill>
            <a:schemeClr val="tx1"/>
          </a:solidFill>
          <a:latin typeface="+mn-lt"/>
          <a:ea typeface="+mn-ea"/>
          <a:cs typeface="+mn-cs"/>
        </a:defRPr>
      </a:lvl8pPr>
      <a:lvl9pPr marL="19507005" algn="l" defTabSz="2438376" rtl="0" eaLnBrk="1" latinLnBrk="0" hangingPunct="1">
        <a:defRPr sz="9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4" Type="http://schemas.openxmlformats.org/officeDocument/2006/relationships/image" Target="../media/image3.jpg"/><Relationship Id="rId5" Type="http://schemas.openxmlformats.org/officeDocument/2006/relationships/image" Target="../media/image4.emf"/><Relationship Id="rId6" Type="http://schemas.openxmlformats.org/officeDocument/2006/relationships/image" Target="../media/image5.emf"/><Relationship Id="rId7" Type="http://schemas.openxmlformats.org/officeDocument/2006/relationships/hyperlink" Target="http://mypages.unh.edu/garnaslab" TargetMode="External"/><Relationship Id="rId8" Type="http://schemas.openxmlformats.org/officeDocument/2006/relationships/hyperlink" Target="mailto:eric.morrison@unh.edu" TargetMode="External"/><Relationship Id="rId9" Type="http://schemas.openxmlformats.org/officeDocument/2006/relationships/hyperlink" Target="mailto:jeff.garnas@unh.edu" TargetMode="External"/><Relationship Id="rId10" Type="http://schemas.openxmlformats.org/officeDocument/2006/relationships/image" Target="../media/image6.jpg"/><Relationship Id="rId11" Type="http://schemas.openxmlformats.org/officeDocument/2006/relationships/image" Target="../media/image7.jpg"/><Relationship Id="rId1" Type="http://schemas.openxmlformats.org/officeDocument/2006/relationships/slideLayout" Target="../slideLayouts/slideLayout1.xml"/><Relationship Id="rId2" Type="http://schemas.openxmlformats.org/officeDocument/2006/relationships/image" Target="../media/image1.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Group 29"/>
          <p:cNvGrpSpPr/>
          <p:nvPr/>
        </p:nvGrpSpPr>
        <p:grpSpPr>
          <a:xfrm>
            <a:off x="11583736" y="4724401"/>
            <a:ext cx="17448463" cy="11407534"/>
            <a:chOff x="134470" y="0"/>
            <a:chExt cx="8875059" cy="6390113"/>
          </a:xfrm>
        </p:grpSpPr>
        <p:pic>
          <p:nvPicPr>
            <p:cNvPr id="31" name="Picture 30" descr="A picture containing text, map&#10;&#10;Description generated with very high confidence">
              <a:extLst>
                <a:ext uri="{FF2B5EF4-FFF2-40B4-BE49-F238E27FC236}">
                  <a16:creationId xmlns="" xmlns:a16="http://schemas.microsoft.com/office/drawing/2014/main" id="{A8E2F2AD-479E-4578-A2A5-4EFF613B911C}"/>
                </a:ext>
              </a:extLst>
            </p:cNvPr>
            <p:cNvPicPr>
              <a:picLocks noChangeAspect="1"/>
            </p:cNvPicPr>
            <p:nvPr/>
          </p:nvPicPr>
          <p:blipFill rotWithShape="1">
            <a:blip r:embed="rId2">
              <a:extLst>
                <a:ext uri="{28A0092B-C50C-407E-A947-70E740481C1C}">
                  <a14:useLocalDpi xmlns:a14="http://schemas.microsoft.com/office/drawing/2010/main" val="0"/>
                </a:ext>
              </a:extLst>
            </a:blip>
            <a:srcRect b="6822"/>
            <a:stretch/>
          </p:blipFill>
          <p:spPr>
            <a:xfrm>
              <a:off x="134470" y="0"/>
              <a:ext cx="8875059" cy="6390113"/>
            </a:xfrm>
            <a:prstGeom prst="rect">
              <a:avLst/>
            </a:prstGeom>
          </p:spPr>
        </p:pic>
        <p:sp>
          <p:nvSpPr>
            <p:cNvPr id="32" name="TextBox 31"/>
            <p:cNvSpPr txBox="1"/>
            <p:nvPr/>
          </p:nvSpPr>
          <p:spPr>
            <a:xfrm>
              <a:off x="6407872" y="2263714"/>
              <a:ext cx="2021953" cy="1379247"/>
            </a:xfrm>
            <a:prstGeom prst="rect">
              <a:avLst/>
            </a:prstGeom>
            <a:noFill/>
          </p:spPr>
          <p:txBody>
            <a:bodyPr wrap="square" rtlCol="0">
              <a:spAutoFit/>
            </a:bodyPr>
            <a:lstStyle/>
            <a:p>
              <a:r>
                <a:rPr lang="en-US" sz="2200" dirty="0">
                  <a:latin typeface="Arial"/>
                </a:rPr>
                <a:t>Proposed transects:</a:t>
              </a:r>
            </a:p>
            <a:p>
              <a:endParaRPr lang="en-US" sz="2200" dirty="0">
                <a:latin typeface="Arial"/>
              </a:endParaRPr>
            </a:p>
            <a:p>
              <a:r>
                <a:rPr lang="en-US" sz="2200" dirty="0">
                  <a:latin typeface="Arial"/>
                </a:rPr>
                <a:t>Approximate seed/bark </a:t>
              </a:r>
            </a:p>
            <a:p>
              <a:r>
                <a:rPr lang="en-US" sz="2200" dirty="0">
                  <a:latin typeface="Arial"/>
                </a:rPr>
                <a:t>   sampling locations:</a:t>
              </a:r>
            </a:p>
            <a:p>
              <a:endParaRPr lang="en-US" sz="2200" dirty="0">
                <a:latin typeface="Arial"/>
              </a:endParaRPr>
            </a:p>
            <a:p>
              <a:r>
                <a:rPr lang="en-US" sz="2200" dirty="0">
                  <a:latin typeface="Arial"/>
                </a:rPr>
                <a:t>Additional seed </a:t>
              </a:r>
            </a:p>
            <a:p>
              <a:r>
                <a:rPr lang="en-US" sz="2200" dirty="0">
                  <a:latin typeface="Arial"/>
                </a:rPr>
                <a:t>  source locations:</a:t>
              </a:r>
            </a:p>
          </p:txBody>
        </p:sp>
        <p:cxnSp>
          <p:nvCxnSpPr>
            <p:cNvPr id="33" name="Straight Connector 32"/>
            <p:cNvCxnSpPr/>
            <p:nvPr/>
          </p:nvCxnSpPr>
          <p:spPr>
            <a:xfrm>
              <a:off x="7840426" y="2403916"/>
              <a:ext cx="431800" cy="1"/>
            </a:xfrm>
            <a:prstGeom prst="line">
              <a:avLst/>
            </a:prstGeom>
            <a:ln w="31750">
              <a:solidFill>
                <a:srgbClr val="FF0000"/>
              </a:solidFill>
            </a:ln>
            <a:effectLst/>
          </p:spPr>
          <p:style>
            <a:lnRef idx="2">
              <a:schemeClr val="accent1"/>
            </a:lnRef>
            <a:fillRef idx="0">
              <a:schemeClr val="accent1"/>
            </a:fillRef>
            <a:effectRef idx="1">
              <a:schemeClr val="accent1"/>
            </a:effectRef>
            <a:fontRef idx="minor">
              <a:schemeClr val="tx1"/>
            </a:fontRef>
          </p:style>
        </p:cxnSp>
        <p:sp>
          <p:nvSpPr>
            <p:cNvPr id="34" name="Oval 33"/>
            <p:cNvSpPr/>
            <p:nvPr/>
          </p:nvSpPr>
          <p:spPr>
            <a:xfrm>
              <a:off x="7984066" y="2854605"/>
              <a:ext cx="152400" cy="143932"/>
            </a:xfrm>
            <a:prstGeom prst="ellipse">
              <a:avLst/>
            </a:prstGeom>
            <a:solidFill>
              <a:srgbClr val="FF0000"/>
            </a:solidFill>
            <a:ln w="28575">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Oval 34"/>
            <p:cNvSpPr/>
            <p:nvPr/>
          </p:nvSpPr>
          <p:spPr>
            <a:xfrm>
              <a:off x="7984066" y="3382596"/>
              <a:ext cx="152400" cy="143932"/>
            </a:xfrm>
            <a:prstGeom prst="ellipse">
              <a:avLst/>
            </a:prstGeom>
            <a:solidFill>
              <a:srgbClr val="82FFCC"/>
            </a:solidFill>
            <a:ln w="9525">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Oval 35"/>
            <p:cNvSpPr/>
            <p:nvPr/>
          </p:nvSpPr>
          <p:spPr>
            <a:xfrm>
              <a:off x="5867399" y="1176866"/>
              <a:ext cx="152400" cy="143932"/>
            </a:xfrm>
            <a:prstGeom prst="ellipse">
              <a:avLst/>
            </a:prstGeom>
            <a:solidFill>
              <a:srgbClr val="FF0000"/>
            </a:solidFill>
            <a:ln w="28575">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Oval 36"/>
            <p:cNvSpPr/>
            <p:nvPr/>
          </p:nvSpPr>
          <p:spPr>
            <a:xfrm>
              <a:off x="5816599" y="1998133"/>
              <a:ext cx="152400" cy="143932"/>
            </a:xfrm>
            <a:prstGeom prst="ellipse">
              <a:avLst/>
            </a:prstGeom>
            <a:solidFill>
              <a:srgbClr val="FF0000"/>
            </a:solidFill>
            <a:ln w="28575">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Oval 37"/>
            <p:cNvSpPr/>
            <p:nvPr/>
          </p:nvSpPr>
          <p:spPr>
            <a:xfrm>
              <a:off x="5486399" y="2006598"/>
              <a:ext cx="152400" cy="143932"/>
            </a:xfrm>
            <a:prstGeom prst="ellipse">
              <a:avLst/>
            </a:prstGeom>
            <a:solidFill>
              <a:srgbClr val="FF0000"/>
            </a:solidFill>
            <a:ln w="28575">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Oval 38"/>
            <p:cNvSpPr/>
            <p:nvPr/>
          </p:nvSpPr>
          <p:spPr>
            <a:xfrm>
              <a:off x="4919133" y="2040463"/>
              <a:ext cx="152400" cy="143932"/>
            </a:xfrm>
            <a:prstGeom prst="ellipse">
              <a:avLst/>
            </a:prstGeom>
            <a:solidFill>
              <a:srgbClr val="FF0000"/>
            </a:solidFill>
            <a:ln w="28575">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40" name="Straight Connector 39"/>
            <p:cNvCxnSpPr/>
            <p:nvPr/>
          </p:nvCxnSpPr>
          <p:spPr>
            <a:xfrm flipV="1">
              <a:off x="1817252" y="2076452"/>
              <a:ext cx="4016282" cy="129025"/>
            </a:xfrm>
            <a:prstGeom prst="line">
              <a:avLst/>
            </a:prstGeom>
            <a:ln w="31750">
              <a:solidFill>
                <a:srgbClr val="FF0000"/>
              </a:solidFill>
            </a:ln>
            <a:effectLst/>
          </p:spPr>
          <p:style>
            <a:lnRef idx="2">
              <a:schemeClr val="accent1"/>
            </a:lnRef>
            <a:fillRef idx="0">
              <a:schemeClr val="accent1"/>
            </a:fillRef>
            <a:effectRef idx="1">
              <a:schemeClr val="accent1"/>
            </a:effectRef>
            <a:fontRef idx="minor">
              <a:schemeClr val="tx1"/>
            </a:fontRef>
          </p:style>
        </p:cxnSp>
        <p:sp>
          <p:nvSpPr>
            <p:cNvPr id="41" name="Oval 40"/>
            <p:cNvSpPr/>
            <p:nvPr/>
          </p:nvSpPr>
          <p:spPr>
            <a:xfrm>
              <a:off x="2247899" y="2112429"/>
              <a:ext cx="152400" cy="143932"/>
            </a:xfrm>
            <a:prstGeom prst="ellipse">
              <a:avLst/>
            </a:prstGeom>
            <a:solidFill>
              <a:srgbClr val="FF0000"/>
            </a:solidFill>
            <a:ln w="28575">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42" name="Straight Connector 41"/>
            <p:cNvCxnSpPr>
              <a:endCxn id="36" idx="4"/>
            </p:cNvCxnSpPr>
            <p:nvPr/>
          </p:nvCxnSpPr>
          <p:spPr>
            <a:xfrm flipV="1">
              <a:off x="5884333" y="1320798"/>
              <a:ext cx="59266" cy="755653"/>
            </a:xfrm>
            <a:prstGeom prst="line">
              <a:avLst/>
            </a:prstGeom>
            <a:ln w="31750">
              <a:solidFill>
                <a:srgbClr val="FF0000"/>
              </a:solidFill>
            </a:ln>
          </p:spPr>
          <p:style>
            <a:lnRef idx="2">
              <a:schemeClr val="accent1"/>
            </a:lnRef>
            <a:fillRef idx="0">
              <a:schemeClr val="accent1"/>
            </a:fillRef>
            <a:effectRef idx="1">
              <a:schemeClr val="accent1"/>
            </a:effectRef>
            <a:fontRef idx="minor">
              <a:schemeClr val="tx1"/>
            </a:fontRef>
          </p:style>
        </p:cxnSp>
        <p:sp>
          <p:nvSpPr>
            <p:cNvPr id="43" name="Oval 42"/>
            <p:cNvSpPr/>
            <p:nvPr/>
          </p:nvSpPr>
          <p:spPr>
            <a:xfrm>
              <a:off x="5681132" y="2548466"/>
              <a:ext cx="152400" cy="143932"/>
            </a:xfrm>
            <a:prstGeom prst="ellipse">
              <a:avLst/>
            </a:prstGeom>
            <a:solidFill>
              <a:srgbClr val="FF0000"/>
            </a:solidFill>
            <a:ln w="28575">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Oval 43"/>
            <p:cNvSpPr/>
            <p:nvPr/>
          </p:nvSpPr>
          <p:spPr>
            <a:xfrm>
              <a:off x="2150532" y="2760133"/>
              <a:ext cx="152400" cy="143932"/>
            </a:xfrm>
            <a:prstGeom prst="ellipse">
              <a:avLst/>
            </a:prstGeom>
            <a:solidFill>
              <a:srgbClr val="FF0000"/>
            </a:solidFill>
            <a:ln w="28575">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Oval 44"/>
            <p:cNvSpPr/>
            <p:nvPr/>
          </p:nvSpPr>
          <p:spPr>
            <a:xfrm>
              <a:off x="5350932" y="2580215"/>
              <a:ext cx="152400" cy="143932"/>
            </a:xfrm>
            <a:prstGeom prst="ellipse">
              <a:avLst/>
            </a:prstGeom>
            <a:solidFill>
              <a:srgbClr val="FF0000"/>
            </a:solidFill>
            <a:ln w="28575">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46" name="Straight Connector 45"/>
            <p:cNvCxnSpPr>
              <a:stCxn id="44" idx="6"/>
            </p:cNvCxnSpPr>
            <p:nvPr/>
          </p:nvCxnSpPr>
          <p:spPr>
            <a:xfrm flipV="1">
              <a:off x="2302932" y="2626785"/>
              <a:ext cx="3445935" cy="205314"/>
            </a:xfrm>
            <a:prstGeom prst="line">
              <a:avLst/>
            </a:prstGeom>
            <a:ln w="31750">
              <a:solidFill>
                <a:srgbClr val="FF0000"/>
              </a:solidFill>
            </a:ln>
            <a:effectLst/>
          </p:spPr>
          <p:style>
            <a:lnRef idx="2">
              <a:schemeClr val="accent1"/>
            </a:lnRef>
            <a:fillRef idx="0">
              <a:schemeClr val="accent1"/>
            </a:fillRef>
            <a:effectRef idx="1">
              <a:schemeClr val="accent1"/>
            </a:effectRef>
            <a:fontRef idx="minor">
              <a:schemeClr val="tx1"/>
            </a:fontRef>
          </p:style>
        </p:cxnSp>
        <p:sp>
          <p:nvSpPr>
            <p:cNvPr id="47" name="Oval 46"/>
            <p:cNvSpPr/>
            <p:nvPr/>
          </p:nvSpPr>
          <p:spPr>
            <a:xfrm>
              <a:off x="4758266" y="2616199"/>
              <a:ext cx="152400" cy="143932"/>
            </a:xfrm>
            <a:prstGeom prst="ellipse">
              <a:avLst/>
            </a:prstGeom>
            <a:solidFill>
              <a:srgbClr val="FF0000"/>
            </a:solidFill>
            <a:ln w="28575">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Oval 47"/>
            <p:cNvSpPr/>
            <p:nvPr/>
          </p:nvSpPr>
          <p:spPr>
            <a:xfrm>
              <a:off x="1744133" y="2133600"/>
              <a:ext cx="152400" cy="143932"/>
            </a:xfrm>
            <a:prstGeom prst="ellipse">
              <a:avLst/>
            </a:prstGeom>
            <a:solidFill>
              <a:srgbClr val="82FFCC"/>
            </a:solidFill>
            <a:ln w="9525">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Oval 48"/>
            <p:cNvSpPr/>
            <p:nvPr/>
          </p:nvSpPr>
          <p:spPr>
            <a:xfrm>
              <a:off x="2523066" y="2743200"/>
              <a:ext cx="152400" cy="143932"/>
            </a:xfrm>
            <a:prstGeom prst="ellipse">
              <a:avLst/>
            </a:prstGeom>
            <a:solidFill>
              <a:srgbClr val="82FFCC"/>
            </a:solidFill>
            <a:ln w="9525">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Oval 49"/>
            <p:cNvSpPr/>
            <p:nvPr/>
          </p:nvSpPr>
          <p:spPr>
            <a:xfrm>
              <a:off x="3886199" y="4318000"/>
              <a:ext cx="152400" cy="143932"/>
            </a:xfrm>
            <a:prstGeom prst="ellipse">
              <a:avLst/>
            </a:prstGeom>
            <a:solidFill>
              <a:srgbClr val="FF0000"/>
            </a:solidFill>
            <a:ln w="28575">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1" name="Straight Connector 50"/>
            <p:cNvCxnSpPr>
              <a:endCxn id="50" idx="7"/>
            </p:cNvCxnSpPr>
            <p:nvPr/>
          </p:nvCxnSpPr>
          <p:spPr>
            <a:xfrm flipH="1">
              <a:off x="4016281" y="2093385"/>
              <a:ext cx="1893452" cy="2245693"/>
            </a:xfrm>
            <a:prstGeom prst="line">
              <a:avLst/>
            </a:prstGeom>
            <a:ln w="31750">
              <a:solidFill>
                <a:srgbClr val="FF0000"/>
              </a:solidFill>
            </a:ln>
            <a:effectLst/>
          </p:spPr>
          <p:style>
            <a:lnRef idx="2">
              <a:schemeClr val="accent1"/>
            </a:lnRef>
            <a:fillRef idx="0">
              <a:schemeClr val="accent1"/>
            </a:fillRef>
            <a:effectRef idx="1">
              <a:schemeClr val="accent1"/>
            </a:effectRef>
            <a:fontRef idx="minor">
              <a:schemeClr val="tx1"/>
            </a:fontRef>
          </p:style>
        </p:cxnSp>
        <p:sp>
          <p:nvSpPr>
            <p:cNvPr id="52" name="Oval 51"/>
            <p:cNvSpPr/>
            <p:nvPr/>
          </p:nvSpPr>
          <p:spPr>
            <a:xfrm>
              <a:off x="5024966" y="2978150"/>
              <a:ext cx="152400" cy="143932"/>
            </a:xfrm>
            <a:prstGeom prst="ellipse">
              <a:avLst/>
            </a:prstGeom>
            <a:solidFill>
              <a:srgbClr val="FF0000"/>
            </a:solidFill>
            <a:ln w="28575">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Oval 52"/>
            <p:cNvSpPr/>
            <p:nvPr/>
          </p:nvSpPr>
          <p:spPr>
            <a:xfrm>
              <a:off x="4713816" y="3352800"/>
              <a:ext cx="152400" cy="143932"/>
            </a:xfrm>
            <a:prstGeom prst="ellipse">
              <a:avLst/>
            </a:prstGeom>
            <a:solidFill>
              <a:srgbClr val="FF0000"/>
            </a:solidFill>
            <a:ln w="28575">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Oval 53"/>
            <p:cNvSpPr/>
            <p:nvPr/>
          </p:nvSpPr>
          <p:spPr>
            <a:xfrm>
              <a:off x="4366829" y="3766568"/>
              <a:ext cx="152400" cy="143932"/>
            </a:xfrm>
            <a:prstGeom prst="ellipse">
              <a:avLst/>
            </a:prstGeom>
            <a:solidFill>
              <a:srgbClr val="82FFCC"/>
            </a:solidFill>
            <a:ln w="9525">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 name="Rectangle 3"/>
          <p:cNvSpPr/>
          <p:nvPr/>
        </p:nvSpPr>
        <p:spPr>
          <a:xfrm>
            <a:off x="683892" y="1058470"/>
            <a:ext cx="42507623" cy="3315756"/>
          </a:xfrm>
          <a:prstGeom prst="rect">
            <a:avLst/>
          </a:prstGeom>
          <a:solidFill>
            <a:schemeClr val="bg1">
              <a:lumMod val="95000"/>
            </a:schemeClr>
          </a:solidFill>
          <a:ln w="127000">
            <a:solidFill>
              <a:schemeClr val="tx1"/>
            </a:solidFill>
          </a:ln>
          <a:effectLst/>
        </p:spPr>
        <p:style>
          <a:lnRef idx="1">
            <a:schemeClr val="accent1"/>
          </a:lnRef>
          <a:fillRef idx="3">
            <a:schemeClr val="accent1"/>
          </a:fillRef>
          <a:effectRef idx="2">
            <a:schemeClr val="accent1"/>
          </a:effectRef>
          <a:fontRef idx="minor">
            <a:schemeClr val="lt1"/>
          </a:fontRef>
        </p:style>
        <p:txBody>
          <a:bodyPr lIns="101599" tIns="50799" rIns="101599" bIns="50799" rtlCol="0" anchor="ctr"/>
          <a:lstStyle/>
          <a:p>
            <a:pPr algn="ctr"/>
            <a:r>
              <a:rPr lang="en-US" sz="8000" dirty="0">
                <a:solidFill>
                  <a:schemeClr val="tx1"/>
                </a:solidFill>
              </a:rPr>
              <a:t>Population genetics and community ecology of beech bark disease complex</a:t>
            </a:r>
          </a:p>
          <a:p>
            <a:pPr algn="ctr"/>
            <a:r>
              <a:rPr lang="en-US" sz="4800" b="1" dirty="0">
                <a:solidFill>
                  <a:schemeClr val="tx1"/>
                </a:solidFill>
                <a:latin typeface="Arial Unicode MS"/>
              </a:rPr>
              <a:t>Eric W. Morrison,</a:t>
            </a:r>
            <a:r>
              <a:rPr lang="en-US" sz="4800" dirty="0">
                <a:solidFill>
                  <a:schemeClr val="tx1"/>
                </a:solidFill>
                <a:latin typeface="Arial Unicode MS"/>
              </a:rPr>
              <a:t> Jeremy Heath, </a:t>
            </a:r>
            <a:r>
              <a:rPr lang="en-US" sz="4800" b="1" dirty="0">
                <a:solidFill>
                  <a:schemeClr val="tx1"/>
                </a:solidFill>
                <a:latin typeface="Arial Unicode MS"/>
              </a:rPr>
              <a:t>Jeff R. Garnas</a:t>
            </a:r>
            <a:endParaRPr lang="en-US" sz="4800" dirty="0">
              <a:solidFill>
                <a:schemeClr val="tx1"/>
              </a:solidFill>
              <a:latin typeface="Arial Unicode MS"/>
            </a:endParaRPr>
          </a:p>
          <a:p>
            <a:pPr algn="ctr"/>
            <a:r>
              <a:rPr lang="en-US" sz="4000" dirty="0">
                <a:solidFill>
                  <a:schemeClr val="tx1"/>
                </a:solidFill>
                <a:latin typeface="Arial Unicode MS"/>
              </a:rPr>
              <a:t>Department of Natural Resources, University of New Hampshire, Durham, NH 03824 </a:t>
            </a:r>
          </a:p>
        </p:txBody>
      </p:sp>
      <p:sp>
        <p:nvSpPr>
          <p:cNvPr id="105" name="TextBox 104"/>
          <p:cNvSpPr txBox="1"/>
          <p:nvPr/>
        </p:nvSpPr>
        <p:spPr>
          <a:xfrm>
            <a:off x="700872" y="31556114"/>
            <a:ext cx="184731" cy="553998"/>
          </a:xfrm>
          <a:prstGeom prst="rect">
            <a:avLst/>
          </a:prstGeom>
          <a:solidFill>
            <a:schemeClr val="bg1">
              <a:lumMod val="95000"/>
            </a:schemeClr>
          </a:solidFill>
        </p:spPr>
        <p:txBody>
          <a:bodyPr wrap="none" rtlCol="0">
            <a:spAutoFit/>
          </a:bodyPr>
          <a:lstStyle/>
          <a:p>
            <a:endParaRPr lang="en-US" sz="3000" b="1" i="1" dirty="0">
              <a:latin typeface="Arial Unicode MS"/>
            </a:endParaRPr>
          </a:p>
        </p:txBody>
      </p:sp>
      <p:sp>
        <p:nvSpPr>
          <p:cNvPr id="118" name="Rectangle 117"/>
          <p:cNvSpPr/>
          <p:nvPr/>
        </p:nvSpPr>
        <p:spPr>
          <a:xfrm>
            <a:off x="29277510" y="19182905"/>
            <a:ext cx="13860771" cy="12951381"/>
          </a:xfrm>
          <a:prstGeom prst="rect">
            <a:avLst/>
          </a:prstGeom>
          <a:solidFill>
            <a:schemeClr val="bg1">
              <a:lumMod val="95000"/>
            </a:schemeClr>
          </a:solidFill>
          <a:ln w="38100">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marL="571500" indent="-236538">
              <a:spcAft>
                <a:spcPts val="1200"/>
              </a:spcAft>
            </a:pPr>
            <a:r>
              <a:rPr lang="en-US" sz="4200" b="1" dirty="0">
                <a:solidFill>
                  <a:schemeClr val="tx1"/>
                </a:solidFill>
                <a:latin typeface="Arial"/>
              </a:rPr>
              <a:t>Ongoing work and next steps</a:t>
            </a:r>
          </a:p>
          <a:p>
            <a:pPr marL="571500" indent="-398463">
              <a:spcAft>
                <a:spcPts val="1200"/>
              </a:spcAft>
              <a:buFont typeface="Arial"/>
              <a:buChar char="•"/>
            </a:pPr>
            <a:r>
              <a:rPr lang="en-US" sz="3700" dirty="0">
                <a:solidFill>
                  <a:schemeClr val="tx1"/>
                </a:solidFill>
                <a:latin typeface="Arial"/>
              </a:rPr>
              <a:t>Cultures of </a:t>
            </a:r>
            <a:r>
              <a:rPr lang="en-US" sz="3700" i="1" dirty="0">
                <a:solidFill>
                  <a:schemeClr val="tx1"/>
                </a:solidFill>
                <a:latin typeface="Arial"/>
              </a:rPr>
              <a:t>N. </a:t>
            </a:r>
            <a:r>
              <a:rPr lang="en-US" sz="3700" i="1" dirty="0" err="1">
                <a:solidFill>
                  <a:schemeClr val="tx1"/>
                </a:solidFill>
                <a:latin typeface="Arial"/>
              </a:rPr>
              <a:t>faginata</a:t>
            </a:r>
            <a:r>
              <a:rPr lang="en-US" sz="3700" dirty="0">
                <a:solidFill>
                  <a:schemeClr val="tx1"/>
                </a:solidFill>
                <a:latin typeface="Arial"/>
              </a:rPr>
              <a:t> and </a:t>
            </a:r>
            <a:r>
              <a:rPr lang="en-US" sz="3700" i="1" dirty="0">
                <a:solidFill>
                  <a:schemeClr val="tx1"/>
                </a:solidFill>
                <a:latin typeface="Arial"/>
              </a:rPr>
              <a:t>N. </a:t>
            </a:r>
            <a:r>
              <a:rPr lang="en-US" sz="3700" i="1" dirty="0" err="1">
                <a:solidFill>
                  <a:schemeClr val="tx1"/>
                </a:solidFill>
                <a:latin typeface="Arial"/>
              </a:rPr>
              <a:t>ditissima</a:t>
            </a:r>
            <a:r>
              <a:rPr lang="en-US" sz="3700" dirty="0">
                <a:solidFill>
                  <a:schemeClr val="tx1"/>
                </a:solidFill>
                <a:latin typeface="Arial"/>
              </a:rPr>
              <a:t> are being isolated from across the range of BBD in order to generate a draft genome for </a:t>
            </a:r>
            <a:r>
              <a:rPr lang="en-US" sz="3700" i="1" dirty="0">
                <a:solidFill>
                  <a:schemeClr val="tx1"/>
                </a:solidFill>
                <a:latin typeface="Arial"/>
              </a:rPr>
              <a:t>N. </a:t>
            </a:r>
            <a:r>
              <a:rPr lang="en-US" sz="3700" i="1" dirty="0" err="1">
                <a:solidFill>
                  <a:schemeClr val="tx1"/>
                </a:solidFill>
                <a:latin typeface="Arial"/>
              </a:rPr>
              <a:t>faginata</a:t>
            </a:r>
            <a:r>
              <a:rPr lang="en-US" sz="3700" dirty="0">
                <a:solidFill>
                  <a:schemeClr val="tx1"/>
                </a:solidFill>
                <a:latin typeface="Arial"/>
              </a:rPr>
              <a:t> (</a:t>
            </a:r>
            <a:r>
              <a:rPr lang="en-US" sz="3700" dirty="0" err="1">
                <a:solidFill>
                  <a:schemeClr val="tx1"/>
                </a:solidFill>
                <a:latin typeface="Arial"/>
              </a:rPr>
              <a:t>MinION</a:t>
            </a:r>
            <a:r>
              <a:rPr lang="en-US" sz="3700" dirty="0">
                <a:solidFill>
                  <a:schemeClr val="tx1"/>
                </a:solidFill>
                <a:latin typeface="Arial"/>
              </a:rPr>
              <a:t> and </a:t>
            </a:r>
            <a:r>
              <a:rPr lang="en-US" sz="3700" dirty="0" err="1">
                <a:solidFill>
                  <a:schemeClr val="tx1"/>
                </a:solidFill>
                <a:latin typeface="Arial"/>
              </a:rPr>
              <a:t>Illumina</a:t>
            </a:r>
            <a:r>
              <a:rPr lang="en-US" sz="3700" dirty="0">
                <a:solidFill>
                  <a:schemeClr val="tx1"/>
                </a:solidFill>
                <a:latin typeface="Arial"/>
              </a:rPr>
              <a:t> </a:t>
            </a:r>
            <a:r>
              <a:rPr lang="en-US" sz="3700" dirty="0" err="1">
                <a:solidFill>
                  <a:schemeClr val="tx1"/>
                </a:solidFill>
                <a:latin typeface="Arial"/>
              </a:rPr>
              <a:t>HiSeq</a:t>
            </a:r>
            <a:r>
              <a:rPr lang="en-US" sz="3700" dirty="0">
                <a:solidFill>
                  <a:schemeClr val="tx1"/>
                </a:solidFill>
                <a:latin typeface="Arial"/>
              </a:rPr>
              <a:t> 2x250; </a:t>
            </a:r>
            <a:r>
              <a:rPr lang="en-US" sz="3700" i="1" dirty="0">
                <a:solidFill>
                  <a:schemeClr val="tx1"/>
                </a:solidFill>
                <a:latin typeface="Arial"/>
              </a:rPr>
              <a:t>N. </a:t>
            </a:r>
            <a:r>
              <a:rPr lang="en-US" sz="3700" i="1" dirty="0" err="1">
                <a:solidFill>
                  <a:schemeClr val="tx1"/>
                </a:solidFill>
                <a:latin typeface="Arial"/>
              </a:rPr>
              <a:t>ditissima</a:t>
            </a:r>
            <a:r>
              <a:rPr lang="en-US" sz="3700" dirty="0">
                <a:solidFill>
                  <a:schemeClr val="tx1"/>
                </a:solidFill>
                <a:latin typeface="Arial"/>
              </a:rPr>
              <a:t> draft genome currently available in </a:t>
            </a:r>
            <a:r>
              <a:rPr lang="en-US" sz="3700" dirty="0" err="1">
                <a:solidFill>
                  <a:schemeClr val="tx1"/>
                </a:solidFill>
                <a:latin typeface="Arial"/>
              </a:rPr>
              <a:t>Mycocosm</a:t>
            </a:r>
            <a:r>
              <a:rPr lang="en-US" sz="3700" dirty="0">
                <a:solidFill>
                  <a:schemeClr val="tx1"/>
                </a:solidFill>
                <a:latin typeface="Arial"/>
              </a:rPr>
              <a:t>) and to perform genome re-sequencing for population genetics analysis.</a:t>
            </a:r>
          </a:p>
          <a:p>
            <a:pPr marL="571500" indent="-398463">
              <a:spcAft>
                <a:spcPts val="1200"/>
              </a:spcAft>
              <a:buFont typeface="Arial"/>
              <a:buChar char="•"/>
            </a:pPr>
            <a:endParaRPr lang="en-US" sz="1800" dirty="0">
              <a:solidFill>
                <a:schemeClr val="tx1"/>
              </a:solidFill>
              <a:latin typeface="Arial"/>
            </a:endParaRPr>
          </a:p>
          <a:p>
            <a:pPr marL="571500" indent="-398463">
              <a:spcAft>
                <a:spcPts val="1200"/>
              </a:spcAft>
              <a:buFont typeface="Arial"/>
              <a:buChar char="•"/>
            </a:pPr>
            <a:r>
              <a:rPr lang="en-US" sz="3700" dirty="0">
                <a:solidFill>
                  <a:schemeClr val="tx1"/>
                </a:solidFill>
                <a:latin typeface="Arial"/>
              </a:rPr>
              <a:t>The ITS2 region is able to discriminate </a:t>
            </a:r>
            <a:r>
              <a:rPr lang="en-US" sz="3700" i="1" dirty="0">
                <a:solidFill>
                  <a:schemeClr val="tx1"/>
                </a:solidFill>
                <a:latin typeface="Arial"/>
              </a:rPr>
              <a:t>N. </a:t>
            </a:r>
            <a:r>
              <a:rPr lang="en-US" sz="3700" i="1" dirty="0" err="1">
                <a:solidFill>
                  <a:schemeClr val="tx1"/>
                </a:solidFill>
                <a:latin typeface="Arial"/>
              </a:rPr>
              <a:t>faginata</a:t>
            </a:r>
            <a:r>
              <a:rPr lang="en-US" sz="3700" dirty="0">
                <a:solidFill>
                  <a:schemeClr val="tx1"/>
                </a:solidFill>
                <a:latin typeface="Arial"/>
              </a:rPr>
              <a:t> and </a:t>
            </a:r>
            <a:r>
              <a:rPr lang="en-US" sz="3700" i="1" dirty="0">
                <a:solidFill>
                  <a:schemeClr val="tx1"/>
                </a:solidFill>
                <a:latin typeface="Arial"/>
              </a:rPr>
              <a:t>N. </a:t>
            </a:r>
            <a:r>
              <a:rPr lang="en-US" sz="3700" i="1" dirty="0" err="1">
                <a:solidFill>
                  <a:schemeClr val="tx1"/>
                </a:solidFill>
                <a:latin typeface="Arial"/>
              </a:rPr>
              <a:t>ditissima</a:t>
            </a:r>
            <a:r>
              <a:rPr lang="en-US" sz="3700" dirty="0">
                <a:solidFill>
                  <a:schemeClr val="tx1"/>
                </a:solidFill>
                <a:latin typeface="Arial"/>
              </a:rPr>
              <a:t>, however both of these species are convoluted with other </a:t>
            </a:r>
            <a:r>
              <a:rPr lang="en-US" sz="3700" i="1" dirty="0" err="1">
                <a:solidFill>
                  <a:schemeClr val="tx1"/>
                </a:solidFill>
                <a:latin typeface="Arial"/>
              </a:rPr>
              <a:t>Neonectria</a:t>
            </a:r>
            <a:r>
              <a:rPr lang="en-US" sz="3700" i="1" dirty="0">
                <a:solidFill>
                  <a:schemeClr val="tx1"/>
                </a:solidFill>
                <a:latin typeface="Arial"/>
              </a:rPr>
              <a:t> </a:t>
            </a:r>
            <a:r>
              <a:rPr lang="en-US" sz="3700" dirty="0">
                <a:solidFill>
                  <a:schemeClr val="tx1"/>
                </a:solidFill>
                <a:latin typeface="Arial"/>
              </a:rPr>
              <a:t>species on the basis of ITS similarity (&gt;99% ITS2 sequence similarity). Prior to population genetic sequencing, sequencing of EF-1α and RPB2 genes from selected isolates will confirm species identify.</a:t>
            </a:r>
          </a:p>
          <a:p>
            <a:pPr marL="571500" indent="-398463">
              <a:spcAft>
                <a:spcPts val="1200"/>
              </a:spcAft>
              <a:buFont typeface="Arial"/>
              <a:buChar char="•"/>
            </a:pPr>
            <a:endParaRPr lang="en-US" sz="1800" dirty="0">
              <a:solidFill>
                <a:schemeClr val="tx1"/>
              </a:solidFill>
              <a:latin typeface="Arial"/>
            </a:endParaRPr>
          </a:p>
          <a:p>
            <a:pPr marL="571500" indent="-398463">
              <a:spcAft>
                <a:spcPts val="1200"/>
              </a:spcAft>
              <a:buFont typeface="Arial"/>
              <a:buChar char="•"/>
            </a:pPr>
            <a:r>
              <a:rPr lang="en-US" sz="3700" dirty="0">
                <a:solidFill>
                  <a:schemeClr val="tx1"/>
                </a:solidFill>
                <a:latin typeface="Arial"/>
              </a:rPr>
              <a:t>ITS2 </a:t>
            </a:r>
            <a:r>
              <a:rPr lang="en-US" sz="3700" dirty="0" err="1">
                <a:solidFill>
                  <a:schemeClr val="tx1"/>
                </a:solidFill>
                <a:latin typeface="Arial"/>
              </a:rPr>
              <a:t>metabarcoding</a:t>
            </a:r>
            <a:r>
              <a:rPr lang="en-US" sz="3700" dirty="0">
                <a:solidFill>
                  <a:schemeClr val="tx1"/>
                </a:solidFill>
                <a:latin typeface="Arial"/>
              </a:rPr>
              <a:t> will be performed across the range of BBD in order to examine frequency patterns of the primary fungal causative agents. In addition, disease state of infected trees was recorded and healthy trees were sampled in order to assess contribution of co-occurring fungal communities to disease severity and/or resistance to BBD infection</a:t>
            </a:r>
            <a:r>
              <a:rPr lang="en-US" sz="3700" dirty="0" smtClean="0">
                <a:solidFill>
                  <a:schemeClr val="tx1"/>
                </a:solidFill>
                <a:latin typeface="Arial"/>
              </a:rPr>
              <a:t>.</a:t>
            </a:r>
            <a:endParaRPr lang="en-US" sz="3200" i="1" dirty="0">
              <a:solidFill>
                <a:schemeClr val="tx1"/>
              </a:solidFill>
              <a:latin typeface="Arial"/>
            </a:endParaRPr>
          </a:p>
        </p:txBody>
      </p:sp>
      <p:pic>
        <p:nvPicPr>
          <p:cNvPr id="3" name="Picture 2" descr="wax_on_bark.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277510" y="5257025"/>
            <a:ext cx="7185767" cy="10768669"/>
          </a:xfrm>
          <a:prstGeom prst="rect">
            <a:avLst/>
          </a:prstGeom>
        </p:spPr>
      </p:pic>
      <p:pic>
        <p:nvPicPr>
          <p:cNvPr id="8" name="Picture 7" descr="parithecium_on_bark.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597353" y="5257025"/>
            <a:ext cx="6540928" cy="10768669"/>
          </a:xfrm>
          <a:prstGeom prst="rect">
            <a:avLst/>
          </a:prstGeom>
        </p:spPr>
      </p:pic>
      <p:sp>
        <p:nvSpPr>
          <p:cNvPr id="21" name="TextBox 20"/>
          <p:cNvSpPr txBox="1"/>
          <p:nvPr/>
        </p:nvSpPr>
        <p:spPr>
          <a:xfrm>
            <a:off x="29277510" y="16160388"/>
            <a:ext cx="13860771" cy="2369880"/>
          </a:xfrm>
          <a:prstGeom prst="rect">
            <a:avLst/>
          </a:prstGeom>
          <a:solidFill>
            <a:schemeClr val="bg1">
              <a:lumMod val="95000"/>
            </a:schemeClr>
          </a:solidFill>
          <a:ln w="38100">
            <a:solidFill>
              <a:schemeClr val="tx1"/>
            </a:solidFill>
          </a:ln>
        </p:spPr>
        <p:txBody>
          <a:bodyPr wrap="square" rtlCol="0">
            <a:spAutoFit/>
          </a:bodyPr>
          <a:lstStyle/>
          <a:p>
            <a:r>
              <a:rPr lang="en-US" sz="3700" b="1" dirty="0">
                <a:latin typeface="Arial"/>
              </a:rPr>
              <a:t>Fig. 2 </a:t>
            </a:r>
            <a:r>
              <a:rPr lang="en-US" sz="3700" dirty="0">
                <a:latin typeface="Arial"/>
              </a:rPr>
              <a:t>Images of BBD infected bark. Trees were assessed for scale load and fruiting body load in infected stands.</a:t>
            </a:r>
          </a:p>
          <a:p>
            <a:r>
              <a:rPr lang="en-US" sz="3700" b="1" dirty="0">
                <a:latin typeface="Arial"/>
              </a:rPr>
              <a:t>Left panel:</a:t>
            </a:r>
            <a:r>
              <a:rPr lang="en-US" sz="3700" b="1" i="1" dirty="0">
                <a:latin typeface="Arial"/>
              </a:rPr>
              <a:t> </a:t>
            </a:r>
            <a:r>
              <a:rPr lang="en-US" sz="3700" i="1" dirty="0">
                <a:latin typeface="Arial"/>
              </a:rPr>
              <a:t>Cryptococcus </a:t>
            </a:r>
            <a:r>
              <a:rPr lang="en-US" sz="3700" i="1" dirty="0" err="1">
                <a:latin typeface="Arial"/>
              </a:rPr>
              <a:t>fagisuga</a:t>
            </a:r>
            <a:r>
              <a:rPr lang="en-US" sz="3700" dirty="0">
                <a:latin typeface="Arial"/>
              </a:rPr>
              <a:t> scale (white markings).</a:t>
            </a:r>
          </a:p>
          <a:p>
            <a:r>
              <a:rPr lang="en-US" sz="3700" b="1" dirty="0">
                <a:latin typeface="Arial"/>
              </a:rPr>
              <a:t>Right panel: </a:t>
            </a:r>
            <a:r>
              <a:rPr lang="en-US" sz="3700" dirty="0">
                <a:latin typeface="Arial"/>
              </a:rPr>
              <a:t>Perithecia of </a:t>
            </a:r>
            <a:r>
              <a:rPr lang="en-US" sz="3700" i="1" dirty="0">
                <a:latin typeface="Arial"/>
              </a:rPr>
              <a:t>N.</a:t>
            </a:r>
            <a:r>
              <a:rPr lang="en-US" sz="3700" dirty="0">
                <a:latin typeface="Arial"/>
              </a:rPr>
              <a:t> </a:t>
            </a:r>
            <a:r>
              <a:rPr lang="en-US" sz="3700" i="1" dirty="0" err="1">
                <a:latin typeface="Arial"/>
              </a:rPr>
              <a:t>faginata</a:t>
            </a:r>
            <a:r>
              <a:rPr lang="en-US" sz="3700" dirty="0">
                <a:latin typeface="Arial"/>
              </a:rPr>
              <a:t> fungus (red bodies).</a:t>
            </a:r>
          </a:p>
        </p:txBody>
      </p:sp>
      <p:sp>
        <p:nvSpPr>
          <p:cNvPr id="22" name="Rectangle 21"/>
          <p:cNvSpPr/>
          <p:nvPr/>
        </p:nvSpPr>
        <p:spPr>
          <a:xfrm>
            <a:off x="713303" y="5232916"/>
            <a:ext cx="10466557" cy="26877195"/>
          </a:xfrm>
          <a:prstGeom prst="rect">
            <a:avLst/>
          </a:prstGeom>
          <a:solidFill>
            <a:schemeClr val="bg1">
              <a:lumMod val="95000"/>
            </a:schemeClr>
          </a:solidFill>
          <a:ln w="57150">
            <a:solidFill>
              <a:schemeClr val="tx1"/>
            </a:solidFill>
          </a:ln>
          <a:effectLst/>
        </p:spPr>
        <p:style>
          <a:lnRef idx="1">
            <a:schemeClr val="accent1"/>
          </a:lnRef>
          <a:fillRef idx="3">
            <a:schemeClr val="accent1"/>
          </a:fillRef>
          <a:effectRef idx="2">
            <a:schemeClr val="accent1"/>
          </a:effectRef>
          <a:fontRef idx="minor">
            <a:schemeClr val="lt1"/>
          </a:fontRef>
        </p:style>
        <p:txBody>
          <a:bodyPr lIns="406396" tIns="152398" rIns="406396" bIns="253997" rtlCol="0" anchor="t" anchorCtr="0"/>
          <a:lstStyle/>
          <a:p>
            <a:pPr>
              <a:lnSpc>
                <a:spcPct val="150000"/>
              </a:lnSpc>
            </a:pPr>
            <a:r>
              <a:rPr lang="en-US" sz="4900" b="1" dirty="0">
                <a:solidFill>
                  <a:schemeClr val="tx1"/>
                </a:solidFill>
                <a:latin typeface="Calibri"/>
              </a:rPr>
              <a:t>Background</a:t>
            </a:r>
          </a:p>
          <a:p>
            <a:pPr marL="571500" indent="-571500">
              <a:buFont typeface="Arial"/>
              <a:buChar char="•"/>
            </a:pPr>
            <a:r>
              <a:rPr lang="en-US" sz="4000" dirty="0">
                <a:solidFill>
                  <a:schemeClr val="tx1"/>
                </a:solidFill>
              </a:rPr>
              <a:t>Beech bark disease (BBD) is a widespread decline disease of American beech (</a:t>
            </a:r>
            <a:r>
              <a:rPr lang="en-US" sz="4000" i="1" dirty="0" err="1">
                <a:solidFill>
                  <a:schemeClr val="tx1"/>
                </a:solidFill>
              </a:rPr>
              <a:t>Fagus</a:t>
            </a:r>
            <a:r>
              <a:rPr lang="en-US" sz="4000" i="1" dirty="0">
                <a:solidFill>
                  <a:schemeClr val="tx1"/>
                </a:solidFill>
              </a:rPr>
              <a:t> </a:t>
            </a:r>
            <a:r>
              <a:rPr lang="en-US" sz="4000" i="1" dirty="0" err="1">
                <a:solidFill>
                  <a:schemeClr val="tx1"/>
                </a:solidFill>
              </a:rPr>
              <a:t>grandifolia</a:t>
            </a:r>
            <a:r>
              <a:rPr lang="en-US" sz="4000" dirty="0">
                <a:solidFill>
                  <a:schemeClr val="tx1"/>
                </a:solidFill>
              </a:rPr>
              <a:t>) arising from the interaction between a non-native scale insect (</a:t>
            </a:r>
            <a:r>
              <a:rPr lang="en-US" sz="4000" i="1" dirty="0">
                <a:solidFill>
                  <a:schemeClr val="tx1"/>
                </a:solidFill>
              </a:rPr>
              <a:t>Cryptococcus </a:t>
            </a:r>
            <a:r>
              <a:rPr lang="en-US" sz="4000" i="1" dirty="0" err="1">
                <a:solidFill>
                  <a:schemeClr val="tx1"/>
                </a:solidFill>
              </a:rPr>
              <a:t>fagisuga</a:t>
            </a:r>
            <a:r>
              <a:rPr lang="en-US" sz="4000" dirty="0">
                <a:solidFill>
                  <a:schemeClr val="tx1"/>
                </a:solidFill>
              </a:rPr>
              <a:t>) and one of 2-3 ascomycete fungi (primarily</a:t>
            </a:r>
            <a:r>
              <a:rPr lang="en-US" sz="4000" i="1" dirty="0">
                <a:solidFill>
                  <a:schemeClr val="tx1"/>
                </a:solidFill>
              </a:rPr>
              <a:t> </a:t>
            </a:r>
            <a:r>
              <a:rPr lang="en-US" sz="4000" i="1" dirty="0" err="1">
                <a:solidFill>
                  <a:schemeClr val="tx1"/>
                </a:solidFill>
              </a:rPr>
              <a:t>Neonectria</a:t>
            </a:r>
            <a:r>
              <a:rPr lang="en-US" sz="4000" i="1" dirty="0">
                <a:solidFill>
                  <a:schemeClr val="tx1"/>
                </a:solidFill>
              </a:rPr>
              <a:t> </a:t>
            </a:r>
            <a:r>
              <a:rPr lang="en-US" sz="4000" i="1" dirty="0" err="1">
                <a:solidFill>
                  <a:schemeClr val="tx1"/>
                </a:solidFill>
              </a:rPr>
              <a:t>ditissima</a:t>
            </a:r>
            <a:r>
              <a:rPr lang="en-US" sz="4000" dirty="0">
                <a:solidFill>
                  <a:schemeClr val="tx1"/>
                </a:solidFill>
              </a:rPr>
              <a:t> and </a:t>
            </a:r>
            <a:r>
              <a:rPr lang="en-US" sz="4000" i="1" dirty="0">
                <a:solidFill>
                  <a:schemeClr val="tx1"/>
                </a:solidFill>
              </a:rPr>
              <a:t>N. </a:t>
            </a:r>
            <a:r>
              <a:rPr lang="en-US" sz="4000" i="1" dirty="0" err="1">
                <a:solidFill>
                  <a:schemeClr val="tx1"/>
                </a:solidFill>
              </a:rPr>
              <a:t>faginata</a:t>
            </a:r>
            <a:r>
              <a:rPr lang="en-US" sz="4000" dirty="0">
                <a:solidFill>
                  <a:schemeClr val="tx1"/>
                </a:solidFill>
              </a:rPr>
              <a:t>). </a:t>
            </a:r>
          </a:p>
          <a:p>
            <a:pPr marL="571500" indent="-571500">
              <a:buFont typeface="Arial"/>
              <a:buChar char="•"/>
            </a:pPr>
            <a:endParaRPr lang="en-US" sz="2400" dirty="0">
              <a:solidFill>
                <a:schemeClr val="tx1"/>
              </a:solidFill>
              <a:latin typeface="Arial"/>
            </a:endParaRPr>
          </a:p>
          <a:p>
            <a:pPr marL="571500" indent="-571500">
              <a:buFont typeface="Arial"/>
              <a:buChar char="•"/>
            </a:pPr>
            <a:r>
              <a:rPr lang="en-US" sz="4000" dirty="0">
                <a:solidFill>
                  <a:schemeClr val="tx1"/>
                </a:solidFill>
              </a:rPr>
              <a:t>In the face of this exotic decline disease, beech has maintained or even increased its role as a dominant component of eastern forests, but now occurs in much smaller, denser stands due to strong recruitment and survival by beech despite increased mortality rates</a:t>
            </a:r>
            <a:r>
              <a:rPr lang="en-US" sz="4000" dirty="0">
                <a:solidFill>
                  <a:schemeClr val="tx1"/>
                </a:solidFill>
                <a:latin typeface="Arial"/>
              </a:rPr>
              <a:t>.</a:t>
            </a:r>
          </a:p>
          <a:p>
            <a:pPr marL="571500" indent="-571500">
              <a:buFont typeface="Arial"/>
              <a:buChar char="•"/>
            </a:pPr>
            <a:endParaRPr lang="en-US" sz="2000" dirty="0">
              <a:solidFill>
                <a:schemeClr val="tx1"/>
              </a:solidFill>
              <a:latin typeface="Arial"/>
            </a:endParaRPr>
          </a:p>
          <a:p>
            <a:pPr marL="571500" indent="-571500">
              <a:buFont typeface="Arial"/>
              <a:buChar char="•"/>
            </a:pPr>
            <a:r>
              <a:rPr lang="en-US" sz="4000" dirty="0">
                <a:solidFill>
                  <a:schemeClr val="tx1"/>
                </a:solidFill>
              </a:rPr>
              <a:t>The less aggressive generalist, </a:t>
            </a:r>
            <a:r>
              <a:rPr lang="en-US" sz="4000" i="1" dirty="0">
                <a:solidFill>
                  <a:schemeClr val="tx1"/>
                </a:solidFill>
              </a:rPr>
              <a:t>N. </a:t>
            </a:r>
            <a:r>
              <a:rPr lang="en-US" sz="4000" i="1" dirty="0" err="1">
                <a:solidFill>
                  <a:schemeClr val="tx1"/>
                </a:solidFill>
              </a:rPr>
              <a:t>ditissima</a:t>
            </a:r>
            <a:r>
              <a:rPr lang="en-US" sz="4000" i="1" dirty="0">
                <a:solidFill>
                  <a:schemeClr val="tx1"/>
                </a:solidFill>
              </a:rPr>
              <a:t>, </a:t>
            </a:r>
            <a:r>
              <a:rPr lang="en-US" sz="4000" dirty="0">
                <a:solidFill>
                  <a:schemeClr val="tx1"/>
                </a:solidFill>
              </a:rPr>
              <a:t>has been reported as an early colonizer in the advancing front and infects non-beech hosts such as </a:t>
            </a:r>
            <a:r>
              <a:rPr lang="en-US" sz="4000" i="1" dirty="0" err="1">
                <a:solidFill>
                  <a:schemeClr val="tx1"/>
                </a:solidFill>
              </a:rPr>
              <a:t>Betula</a:t>
            </a:r>
            <a:r>
              <a:rPr lang="en-US" sz="4000" i="1" dirty="0">
                <a:solidFill>
                  <a:schemeClr val="tx1"/>
                </a:solidFill>
              </a:rPr>
              <a:t> </a:t>
            </a:r>
            <a:r>
              <a:rPr lang="en-US" sz="4000" i="1" dirty="0" err="1">
                <a:solidFill>
                  <a:schemeClr val="tx1"/>
                </a:solidFill>
              </a:rPr>
              <a:t>lenta</a:t>
            </a:r>
            <a:r>
              <a:rPr lang="en-US" sz="4000" dirty="0">
                <a:solidFill>
                  <a:schemeClr val="tx1"/>
                </a:solidFill>
              </a:rPr>
              <a:t> (black birch), while in aftermath forests the BBD-obligate fungus, </a:t>
            </a:r>
            <a:r>
              <a:rPr lang="en-US" sz="4000" i="1" dirty="0">
                <a:solidFill>
                  <a:schemeClr val="tx1"/>
                </a:solidFill>
              </a:rPr>
              <a:t>N. </a:t>
            </a:r>
            <a:r>
              <a:rPr lang="en-US" sz="4000" i="1" dirty="0" err="1">
                <a:solidFill>
                  <a:schemeClr val="tx1"/>
                </a:solidFill>
              </a:rPr>
              <a:t>faginata</a:t>
            </a:r>
            <a:r>
              <a:rPr lang="en-US" sz="4000" i="1" dirty="0">
                <a:solidFill>
                  <a:schemeClr val="tx1"/>
                </a:solidFill>
              </a:rPr>
              <a:t>, </a:t>
            </a:r>
            <a:r>
              <a:rPr lang="en-US" sz="4000" dirty="0">
                <a:solidFill>
                  <a:schemeClr val="tx1"/>
                </a:solidFill>
              </a:rPr>
              <a:t>may be dominant. </a:t>
            </a:r>
          </a:p>
          <a:p>
            <a:pPr marL="571500" indent="-571500">
              <a:buFont typeface="Arial"/>
              <a:buChar char="•"/>
            </a:pPr>
            <a:endParaRPr lang="en-US" sz="2000" dirty="0">
              <a:solidFill>
                <a:schemeClr val="tx1"/>
              </a:solidFill>
              <a:latin typeface="Arial"/>
            </a:endParaRPr>
          </a:p>
          <a:p>
            <a:pPr marL="571500" indent="-571500">
              <a:buFont typeface="Arial"/>
              <a:buChar char="•"/>
            </a:pPr>
            <a:r>
              <a:rPr lang="en-US" sz="4000" dirty="0">
                <a:solidFill>
                  <a:schemeClr val="tx1"/>
                </a:solidFill>
              </a:rPr>
              <a:t>The overarching goal of this research is to develop the beech bark disease system as an emerging model for understanding pathogen-tree interactions and contemporary evolutionary change.</a:t>
            </a:r>
          </a:p>
          <a:p>
            <a:endParaRPr lang="en-US" sz="2000" b="1" dirty="0">
              <a:solidFill>
                <a:schemeClr val="tx1"/>
              </a:solidFill>
            </a:endParaRPr>
          </a:p>
          <a:p>
            <a:r>
              <a:rPr lang="en-US" sz="4000" b="1" dirty="0">
                <a:solidFill>
                  <a:schemeClr val="tx1"/>
                </a:solidFill>
              </a:rPr>
              <a:t>Objectives:</a:t>
            </a:r>
          </a:p>
          <a:p>
            <a:pPr marL="742950" indent="-742950">
              <a:buFont typeface="+mj-lt"/>
              <a:buAutoNum type="arabicPeriod"/>
            </a:pPr>
            <a:r>
              <a:rPr lang="en-US" sz="4000" dirty="0">
                <a:solidFill>
                  <a:schemeClr val="tx1"/>
                </a:solidFill>
              </a:rPr>
              <a:t>Examine patterns and consequences of co-occurrence among fungal BBD agents at multiple spatial scales and to determine the effects of spillover of </a:t>
            </a:r>
            <a:r>
              <a:rPr lang="en-US" sz="4000" i="1" dirty="0">
                <a:solidFill>
                  <a:schemeClr val="tx1"/>
                </a:solidFill>
              </a:rPr>
              <a:t>N. </a:t>
            </a:r>
            <a:r>
              <a:rPr lang="en-US" sz="4000" i="1" dirty="0" err="1">
                <a:solidFill>
                  <a:schemeClr val="tx1"/>
                </a:solidFill>
              </a:rPr>
              <a:t>ditissima</a:t>
            </a:r>
            <a:r>
              <a:rPr lang="en-US" sz="4000" i="1" dirty="0">
                <a:solidFill>
                  <a:schemeClr val="tx1"/>
                </a:solidFill>
              </a:rPr>
              <a:t> </a:t>
            </a:r>
            <a:r>
              <a:rPr lang="en-US" sz="4000" dirty="0">
                <a:solidFill>
                  <a:schemeClr val="tx1"/>
                </a:solidFill>
              </a:rPr>
              <a:t>(BBD-associate that causes target canker on a variety of hardwood hosts) on co-occurring species across the range of BBD. </a:t>
            </a:r>
            <a:endParaRPr lang="en-US" sz="4000" dirty="0">
              <a:solidFill>
                <a:schemeClr val="tx1"/>
              </a:solidFill>
              <a:latin typeface="Arial"/>
            </a:endParaRPr>
          </a:p>
          <a:p>
            <a:pPr marL="742950" indent="-742950">
              <a:buFont typeface="+mj-lt"/>
              <a:buAutoNum type="arabicPeriod"/>
            </a:pPr>
            <a:endParaRPr lang="en-US" sz="3200" dirty="0">
              <a:solidFill>
                <a:schemeClr val="tx1"/>
              </a:solidFill>
              <a:latin typeface="Calibri"/>
            </a:endParaRPr>
          </a:p>
          <a:p>
            <a:pPr marL="742950" indent="-742950">
              <a:buFont typeface="+mj-lt"/>
              <a:buAutoNum type="arabicPeriod"/>
            </a:pPr>
            <a:r>
              <a:rPr lang="en-US" sz="4000" dirty="0">
                <a:solidFill>
                  <a:schemeClr val="tx1"/>
                </a:solidFill>
                <a:latin typeface="Calibri"/>
              </a:rPr>
              <a:t>Reconstruct population structure of </a:t>
            </a:r>
            <a:r>
              <a:rPr lang="en-US" sz="4000" i="1" dirty="0">
                <a:solidFill>
                  <a:schemeClr val="tx1"/>
                </a:solidFill>
                <a:latin typeface="Calibri"/>
              </a:rPr>
              <a:t>N. </a:t>
            </a:r>
            <a:r>
              <a:rPr lang="en-US" sz="4000" i="1" dirty="0" err="1">
                <a:solidFill>
                  <a:schemeClr val="tx1"/>
                </a:solidFill>
                <a:latin typeface="Calibri"/>
              </a:rPr>
              <a:t>faginata</a:t>
            </a:r>
            <a:r>
              <a:rPr lang="en-US" sz="4000" i="1" dirty="0">
                <a:solidFill>
                  <a:schemeClr val="tx1"/>
                </a:solidFill>
                <a:latin typeface="Calibri"/>
              </a:rPr>
              <a:t> </a:t>
            </a:r>
            <a:r>
              <a:rPr lang="en-US" sz="4000" dirty="0">
                <a:solidFill>
                  <a:schemeClr val="tx1"/>
                </a:solidFill>
                <a:latin typeface="Calibri"/>
              </a:rPr>
              <a:t>and</a:t>
            </a:r>
            <a:r>
              <a:rPr lang="en-US" sz="4000" i="1" dirty="0">
                <a:solidFill>
                  <a:schemeClr val="tx1"/>
                </a:solidFill>
                <a:latin typeface="Calibri"/>
              </a:rPr>
              <a:t> N. </a:t>
            </a:r>
            <a:r>
              <a:rPr lang="en-US" sz="4000" i="1" dirty="0" err="1">
                <a:solidFill>
                  <a:schemeClr val="tx1"/>
                </a:solidFill>
                <a:latin typeface="Calibri"/>
              </a:rPr>
              <a:t>ditissima</a:t>
            </a:r>
            <a:r>
              <a:rPr lang="en-US" sz="4000" i="1" dirty="0">
                <a:solidFill>
                  <a:schemeClr val="tx1"/>
                </a:solidFill>
                <a:latin typeface="Calibri"/>
              </a:rPr>
              <a:t> </a:t>
            </a:r>
            <a:r>
              <a:rPr lang="en-US" sz="4000" dirty="0">
                <a:solidFill>
                  <a:schemeClr val="tx1"/>
                </a:solidFill>
                <a:latin typeface="Calibri"/>
              </a:rPr>
              <a:t>across the range of BBD to determine rates of gene flow and local adaptation to host, climate, or local site conditions.</a:t>
            </a:r>
            <a:endParaRPr lang="en-US" sz="4000" i="1" dirty="0">
              <a:solidFill>
                <a:schemeClr val="tx1"/>
              </a:solidFill>
              <a:latin typeface="Calibri"/>
            </a:endParaRPr>
          </a:p>
        </p:txBody>
      </p:sp>
      <p:pic>
        <p:nvPicPr>
          <p:cNvPr id="9" name="Picture 8" descr="Neonectria_abd.pdf"/>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255500" y="25654000"/>
            <a:ext cx="9575800" cy="6456112"/>
          </a:xfrm>
          <a:prstGeom prst="rect">
            <a:avLst/>
          </a:prstGeom>
          <a:ln>
            <a:noFill/>
          </a:ln>
        </p:spPr>
      </p:pic>
      <p:pic>
        <p:nvPicPr>
          <p:cNvPr id="10" name="Picture 9" descr="Neonectria_sampling_trees.pdf"/>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2283385" y="19184240"/>
            <a:ext cx="9306615" cy="6469760"/>
          </a:xfrm>
          <a:prstGeom prst="rect">
            <a:avLst/>
          </a:prstGeom>
          <a:ln>
            <a:noFill/>
          </a:ln>
          <a:effectLst/>
        </p:spPr>
      </p:pic>
      <p:grpSp>
        <p:nvGrpSpPr>
          <p:cNvPr id="25" name="Group 24"/>
          <p:cNvGrpSpPr/>
          <p:nvPr/>
        </p:nvGrpSpPr>
        <p:grpSpPr>
          <a:xfrm>
            <a:off x="14516102" y="28704969"/>
            <a:ext cx="2528032" cy="1787730"/>
            <a:chOff x="14308668" y="28819270"/>
            <a:chExt cx="2528032" cy="1787730"/>
          </a:xfrm>
        </p:grpSpPr>
        <p:cxnSp>
          <p:nvCxnSpPr>
            <p:cNvPr id="27" name="Straight Arrow Connector 26"/>
            <p:cNvCxnSpPr/>
            <p:nvPr/>
          </p:nvCxnSpPr>
          <p:spPr>
            <a:xfrm flipH="1">
              <a:off x="14308668" y="29650267"/>
              <a:ext cx="1523999" cy="956733"/>
            </a:xfrm>
            <a:prstGeom prst="straightConnector1">
              <a:avLst/>
            </a:prstGeom>
            <a:ln>
              <a:solidFill>
                <a:schemeClr val="tx1"/>
              </a:solidFill>
              <a:tailEnd type="arrow" w="lg" len="med"/>
            </a:ln>
            <a:effectLst/>
          </p:spPr>
          <p:style>
            <a:lnRef idx="2">
              <a:schemeClr val="accent1"/>
            </a:lnRef>
            <a:fillRef idx="0">
              <a:schemeClr val="accent1"/>
            </a:fillRef>
            <a:effectRef idx="1">
              <a:schemeClr val="accent1"/>
            </a:effectRef>
            <a:fontRef idx="minor">
              <a:schemeClr val="tx1"/>
            </a:fontRef>
          </p:style>
        </p:cxnSp>
        <p:sp>
          <p:nvSpPr>
            <p:cNvPr id="28" name="TextBox 27"/>
            <p:cNvSpPr txBox="1"/>
            <p:nvPr/>
          </p:nvSpPr>
          <p:spPr>
            <a:xfrm>
              <a:off x="15045283" y="28819270"/>
              <a:ext cx="1791417" cy="830997"/>
            </a:xfrm>
            <a:prstGeom prst="rect">
              <a:avLst/>
            </a:prstGeom>
            <a:noFill/>
          </p:spPr>
          <p:txBody>
            <a:bodyPr wrap="none" rtlCol="0">
              <a:spAutoFit/>
            </a:bodyPr>
            <a:lstStyle/>
            <a:p>
              <a:r>
                <a:rPr lang="en-US" sz="2400" i="1" dirty="0">
                  <a:latin typeface="Arial"/>
                </a:rPr>
                <a:t>N. </a:t>
              </a:r>
              <a:r>
                <a:rPr lang="en-US" sz="2400" i="1" dirty="0" err="1">
                  <a:latin typeface="Arial"/>
                </a:rPr>
                <a:t>ditissima</a:t>
              </a:r>
              <a:r>
                <a:rPr lang="en-US" sz="2400" dirty="0">
                  <a:latin typeface="Arial"/>
                </a:rPr>
                <a:t> </a:t>
              </a:r>
            </a:p>
            <a:p>
              <a:r>
                <a:rPr lang="en-US" sz="2400" dirty="0">
                  <a:latin typeface="Arial"/>
                </a:rPr>
                <a:t>detected</a:t>
              </a:r>
              <a:endParaRPr lang="en-US" sz="2400" i="1" dirty="0">
                <a:latin typeface="Arial"/>
              </a:endParaRPr>
            </a:p>
          </p:txBody>
        </p:sp>
      </p:grpSp>
      <p:sp>
        <p:nvSpPr>
          <p:cNvPr id="11" name="TextBox 10"/>
          <p:cNvSpPr txBox="1"/>
          <p:nvPr/>
        </p:nvSpPr>
        <p:spPr>
          <a:xfrm>
            <a:off x="19337868" y="21536224"/>
            <a:ext cx="1337701" cy="600164"/>
          </a:xfrm>
          <a:prstGeom prst="rect">
            <a:avLst/>
          </a:prstGeom>
          <a:noFill/>
        </p:spPr>
        <p:txBody>
          <a:bodyPr wrap="none" rtlCol="0">
            <a:spAutoFit/>
          </a:bodyPr>
          <a:lstStyle/>
          <a:p>
            <a:r>
              <a:rPr lang="en-US" sz="3300" dirty="0">
                <a:latin typeface="Arial"/>
              </a:rPr>
              <a:t>beech</a:t>
            </a:r>
          </a:p>
        </p:txBody>
      </p:sp>
      <p:sp>
        <p:nvSpPr>
          <p:cNvPr id="55" name="TextBox 54"/>
          <p:cNvSpPr txBox="1"/>
          <p:nvPr/>
        </p:nvSpPr>
        <p:spPr>
          <a:xfrm>
            <a:off x="12283386" y="16160388"/>
            <a:ext cx="15988853" cy="2369880"/>
          </a:xfrm>
          <a:prstGeom prst="rect">
            <a:avLst/>
          </a:prstGeom>
          <a:solidFill>
            <a:schemeClr val="bg1">
              <a:lumMod val="95000"/>
            </a:schemeClr>
          </a:solidFill>
          <a:ln w="38100">
            <a:solidFill>
              <a:schemeClr val="tx1"/>
            </a:solidFill>
          </a:ln>
        </p:spPr>
        <p:txBody>
          <a:bodyPr wrap="square" rtlCol="0">
            <a:spAutoFit/>
          </a:bodyPr>
          <a:lstStyle/>
          <a:p>
            <a:r>
              <a:rPr lang="en-US" sz="3700" b="1" dirty="0">
                <a:latin typeface="Arial"/>
              </a:rPr>
              <a:t>Fig. 1 </a:t>
            </a:r>
            <a:r>
              <a:rPr lang="en-US" sz="3700" dirty="0">
                <a:latin typeface="Arial"/>
              </a:rPr>
              <a:t>Sampling of BBD populations across the current range of infection. BBD was introduced </a:t>
            </a:r>
            <a:r>
              <a:rPr lang="en-US" sz="3700" i="1" dirty="0">
                <a:latin typeface="Arial"/>
              </a:rPr>
              <a:t>c.</a:t>
            </a:r>
            <a:r>
              <a:rPr lang="en-US" sz="3700" dirty="0">
                <a:latin typeface="Arial"/>
              </a:rPr>
              <a:t> 1890 in southeastern Canada and has spread southwest. Longitudinal and latitudinal gradients were sampled in order to disentangle temporal effects of disease onset and effects of climate. </a:t>
            </a:r>
          </a:p>
        </p:txBody>
      </p:sp>
      <p:sp>
        <p:nvSpPr>
          <p:cNvPr id="57" name="Oval 56"/>
          <p:cNvSpPr/>
          <p:nvPr/>
        </p:nvSpPr>
        <p:spPr>
          <a:xfrm>
            <a:off x="15025169" y="19469101"/>
            <a:ext cx="2286000" cy="852630"/>
          </a:xfrm>
          <a:prstGeom prst="ellipse">
            <a:avLst/>
          </a:prstGeom>
          <a:noFill/>
          <a:ln w="12700">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tx1"/>
              </a:solidFill>
            </a:endParaRPr>
          </a:p>
        </p:txBody>
      </p:sp>
      <p:sp>
        <p:nvSpPr>
          <p:cNvPr id="58" name="Oval 57"/>
          <p:cNvSpPr/>
          <p:nvPr/>
        </p:nvSpPr>
        <p:spPr>
          <a:xfrm>
            <a:off x="17414760" y="22542499"/>
            <a:ext cx="911340" cy="1976307"/>
          </a:xfrm>
          <a:prstGeom prst="ellipse">
            <a:avLst/>
          </a:prstGeom>
          <a:noFill/>
          <a:ln w="25400">
            <a:solidFill>
              <a:schemeClr val="tx1"/>
            </a:solidFill>
          </a:ln>
          <a:effectLst/>
          <a:scene3d>
            <a:camera prst="orthographicFront">
              <a:rot lat="0" lon="0" rev="19800000"/>
            </a:camera>
            <a:lightRig rig="threePt" dir="t"/>
          </a:scene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tx1"/>
              </a:solidFill>
            </a:endParaRPr>
          </a:p>
        </p:txBody>
      </p:sp>
      <p:sp>
        <p:nvSpPr>
          <p:cNvPr id="59" name="Oval 58"/>
          <p:cNvSpPr/>
          <p:nvPr/>
        </p:nvSpPr>
        <p:spPr>
          <a:xfrm>
            <a:off x="13928086" y="22339300"/>
            <a:ext cx="1172214" cy="2292580"/>
          </a:xfrm>
          <a:prstGeom prst="ellipse">
            <a:avLst/>
          </a:prstGeom>
          <a:noFill/>
          <a:ln w="25400">
            <a:solidFill>
              <a:schemeClr val="tx1"/>
            </a:solidFill>
          </a:ln>
          <a:effectLst/>
          <a:scene3d>
            <a:camera prst="orthographicFront">
              <a:rot lat="0" lon="0" rev="1800000"/>
            </a:camera>
            <a:lightRig rig="threePt" dir="t"/>
          </a:scene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tx1"/>
              </a:solidFill>
            </a:endParaRPr>
          </a:p>
        </p:txBody>
      </p:sp>
      <p:sp>
        <p:nvSpPr>
          <p:cNvPr id="85" name="TextBox 84">
            <a:extLst>
              <a:ext uri="{FF2B5EF4-FFF2-40B4-BE49-F238E27FC236}">
                <a16:creationId xmlns="" xmlns:a16="http://schemas.microsoft.com/office/drawing/2014/main" id="{87EB4345-E403-43D9-B7E9-A62BE8B76DFB}"/>
              </a:ext>
            </a:extLst>
          </p:cNvPr>
          <p:cNvSpPr txBox="1"/>
          <p:nvPr/>
        </p:nvSpPr>
        <p:spPr>
          <a:xfrm>
            <a:off x="913583" y="2933487"/>
            <a:ext cx="9602017" cy="1077218"/>
          </a:xfrm>
          <a:prstGeom prst="rect">
            <a:avLst/>
          </a:prstGeom>
          <a:solidFill>
            <a:schemeClr val="bg1">
              <a:lumMod val="95000"/>
            </a:schemeClr>
          </a:solidFill>
          <a:ln w="38100">
            <a:noFill/>
          </a:ln>
        </p:spPr>
        <p:txBody>
          <a:bodyPr wrap="square" rtlCol="0">
            <a:spAutoFit/>
          </a:bodyPr>
          <a:lstStyle/>
          <a:p>
            <a:r>
              <a:rPr lang="en-US" sz="3200" b="1" dirty="0">
                <a:latin typeface="Arial"/>
              </a:rPr>
              <a:t>For more information:</a:t>
            </a:r>
            <a:endParaRPr lang="en-US" sz="3200" b="1" u="sng" dirty="0">
              <a:latin typeface="Arial"/>
            </a:endParaRPr>
          </a:p>
          <a:p>
            <a:r>
              <a:rPr lang="en-US" sz="3200" b="1" dirty="0">
                <a:latin typeface="Arial"/>
              </a:rPr>
              <a:t>    </a:t>
            </a:r>
            <a:r>
              <a:rPr lang="en-US" sz="3200" dirty="0">
                <a:solidFill>
                  <a:schemeClr val="tx2"/>
                </a:solidFill>
                <a:latin typeface="Arial"/>
                <a:hlinkClick r:id="rId7"/>
              </a:rPr>
              <a:t>http://mypages.unh.edu/garnaslab</a:t>
            </a:r>
            <a:r>
              <a:rPr lang="en-US" sz="3200" dirty="0">
                <a:solidFill>
                  <a:schemeClr val="tx2"/>
                </a:solidFill>
                <a:latin typeface="Arial"/>
              </a:rPr>
              <a:t> </a:t>
            </a:r>
            <a:r>
              <a:rPr lang="en-US" sz="3200" dirty="0">
                <a:latin typeface="Arial"/>
              </a:rPr>
              <a:t>or</a:t>
            </a:r>
            <a:r>
              <a:rPr lang="en-US" sz="3200" dirty="0">
                <a:solidFill>
                  <a:schemeClr val="tx2"/>
                </a:solidFill>
                <a:latin typeface="Arial"/>
              </a:rPr>
              <a:t> </a:t>
            </a:r>
            <a:r>
              <a:rPr lang="en-US" sz="3200" dirty="0">
                <a:latin typeface="Arial"/>
              </a:rPr>
              <a:t>@</a:t>
            </a:r>
            <a:r>
              <a:rPr lang="en-US" sz="3200" dirty="0" err="1">
                <a:latin typeface="Arial"/>
              </a:rPr>
              <a:t>jeffgarnas</a:t>
            </a:r>
            <a:endParaRPr lang="en-US" sz="3200" dirty="0">
              <a:latin typeface="Arial"/>
            </a:endParaRPr>
          </a:p>
        </p:txBody>
      </p:sp>
      <p:sp>
        <p:nvSpPr>
          <p:cNvPr id="86" name="TextBox 85">
            <a:extLst>
              <a:ext uri="{FF2B5EF4-FFF2-40B4-BE49-F238E27FC236}">
                <a16:creationId xmlns="" xmlns:a16="http://schemas.microsoft.com/office/drawing/2014/main" id="{27EE949D-FECC-4173-9C53-E2FA933FE84B}"/>
              </a:ext>
            </a:extLst>
          </p:cNvPr>
          <p:cNvSpPr txBox="1"/>
          <p:nvPr/>
        </p:nvSpPr>
        <p:spPr>
          <a:xfrm>
            <a:off x="33892944" y="2903007"/>
            <a:ext cx="9084674" cy="1077218"/>
          </a:xfrm>
          <a:prstGeom prst="rect">
            <a:avLst/>
          </a:prstGeom>
          <a:solidFill>
            <a:schemeClr val="bg1">
              <a:lumMod val="95000"/>
            </a:schemeClr>
          </a:solidFill>
          <a:ln w="38100">
            <a:noFill/>
          </a:ln>
        </p:spPr>
        <p:txBody>
          <a:bodyPr wrap="square" rtlCol="0">
            <a:spAutoFit/>
          </a:bodyPr>
          <a:lstStyle/>
          <a:p>
            <a:r>
              <a:rPr lang="en-US" sz="3200" dirty="0">
                <a:latin typeface="Arial"/>
              </a:rPr>
              <a:t>Presenting authors:</a:t>
            </a:r>
          </a:p>
          <a:p>
            <a:r>
              <a:rPr lang="en-US" sz="3200" dirty="0">
                <a:latin typeface="Arial"/>
              </a:rPr>
              <a:t>     </a:t>
            </a:r>
            <a:r>
              <a:rPr lang="en-US" sz="3200" dirty="0">
                <a:latin typeface="Arial"/>
                <a:hlinkClick r:id="rId8"/>
              </a:rPr>
              <a:t>eric.morrison@unh.edu</a:t>
            </a:r>
            <a:r>
              <a:rPr lang="en-US" sz="3200" dirty="0">
                <a:latin typeface="Arial"/>
              </a:rPr>
              <a:t>; </a:t>
            </a:r>
            <a:r>
              <a:rPr lang="en-US" sz="3200" dirty="0">
                <a:latin typeface="Arial"/>
                <a:hlinkClick r:id="rId9"/>
              </a:rPr>
              <a:t>jeff.garnas@unh.edu</a:t>
            </a:r>
            <a:r>
              <a:rPr lang="en-US" sz="3200" dirty="0">
                <a:latin typeface="Arial"/>
              </a:rPr>
              <a:t> </a:t>
            </a:r>
          </a:p>
        </p:txBody>
      </p:sp>
      <p:sp>
        <p:nvSpPr>
          <p:cNvPr id="56" name="Rectangle 55"/>
          <p:cNvSpPr/>
          <p:nvPr/>
        </p:nvSpPr>
        <p:spPr>
          <a:xfrm>
            <a:off x="21737142" y="19182905"/>
            <a:ext cx="6535097" cy="12923249"/>
          </a:xfrm>
          <a:prstGeom prst="rect">
            <a:avLst/>
          </a:prstGeom>
          <a:solidFill>
            <a:schemeClr val="bg1">
              <a:lumMod val="95000"/>
            </a:schemeClr>
          </a:solidFill>
          <a:ln w="3810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marL="182563"/>
            <a:r>
              <a:rPr lang="en-US" sz="3700" b="1" dirty="0">
                <a:solidFill>
                  <a:schemeClr val="tx1"/>
                </a:solidFill>
                <a:latin typeface="Arial"/>
              </a:rPr>
              <a:t>Fig. 3 </a:t>
            </a:r>
            <a:r>
              <a:rPr lang="en-US" sz="3700" dirty="0">
                <a:solidFill>
                  <a:schemeClr val="tx1"/>
                </a:solidFill>
                <a:latin typeface="Arial"/>
              </a:rPr>
              <a:t>NMDS ordinations of ITS2 barcoding data from bark fungal communities. Preliminary data were collected to assess ITS2 as a barcode for detection of </a:t>
            </a:r>
            <a:r>
              <a:rPr lang="en-US" sz="3700" i="1" dirty="0">
                <a:solidFill>
                  <a:schemeClr val="tx1"/>
                </a:solidFill>
                <a:latin typeface="Arial"/>
              </a:rPr>
              <a:t>N. </a:t>
            </a:r>
            <a:r>
              <a:rPr lang="en-US" sz="3700" i="1" dirty="0" err="1">
                <a:solidFill>
                  <a:schemeClr val="tx1"/>
                </a:solidFill>
                <a:latin typeface="Arial"/>
              </a:rPr>
              <a:t>faginata</a:t>
            </a:r>
            <a:r>
              <a:rPr lang="en-US" sz="3700" dirty="0">
                <a:solidFill>
                  <a:schemeClr val="tx1"/>
                </a:solidFill>
                <a:latin typeface="Arial"/>
              </a:rPr>
              <a:t> and </a:t>
            </a:r>
            <a:r>
              <a:rPr lang="en-US" sz="3700" i="1" dirty="0">
                <a:solidFill>
                  <a:schemeClr val="tx1"/>
                </a:solidFill>
                <a:latin typeface="Arial"/>
              </a:rPr>
              <a:t>N. </a:t>
            </a:r>
            <a:r>
              <a:rPr lang="en-US" sz="3700" i="1" dirty="0" err="1">
                <a:solidFill>
                  <a:schemeClr val="tx1"/>
                </a:solidFill>
                <a:latin typeface="Arial"/>
              </a:rPr>
              <a:t>ditissima</a:t>
            </a:r>
            <a:r>
              <a:rPr lang="en-US" sz="3700" dirty="0">
                <a:solidFill>
                  <a:schemeClr val="tx1"/>
                </a:solidFill>
                <a:latin typeface="Arial"/>
              </a:rPr>
              <a:t>. </a:t>
            </a:r>
          </a:p>
          <a:p>
            <a:pPr marL="182563"/>
            <a:r>
              <a:rPr lang="en-US" sz="3700" b="1" dirty="0">
                <a:solidFill>
                  <a:schemeClr val="tx1"/>
                </a:solidFill>
                <a:latin typeface="Arial"/>
              </a:rPr>
              <a:t>Top panel: </a:t>
            </a:r>
            <a:r>
              <a:rPr lang="en-US" sz="3700" dirty="0">
                <a:solidFill>
                  <a:schemeClr val="tx1"/>
                </a:solidFill>
                <a:latin typeface="Arial"/>
              </a:rPr>
              <a:t>Bark plugs (points) were taken from three tree types. Both apparently healthy and diseased American beech and diseased black birch were sampled.</a:t>
            </a:r>
          </a:p>
          <a:p>
            <a:pPr marL="182563"/>
            <a:r>
              <a:rPr lang="en-US" sz="3700" b="1" dirty="0">
                <a:solidFill>
                  <a:schemeClr val="tx1"/>
                </a:solidFill>
                <a:latin typeface="Arial"/>
              </a:rPr>
              <a:t>Bottom panel: </a:t>
            </a:r>
            <a:r>
              <a:rPr lang="en-US" sz="3700" dirty="0">
                <a:solidFill>
                  <a:schemeClr val="tx1"/>
                </a:solidFill>
                <a:latin typeface="Arial"/>
              </a:rPr>
              <a:t>Occurrence of </a:t>
            </a:r>
            <a:r>
              <a:rPr lang="en-US" sz="3700" i="1" dirty="0">
                <a:solidFill>
                  <a:schemeClr val="tx1"/>
                </a:solidFill>
                <a:latin typeface="Arial"/>
              </a:rPr>
              <a:t>N. </a:t>
            </a:r>
            <a:r>
              <a:rPr lang="en-US" sz="3700" i="1" dirty="0" err="1">
                <a:solidFill>
                  <a:schemeClr val="tx1"/>
                </a:solidFill>
                <a:latin typeface="Arial"/>
              </a:rPr>
              <a:t>ditissima</a:t>
            </a:r>
            <a:r>
              <a:rPr lang="en-US" sz="3700" i="1" dirty="0">
                <a:solidFill>
                  <a:schemeClr val="tx1"/>
                </a:solidFill>
                <a:latin typeface="Arial"/>
              </a:rPr>
              <a:t> </a:t>
            </a:r>
            <a:r>
              <a:rPr lang="en-US" sz="3700" dirty="0">
                <a:solidFill>
                  <a:schemeClr val="tx1"/>
                </a:solidFill>
                <a:latin typeface="Arial"/>
              </a:rPr>
              <a:t>and </a:t>
            </a:r>
            <a:r>
              <a:rPr lang="en-US" sz="3700" i="1" dirty="0">
                <a:solidFill>
                  <a:schemeClr val="tx1"/>
                </a:solidFill>
                <a:latin typeface="Arial"/>
              </a:rPr>
              <a:t>N. </a:t>
            </a:r>
            <a:r>
              <a:rPr lang="en-US" sz="3700" i="1" dirty="0" err="1">
                <a:solidFill>
                  <a:schemeClr val="tx1"/>
                </a:solidFill>
                <a:latin typeface="Arial"/>
              </a:rPr>
              <a:t>faginata</a:t>
            </a:r>
            <a:r>
              <a:rPr lang="en-US" sz="3700" dirty="0">
                <a:solidFill>
                  <a:schemeClr val="tx1"/>
                </a:solidFill>
                <a:latin typeface="Arial"/>
              </a:rPr>
              <a:t> in sampled bark. </a:t>
            </a:r>
            <a:r>
              <a:rPr lang="en-US" sz="3700" i="1" dirty="0">
                <a:solidFill>
                  <a:schemeClr val="tx1"/>
                </a:solidFill>
                <a:latin typeface="Arial"/>
              </a:rPr>
              <a:t>N. </a:t>
            </a:r>
            <a:r>
              <a:rPr lang="en-US" sz="3700" i="1" dirty="0" err="1">
                <a:solidFill>
                  <a:schemeClr val="tx1"/>
                </a:solidFill>
                <a:latin typeface="Arial"/>
              </a:rPr>
              <a:t>ditissima</a:t>
            </a:r>
            <a:r>
              <a:rPr lang="en-US" sz="3700" dirty="0">
                <a:solidFill>
                  <a:schemeClr val="tx1"/>
                </a:solidFill>
                <a:latin typeface="Arial"/>
              </a:rPr>
              <a:t> was detected in a single sample (red border). </a:t>
            </a:r>
            <a:r>
              <a:rPr lang="en-US" sz="3700" i="1" dirty="0">
                <a:solidFill>
                  <a:schemeClr val="tx1"/>
                </a:solidFill>
                <a:latin typeface="Arial"/>
              </a:rPr>
              <a:t>N. </a:t>
            </a:r>
            <a:r>
              <a:rPr lang="en-US" sz="3700" i="1" dirty="0" err="1">
                <a:solidFill>
                  <a:schemeClr val="tx1"/>
                </a:solidFill>
                <a:latin typeface="Arial"/>
              </a:rPr>
              <a:t>faginata</a:t>
            </a:r>
            <a:r>
              <a:rPr lang="en-US" sz="3700" dirty="0">
                <a:solidFill>
                  <a:schemeClr val="tx1"/>
                </a:solidFill>
                <a:latin typeface="Arial"/>
              </a:rPr>
              <a:t> was detected in symptomatic and asymptomatic beech.</a:t>
            </a:r>
            <a:endParaRPr lang="en-US" sz="3700" dirty="0">
              <a:solidFill>
                <a:schemeClr val="tx1"/>
              </a:solidFill>
            </a:endParaRPr>
          </a:p>
        </p:txBody>
      </p:sp>
      <p:pic>
        <p:nvPicPr>
          <p:cNvPr id="2" name="Picture 1" descr="usda-nifa-logo_1.jpg"/>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39503795" y="1134534"/>
            <a:ext cx="3596330" cy="2150533"/>
          </a:xfrm>
          <a:prstGeom prst="rect">
            <a:avLst/>
          </a:prstGeom>
        </p:spPr>
      </p:pic>
      <p:pic>
        <p:nvPicPr>
          <p:cNvPr id="12" name="Picture 11" descr="nhaes_vert_661.jpg"/>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781035" y="1206498"/>
            <a:ext cx="4212111" cy="1781173"/>
          </a:xfrm>
          <a:prstGeom prst="rect">
            <a:avLst/>
          </a:prstGeom>
        </p:spPr>
      </p:pic>
    </p:spTree>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23162</TotalTime>
  <Words>742</Words>
  <Application>Microsoft Macintosh PowerPoint</Application>
  <PresentationFormat>Custom</PresentationFormat>
  <Paragraphs>43</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University of New Hampshire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Eric Morrison</dc:creator>
  <cp:lastModifiedBy>Eric Morrison</cp:lastModifiedBy>
  <cp:revision>346</cp:revision>
  <dcterms:created xsi:type="dcterms:W3CDTF">2014-09-23T19:44:04Z</dcterms:created>
  <dcterms:modified xsi:type="dcterms:W3CDTF">2018-10-18T17:06:31Z</dcterms:modified>
</cp:coreProperties>
</file>