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8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2C9"/>
    <a:srgbClr val="2B7985"/>
    <a:srgbClr val="437985"/>
    <a:srgbClr val="FFA5C5"/>
    <a:srgbClr val="0051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54"/>
    <p:restoredTop sz="90399" autoAdjust="0"/>
  </p:normalViewPr>
  <p:slideViewPr>
    <p:cSldViewPr snapToGrid="0" snapToObjects="1">
      <p:cViewPr>
        <p:scale>
          <a:sx n="30" d="100"/>
          <a:sy n="30" d="100"/>
        </p:scale>
        <p:origin x="-64" y="-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/C:\Users\Biosensors\Documents\Mckenna\181024%20MM%20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<Relationship Id="rId3" Type="http://schemas.openxmlformats.org/officeDocument/2006/relationships/oleObject" Target="file:////Users\tinygirl\Downloads\Copy%20of%20180923%20Hydrocortisone%20Serial%20Dilution%20on%20Bare%20MM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/Users\tinygirl\Downloads\Data\SURF%20Overview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oleObject" Target="file:////C:\Users\ptcg$admin\Downloads\180808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oleObject" Target="file:////Users\tinygirl\Downloads\180923%20Hydrocortisone%20Serial%20Dilution%20on%20Bare%20MM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oleObject" Target="file:////C:\Users\Biosensors\Documents\Mckenna\Gamry%20Data\180731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<Relationship Id="rId3" Type="http://schemas.openxmlformats.org/officeDocument/2006/relationships/oleObject" Target="file:////C:\Users\Biosensors\Downloads\Copy%20of%20181024%20MM_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<Relationship Id="rId3" Type="http://schemas.openxmlformats.org/officeDocument/2006/relationships/oleObject" Target="file:////Users/tinygirl/Downloads/Untitled_Message-2/Copy%20of%20181024%20MM_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963031046441"/>
          <c:y val="0.0580035172741698"/>
          <c:w val="0.733002968787861"/>
          <c:h val="0.765017914914853"/>
        </c:manualLayout>
      </c:layout>
      <c:scatterChart>
        <c:scatterStyle val="lineMarker"/>
        <c:varyColors val="0"/>
        <c:ser>
          <c:idx val="0"/>
          <c:order val="0"/>
          <c:tx>
            <c:v>Bare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Modification!$A$5:$A$65</c:f>
              <c:numCache>
                <c:formatCode>General</c:formatCode>
                <c:ptCount val="61"/>
                <c:pt idx="0">
                  <c:v>800.7320999999996</c:v>
                </c:pt>
                <c:pt idx="1">
                  <c:v>801.296</c:v>
                </c:pt>
                <c:pt idx="2">
                  <c:v>801.3919999999997</c:v>
                </c:pt>
                <c:pt idx="3">
                  <c:v>801.6277</c:v>
                </c:pt>
                <c:pt idx="4">
                  <c:v>802.3115999999997</c:v>
                </c:pt>
                <c:pt idx="5">
                  <c:v>802.7781</c:v>
                </c:pt>
                <c:pt idx="6">
                  <c:v>803.3539999999997</c:v>
                </c:pt>
                <c:pt idx="7">
                  <c:v>804.1318</c:v>
                </c:pt>
                <c:pt idx="8">
                  <c:v>805.0042999999996</c:v>
                </c:pt>
                <c:pt idx="9">
                  <c:v>806.0435</c:v>
                </c:pt>
                <c:pt idx="10">
                  <c:v>807.5812</c:v>
                </c:pt>
                <c:pt idx="11">
                  <c:v>808.9842</c:v>
                </c:pt>
                <c:pt idx="12">
                  <c:v>811.2289</c:v>
                </c:pt>
                <c:pt idx="13">
                  <c:v>814.0093</c:v>
                </c:pt>
                <c:pt idx="14">
                  <c:v>817.2441</c:v>
                </c:pt>
                <c:pt idx="15">
                  <c:v>821.7572999999996</c:v>
                </c:pt>
                <c:pt idx="16">
                  <c:v>827.3258999999997</c:v>
                </c:pt>
                <c:pt idx="17">
                  <c:v>835.9646999999997</c:v>
                </c:pt>
                <c:pt idx="18">
                  <c:v>846.4749</c:v>
                </c:pt>
                <c:pt idx="19">
                  <c:v>860.2563</c:v>
                </c:pt>
                <c:pt idx="20">
                  <c:v>880.8539999999997</c:v>
                </c:pt>
                <c:pt idx="21">
                  <c:v>907.1011999999996</c:v>
                </c:pt>
                <c:pt idx="22">
                  <c:v>943.9361999999996</c:v>
                </c:pt>
                <c:pt idx="23">
                  <c:v>986.515</c:v>
                </c:pt>
                <c:pt idx="24">
                  <c:v>1044.022</c:v>
                </c:pt>
                <c:pt idx="25">
                  <c:v>1108.683</c:v>
                </c:pt>
                <c:pt idx="26">
                  <c:v>1175.995</c:v>
                </c:pt>
                <c:pt idx="27">
                  <c:v>1249.155</c:v>
                </c:pt>
                <c:pt idx="28">
                  <c:v>1315.117</c:v>
                </c:pt>
                <c:pt idx="29">
                  <c:v>1376.411</c:v>
                </c:pt>
                <c:pt idx="30">
                  <c:v>1428.185</c:v>
                </c:pt>
                <c:pt idx="31">
                  <c:v>1476.213</c:v>
                </c:pt>
                <c:pt idx="32">
                  <c:v>1514.516</c:v>
                </c:pt>
                <c:pt idx="33">
                  <c:v>1550.907</c:v>
                </c:pt>
                <c:pt idx="34">
                  <c:v>1582.253</c:v>
                </c:pt>
                <c:pt idx="35">
                  <c:v>1611.85</c:v>
                </c:pt>
                <c:pt idx="36">
                  <c:v>1642.358</c:v>
                </c:pt>
                <c:pt idx="37">
                  <c:v>1678.218</c:v>
                </c:pt>
                <c:pt idx="38">
                  <c:v>1708.942</c:v>
                </c:pt>
                <c:pt idx="39">
                  <c:v>1744.913</c:v>
                </c:pt>
                <c:pt idx="40">
                  <c:v>1778.806</c:v>
                </c:pt>
                <c:pt idx="41">
                  <c:v>1818.507</c:v>
                </c:pt>
                <c:pt idx="42">
                  <c:v>1862.412</c:v>
                </c:pt>
                <c:pt idx="43">
                  <c:v>1913.059</c:v>
                </c:pt>
                <c:pt idx="44">
                  <c:v>1970.786</c:v>
                </c:pt>
                <c:pt idx="45">
                  <c:v>2030.708</c:v>
                </c:pt>
                <c:pt idx="46">
                  <c:v>2099.925</c:v>
                </c:pt>
                <c:pt idx="47">
                  <c:v>2174.12</c:v>
                </c:pt>
                <c:pt idx="48">
                  <c:v>2257.223</c:v>
                </c:pt>
                <c:pt idx="49">
                  <c:v>2346.137</c:v>
                </c:pt>
                <c:pt idx="50">
                  <c:v>2453.097</c:v>
                </c:pt>
                <c:pt idx="51">
                  <c:v>2564.983</c:v>
                </c:pt>
                <c:pt idx="52">
                  <c:v>2685.947</c:v>
                </c:pt>
                <c:pt idx="53">
                  <c:v>2823.097</c:v>
                </c:pt>
                <c:pt idx="54">
                  <c:v>2977.668999999999</c:v>
                </c:pt>
                <c:pt idx="55">
                  <c:v>3156.354</c:v>
                </c:pt>
                <c:pt idx="56">
                  <c:v>3353.521</c:v>
                </c:pt>
                <c:pt idx="57">
                  <c:v>3576.145</c:v>
                </c:pt>
                <c:pt idx="58">
                  <c:v>3830.529</c:v>
                </c:pt>
                <c:pt idx="59">
                  <c:v>4119.528</c:v>
                </c:pt>
                <c:pt idx="60">
                  <c:v>4446.344</c:v>
                </c:pt>
              </c:numCache>
            </c:numRef>
          </c:xVal>
          <c:yVal>
            <c:numRef>
              <c:f>Modification!$C$5:$C$65</c:f>
              <c:numCache>
                <c:formatCode>General</c:formatCode>
                <c:ptCount val="61"/>
                <c:pt idx="0">
                  <c:v>17.84036</c:v>
                </c:pt>
                <c:pt idx="1">
                  <c:v>15.00674</c:v>
                </c:pt>
                <c:pt idx="2">
                  <c:v>14.49283</c:v>
                </c:pt>
                <c:pt idx="3">
                  <c:v>14.27919</c:v>
                </c:pt>
                <c:pt idx="4">
                  <c:v>14.67162</c:v>
                </c:pt>
                <c:pt idx="5">
                  <c:v>15.28515</c:v>
                </c:pt>
                <c:pt idx="6">
                  <c:v>16.70196</c:v>
                </c:pt>
                <c:pt idx="7">
                  <c:v>18.6588</c:v>
                </c:pt>
                <c:pt idx="8">
                  <c:v>21.34641999999998</c:v>
                </c:pt>
                <c:pt idx="9">
                  <c:v>24.98104</c:v>
                </c:pt>
                <c:pt idx="10">
                  <c:v>29.49832999999997</c:v>
                </c:pt>
                <c:pt idx="11">
                  <c:v>34.92971</c:v>
                </c:pt>
                <c:pt idx="12">
                  <c:v>42.0836</c:v>
                </c:pt>
                <c:pt idx="13">
                  <c:v>50.81572000000001</c:v>
                </c:pt>
                <c:pt idx="14">
                  <c:v>61.45239</c:v>
                </c:pt>
                <c:pt idx="15">
                  <c:v>74.06424</c:v>
                </c:pt>
                <c:pt idx="16">
                  <c:v>89.46725</c:v>
                </c:pt>
                <c:pt idx="17">
                  <c:v>109.6425</c:v>
                </c:pt>
                <c:pt idx="18">
                  <c:v>131.3608</c:v>
                </c:pt>
                <c:pt idx="19">
                  <c:v>156.4576</c:v>
                </c:pt>
                <c:pt idx="20">
                  <c:v>187.3778</c:v>
                </c:pt>
                <c:pt idx="21">
                  <c:v>220.1271</c:v>
                </c:pt>
                <c:pt idx="22">
                  <c:v>256.3664999999999</c:v>
                </c:pt>
                <c:pt idx="23">
                  <c:v>288.7010999999997</c:v>
                </c:pt>
                <c:pt idx="24">
                  <c:v>320.5047</c:v>
                </c:pt>
                <c:pt idx="25">
                  <c:v>343.7505</c:v>
                </c:pt>
                <c:pt idx="26">
                  <c:v>356.6012999999999</c:v>
                </c:pt>
                <c:pt idx="27">
                  <c:v>358.9749</c:v>
                </c:pt>
                <c:pt idx="28">
                  <c:v>351.7803999999997</c:v>
                </c:pt>
                <c:pt idx="29">
                  <c:v>337.5369999999997</c:v>
                </c:pt>
                <c:pt idx="30">
                  <c:v>320.6802</c:v>
                </c:pt>
                <c:pt idx="31">
                  <c:v>302.0869</c:v>
                </c:pt>
                <c:pt idx="32">
                  <c:v>286.9438</c:v>
                </c:pt>
                <c:pt idx="33">
                  <c:v>274.1533</c:v>
                </c:pt>
                <c:pt idx="34">
                  <c:v>266.3937</c:v>
                </c:pt>
                <c:pt idx="35">
                  <c:v>263.6205</c:v>
                </c:pt>
                <c:pt idx="36">
                  <c:v>265.3964999999997</c:v>
                </c:pt>
                <c:pt idx="37">
                  <c:v>274.628</c:v>
                </c:pt>
                <c:pt idx="38">
                  <c:v>286.5944999999999</c:v>
                </c:pt>
                <c:pt idx="39">
                  <c:v>305.1010999999999</c:v>
                </c:pt>
                <c:pt idx="40">
                  <c:v>326.3571</c:v>
                </c:pt>
                <c:pt idx="41">
                  <c:v>352.3485999999999</c:v>
                </c:pt>
                <c:pt idx="42">
                  <c:v>383.1694</c:v>
                </c:pt>
                <c:pt idx="43">
                  <c:v>419.3032</c:v>
                </c:pt>
                <c:pt idx="44">
                  <c:v>461.2656</c:v>
                </c:pt>
                <c:pt idx="45">
                  <c:v>505.2502</c:v>
                </c:pt>
                <c:pt idx="46">
                  <c:v>552.8777</c:v>
                </c:pt>
                <c:pt idx="47">
                  <c:v>608.9984</c:v>
                </c:pt>
                <c:pt idx="48">
                  <c:v>673.0338</c:v>
                </c:pt>
                <c:pt idx="49">
                  <c:v>741.8969</c:v>
                </c:pt>
                <c:pt idx="50">
                  <c:v>824.2718</c:v>
                </c:pt>
                <c:pt idx="51">
                  <c:v>913.8514999999996</c:v>
                </c:pt>
                <c:pt idx="52">
                  <c:v>1010.503</c:v>
                </c:pt>
                <c:pt idx="53">
                  <c:v>1120.681</c:v>
                </c:pt>
                <c:pt idx="54">
                  <c:v>1244.569</c:v>
                </c:pt>
                <c:pt idx="55">
                  <c:v>1386.483</c:v>
                </c:pt>
                <c:pt idx="56">
                  <c:v>1540.27</c:v>
                </c:pt>
                <c:pt idx="57">
                  <c:v>1712.689</c:v>
                </c:pt>
                <c:pt idx="58">
                  <c:v>1907.437</c:v>
                </c:pt>
                <c:pt idx="59">
                  <c:v>2127.443</c:v>
                </c:pt>
                <c:pt idx="60">
                  <c:v>2372.96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38-4558-8DDF-B508DE9EB98C}"/>
            </c:ext>
          </c:extLst>
        </c:ser>
        <c:ser>
          <c:idx val="1"/>
          <c:order val="1"/>
          <c:tx>
            <c:v>AD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Modification!$E$5:$E$65</c:f>
              <c:numCache>
                <c:formatCode>General</c:formatCode>
                <c:ptCount val="61"/>
                <c:pt idx="0">
                  <c:v>912.4145</c:v>
                </c:pt>
                <c:pt idx="1">
                  <c:v>915.3133</c:v>
                </c:pt>
                <c:pt idx="2">
                  <c:v>918.1013</c:v>
                </c:pt>
                <c:pt idx="3">
                  <c:v>921.9766</c:v>
                </c:pt>
                <c:pt idx="4">
                  <c:v>926.4817</c:v>
                </c:pt>
                <c:pt idx="5">
                  <c:v>931.7648</c:v>
                </c:pt>
                <c:pt idx="6">
                  <c:v>937.6762</c:v>
                </c:pt>
                <c:pt idx="7">
                  <c:v>944.5946</c:v>
                </c:pt>
                <c:pt idx="8">
                  <c:v>952.2619999999996</c:v>
                </c:pt>
                <c:pt idx="9">
                  <c:v>960.587</c:v>
                </c:pt>
                <c:pt idx="10">
                  <c:v>969.919</c:v>
                </c:pt>
                <c:pt idx="11">
                  <c:v>979.908</c:v>
                </c:pt>
                <c:pt idx="12">
                  <c:v>991.126</c:v>
                </c:pt>
                <c:pt idx="13">
                  <c:v>1003.622</c:v>
                </c:pt>
                <c:pt idx="14">
                  <c:v>1018.101</c:v>
                </c:pt>
                <c:pt idx="15">
                  <c:v>1034.457</c:v>
                </c:pt>
                <c:pt idx="16">
                  <c:v>1055.526</c:v>
                </c:pt>
                <c:pt idx="17">
                  <c:v>1083.482</c:v>
                </c:pt>
                <c:pt idx="18">
                  <c:v>1116.876</c:v>
                </c:pt>
                <c:pt idx="19">
                  <c:v>1156.418</c:v>
                </c:pt>
                <c:pt idx="20">
                  <c:v>1213.004</c:v>
                </c:pt>
                <c:pt idx="21">
                  <c:v>1282.286</c:v>
                </c:pt>
                <c:pt idx="22">
                  <c:v>1375.72</c:v>
                </c:pt>
                <c:pt idx="23">
                  <c:v>1480.148</c:v>
                </c:pt>
                <c:pt idx="24">
                  <c:v>1628.625</c:v>
                </c:pt>
                <c:pt idx="25">
                  <c:v>1812.041</c:v>
                </c:pt>
                <c:pt idx="26">
                  <c:v>2034.715</c:v>
                </c:pt>
                <c:pt idx="27">
                  <c:v>2335.764999999999</c:v>
                </c:pt>
                <c:pt idx="28">
                  <c:v>2695.093</c:v>
                </c:pt>
                <c:pt idx="29">
                  <c:v>3157.195</c:v>
                </c:pt>
                <c:pt idx="30">
                  <c:v>3720.865</c:v>
                </c:pt>
                <c:pt idx="31">
                  <c:v>4482.103</c:v>
                </c:pt>
                <c:pt idx="32">
                  <c:v>5392.03</c:v>
                </c:pt>
                <c:pt idx="33">
                  <c:v>6601.205</c:v>
                </c:pt>
                <c:pt idx="34">
                  <c:v>8085.53</c:v>
                </c:pt>
                <c:pt idx="35">
                  <c:v>9975.469999999988</c:v>
                </c:pt>
                <c:pt idx="36">
                  <c:v>12576.45</c:v>
                </c:pt>
                <c:pt idx="37">
                  <c:v>15486.28</c:v>
                </c:pt>
                <c:pt idx="38">
                  <c:v>19200.19</c:v>
                </c:pt>
                <c:pt idx="39">
                  <c:v>25580.52</c:v>
                </c:pt>
                <c:pt idx="40">
                  <c:v>33283.59</c:v>
                </c:pt>
                <c:pt idx="41">
                  <c:v>43534.98</c:v>
                </c:pt>
                <c:pt idx="42">
                  <c:v>58256.72</c:v>
                </c:pt>
                <c:pt idx="43">
                  <c:v>78906.49</c:v>
                </c:pt>
                <c:pt idx="44">
                  <c:v>108380.1</c:v>
                </c:pt>
                <c:pt idx="45">
                  <c:v>148790.5</c:v>
                </c:pt>
                <c:pt idx="46">
                  <c:v>205894.4</c:v>
                </c:pt>
                <c:pt idx="47">
                  <c:v>282237.7</c:v>
                </c:pt>
                <c:pt idx="48">
                  <c:v>389100.0</c:v>
                </c:pt>
                <c:pt idx="49">
                  <c:v>525395.1999999993</c:v>
                </c:pt>
                <c:pt idx="50">
                  <c:v>711316.8</c:v>
                </c:pt>
                <c:pt idx="51">
                  <c:v>934072.8</c:v>
                </c:pt>
                <c:pt idx="52">
                  <c:v>1.181059E6</c:v>
                </c:pt>
                <c:pt idx="53">
                  <c:v>1.452313E6</c:v>
                </c:pt>
                <c:pt idx="54">
                  <c:v>1.723182E6</c:v>
                </c:pt>
                <c:pt idx="55">
                  <c:v>1.978135E6</c:v>
                </c:pt>
                <c:pt idx="56">
                  <c:v>2.18621E6</c:v>
                </c:pt>
                <c:pt idx="57">
                  <c:v>2.348074E6</c:v>
                </c:pt>
                <c:pt idx="58">
                  <c:v>2.460887E6</c:v>
                </c:pt>
                <c:pt idx="59">
                  <c:v>2.529659E6</c:v>
                </c:pt>
                <c:pt idx="60">
                  <c:v>2.560147E6</c:v>
                </c:pt>
              </c:numCache>
            </c:numRef>
          </c:xVal>
          <c:yVal>
            <c:numRef>
              <c:f>Modification!$G$5:$G$65</c:f>
              <c:numCache>
                <c:formatCode>General</c:formatCode>
                <c:ptCount val="61"/>
                <c:pt idx="0">
                  <c:v>59.93159</c:v>
                </c:pt>
                <c:pt idx="1">
                  <c:v>66.43523</c:v>
                </c:pt>
                <c:pt idx="2">
                  <c:v>76.67761</c:v>
                </c:pt>
                <c:pt idx="3">
                  <c:v>89.78474</c:v>
                </c:pt>
                <c:pt idx="4">
                  <c:v>105.7183</c:v>
                </c:pt>
                <c:pt idx="5">
                  <c:v>125.6716</c:v>
                </c:pt>
                <c:pt idx="6">
                  <c:v>150.0656</c:v>
                </c:pt>
                <c:pt idx="7">
                  <c:v>179.923</c:v>
                </c:pt>
                <c:pt idx="8">
                  <c:v>216.832</c:v>
                </c:pt>
                <c:pt idx="9">
                  <c:v>262.4037999999997</c:v>
                </c:pt>
                <c:pt idx="10">
                  <c:v>316.7833999999997</c:v>
                </c:pt>
                <c:pt idx="11">
                  <c:v>385.7332999999997</c:v>
                </c:pt>
                <c:pt idx="12">
                  <c:v>474.5638</c:v>
                </c:pt>
                <c:pt idx="13">
                  <c:v>583.9775</c:v>
                </c:pt>
                <c:pt idx="14">
                  <c:v>719.7313</c:v>
                </c:pt>
                <c:pt idx="15">
                  <c:v>887.8961999999997</c:v>
                </c:pt>
                <c:pt idx="16">
                  <c:v>1094.872</c:v>
                </c:pt>
                <c:pt idx="17">
                  <c:v>1377.943</c:v>
                </c:pt>
                <c:pt idx="18">
                  <c:v>1700.011</c:v>
                </c:pt>
                <c:pt idx="19">
                  <c:v>2090.846</c:v>
                </c:pt>
                <c:pt idx="20">
                  <c:v>2613.198</c:v>
                </c:pt>
                <c:pt idx="21">
                  <c:v>3224.443</c:v>
                </c:pt>
                <c:pt idx="22">
                  <c:v>4027.852</c:v>
                </c:pt>
                <c:pt idx="23">
                  <c:v>4930.478999999998</c:v>
                </c:pt>
                <c:pt idx="24">
                  <c:v>6158.437999999997</c:v>
                </c:pt>
                <c:pt idx="25">
                  <c:v>7640.2</c:v>
                </c:pt>
                <c:pt idx="26">
                  <c:v>9394.805999999991</c:v>
                </c:pt>
                <c:pt idx="27">
                  <c:v>11725.75</c:v>
                </c:pt>
                <c:pt idx="28">
                  <c:v>14451.33</c:v>
                </c:pt>
                <c:pt idx="29">
                  <c:v>17897.39</c:v>
                </c:pt>
                <c:pt idx="30">
                  <c:v>21979.13</c:v>
                </c:pt>
                <c:pt idx="31">
                  <c:v>27401.88</c:v>
                </c:pt>
                <c:pt idx="32">
                  <c:v>33568.22</c:v>
                </c:pt>
                <c:pt idx="33">
                  <c:v>41844.03</c:v>
                </c:pt>
                <c:pt idx="34">
                  <c:v>51489.28</c:v>
                </c:pt>
                <c:pt idx="35">
                  <c:v>63353.88</c:v>
                </c:pt>
                <c:pt idx="36">
                  <c:v>78898.96</c:v>
                </c:pt>
                <c:pt idx="37">
                  <c:v>96220.8</c:v>
                </c:pt>
                <c:pt idx="38">
                  <c:v>116951.8</c:v>
                </c:pt>
                <c:pt idx="39">
                  <c:v>147503.1</c:v>
                </c:pt>
                <c:pt idx="40">
                  <c:v>180832.5</c:v>
                </c:pt>
                <c:pt idx="41">
                  <c:v>221293.5</c:v>
                </c:pt>
                <c:pt idx="42">
                  <c:v>272258.0</c:v>
                </c:pt>
                <c:pt idx="43">
                  <c:v>334737.3</c:v>
                </c:pt>
                <c:pt idx="44">
                  <c:v>412054.1</c:v>
                </c:pt>
                <c:pt idx="45">
                  <c:v>498821.6</c:v>
                </c:pt>
                <c:pt idx="46">
                  <c:v>603345.0</c:v>
                </c:pt>
                <c:pt idx="47">
                  <c:v>718364.8</c:v>
                </c:pt>
                <c:pt idx="48">
                  <c:v>848087.1</c:v>
                </c:pt>
                <c:pt idx="49">
                  <c:v>978419.0</c:v>
                </c:pt>
                <c:pt idx="50">
                  <c:v>1.111902E6</c:v>
                </c:pt>
                <c:pt idx="51">
                  <c:v>1.222267E6</c:v>
                </c:pt>
                <c:pt idx="52">
                  <c:v>1.295206E6</c:v>
                </c:pt>
                <c:pt idx="53">
                  <c:v>1.322649E6</c:v>
                </c:pt>
                <c:pt idx="54">
                  <c:v>1.29699E6</c:v>
                </c:pt>
                <c:pt idx="55">
                  <c:v>1.219824E6</c:v>
                </c:pt>
                <c:pt idx="56">
                  <c:v>1.105699E6</c:v>
                </c:pt>
                <c:pt idx="57">
                  <c:v>969473.0</c:v>
                </c:pt>
                <c:pt idx="58">
                  <c:v>824434.4</c:v>
                </c:pt>
                <c:pt idx="59">
                  <c:v>685399.4</c:v>
                </c:pt>
                <c:pt idx="60">
                  <c:v>560813.3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A38-4558-8DDF-B508DE9EB98C}"/>
            </c:ext>
          </c:extLst>
        </c:ser>
        <c:ser>
          <c:idx val="2"/>
          <c:order val="2"/>
          <c:tx>
            <c:v>𝛽-CD</c:v>
          </c:tx>
          <c:spPr>
            <a:ln w="381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Modification!$I$5:$I$65</c:f>
              <c:numCache>
                <c:formatCode>General</c:formatCode>
                <c:ptCount val="61"/>
                <c:pt idx="0">
                  <c:v>913.6883</c:v>
                </c:pt>
                <c:pt idx="1">
                  <c:v>915.0681999999997</c:v>
                </c:pt>
                <c:pt idx="2">
                  <c:v>916.6767</c:v>
                </c:pt>
                <c:pt idx="3">
                  <c:v>918.8245999999997</c:v>
                </c:pt>
                <c:pt idx="4">
                  <c:v>921.6002999999996</c:v>
                </c:pt>
                <c:pt idx="5">
                  <c:v>924.8917</c:v>
                </c:pt>
                <c:pt idx="6">
                  <c:v>928.891</c:v>
                </c:pt>
                <c:pt idx="7">
                  <c:v>933.4589</c:v>
                </c:pt>
                <c:pt idx="8">
                  <c:v>939.0585</c:v>
                </c:pt>
                <c:pt idx="9">
                  <c:v>945.5470999999997</c:v>
                </c:pt>
                <c:pt idx="10">
                  <c:v>952.74</c:v>
                </c:pt>
                <c:pt idx="11">
                  <c:v>960.9209999999997</c:v>
                </c:pt>
                <c:pt idx="12">
                  <c:v>970.261</c:v>
                </c:pt>
                <c:pt idx="13">
                  <c:v>980.268</c:v>
                </c:pt>
                <c:pt idx="14">
                  <c:v>991.389</c:v>
                </c:pt>
                <c:pt idx="15">
                  <c:v>1003.068</c:v>
                </c:pt>
                <c:pt idx="16">
                  <c:v>1016.96</c:v>
                </c:pt>
                <c:pt idx="17">
                  <c:v>1033.847</c:v>
                </c:pt>
                <c:pt idx="18">
                  <c:v>1053.817</c:v>
                </c:pt>
                <c:pt idx="19">
                  <c:v>1076.644</c:v>
                </c:pt>
                <c:pt idx="20">
                  <c:v>1106.838</c:v>
                </c:pt>
                <c:pt idx="21">
                  <c:v>1144.051</c:v>
                </c:pt>
                <c:pt idx="22">
                  <c:v>1194.095</c:v>
                </c:pt>
                <c:pt idx="23">
                  <c:v>1250.317</c:v>
                </c:pt>
                <c:pt idx="24">
                  <c:v>1329.816</c:v>
                </c:pt>
                <c:pt idx="25">
                  <c:v>1428.593</c:v>
                </c:pt>
                <c:pt idx="26">
                  <c:v>1550.787</c:v>
                </c:pt>
                <c:pt idx="27">
                  <c:v>1720.506</c:v>
                </c:pt>
                <c:pt idx="28">
                  <c:v>1933.576</c:v>
                </c:pt>
                <c:pt idx="29">
                  <c:v>2218.414</c:v>
                </c:pt>
                <c:pt idx="30">
                  <c:v>2582.571</c:v>
                </c:pt>
                <c:pt idx="31">
                  <c:v>3119.935</c:v>
                </c:pt>
                <c:pt idx="32">
                  <c:v>3782.684999999999</c:v>
                </c:pt>
                <c:pt idx="33">
                  <c:v>4816.223</c:v>
                </c:pt>
                <c:pt idx="34">
                  <c:v>6165.916</c:v>
                </c:pt>
                <c:pt idx="35">
                  <c:v>8064.753000000001</c:v>
                </c:pt>
                <c:pt idx="36">
                  <c:v>10934.22</c:v>
                </c:pt>
                <c:pt idx="37">
                  <c:v>14701.43</c:v>
                </c:pt>
                <c:pt idx="38">
                  <c:v>19955.69</c:v>
                </c:pt>
                <c:pt idx="39">
                  <c:v>28657.95</c:v>
                </c:pt>
                <c:pt idx="40">
                  <c:v>40007.84</c:v>
                </c:pt>
                <c:pt idx="41">
                  <c:v>55448.42</c:v>
                </c:pt>
                <c:pt idx="42">
                  <c:v>77239.26</c:v>
                </c:pt>
                <c:pt idx="43">
                  <c:v>105988.1</c:v>
                </c:pt>
                <c:pt idx="44">
                  <c:v>142444.5</c:v>
                </c:pt>
                <c:pt idx="45">
                  <c:v>182318.3</c:v>
                </c:pt>
                <c:pt idx="46">
                  <c:v>227947.8</c:v>
                </c:pt>
                <c:pt idx="47">
                  <c:v>271248.9</c:v>
                </c:pt>
                <c:pt idx="48">
                  <c:v>312180.5</c:v>
                </c:pt>
                <c:pt idx="49">
                  <c:v>346122.5</c:v>
                </c:pt>
                <c:pt idx="50">
                  <c:v>375052.0</c:v>
                </c:pt>
                <c:pt idx="51">
                  <c:v>396409.5</c:v>
                </c:pt>
                <c:pt idx="52">
                  <c:v>412104.7</c:v>
                </c:pt>
                <c:pt idx="53">
                  <c:v>423844.0</c:v>
                </c:pt>
                <c:pt idx="54">
                  <c:v>432447.1</c:v>
                </c:pt>
                <c:pt idx="55">
                  <c:v>438857.7</c:v>
                </c:pt>
                <c:pt idx="56">
                  <c:v>443684.8</c:v>
                </c:pt>
                <c:pt idx="57">
                  <c:v>447108.7</c:v>
                </c:pt>
                <c:pt idx="58">
                  <c:v>449825.7</c:v>
                </c:pt>
                <c:pt idx="59">
                  <c:v>452646.4</c:v>
                </c:pt>
                <c:pt idx="60">
                  <c:v>454676.8</c:v>
                </c:pt>
              </c:numCache>
            </c:numRef>
          </c:xVal>
          <c:yVal>
            <c:numRef>
              <c:f>Modification!$K$5:$K$65</c:f>
              <c:numCache>
                <c:formatCode>General</c:formatCode>
                <c:ptCount val="61"/>
                <c:pt idx="0">
                  <c:v>42.90297</c:v>
                </c:pt>
                <c:pt idx="1">
                  <c:v>46.0728</c:v>
                </c:pt>
                <c:pt idx="2">
                  <c:v>52.25774000000001</c:v>
                </c:pt>
                <c:pt idx="3">
                  <c:v>60.28625</c:v>
                </c:pt>
                <c:pt idx="4">
                  <c:v>70.49101</c:v>
                </c:pt>
                <c:pt idx="5">
                  <c:v>83.10805999999998</c:v>
                </c:pt>
                <c:pt idx="6">
                  <c:v>98.3095</c:v>
                </c:pt>
                <c:pt idx="7">
                  <c:v>117.5056</c:v>
                </c:pt>
                <c:pt idx="8">
                  <c:v>140.9678</c:v>
                </c:pt>
                <c:pt idx="9">
                  <c:v>169.8482</c:v>
                </c:pt>
                <c:pt idx="10">
                  <c:v>203.7597</c:v>
                </c:pt>
                <c:pt idx="11">
                  <c:v>246.2084</c:v>
                </c:pt>
                <c:pt idx="12">
                  <c:v>300.1245</c:v>
                </c:pt>
                <c:pt idx="13">
                  <c:v>366.2896999999999</c:v>
                </c:pt>
                <c:pt idx="14">
                  <c:v>447.3401999999999</c:v>
                </c:pt>
                <c:pt idx="15">
                  <c:v>547.5413999999996</c:v>
                </c:pt>
                <c:pt idx="16">
                  <c:v>671.6127</c:v>
                </c:pt>
                <c:pt idx="17">
                  <c:v>840.5489</c:v>
                </c:pt>
                <c:pt idx="18">
                  <c:v>1034.894</c:v>
                </c:pt>
                <c:pt idx="19">
                  <c:v>1269.743</c:v>
                </c:pt>
                <c:pt idx="20">
                  <c:v>1584.348</c:v>
                </c:pt>
                <c:pt idx="21">
                  <c:v>1955.665</c:v>
                </c:pt>
                <c:pt idx="22">
                  <c:v>2446.016</c:v>
                </c:pt>
                <c:pt idx="23">
                  <c:v>2999.975</c:v>
                </c:pt>
                <c:pt idx="24">
                  <c:v>3755.593</c:v>
                </c:pt>
                <c:pt idx="25">
                  <c:v>4670.904</c:v>
                </c:pt>
                <c:pt idx="26">
                  <c:v>5760.053000000001</c:v>
                </c:pt>
                <c:pt idx="27">
                  <c:v>7214.026</c:v>
                </c:pt>
                <c:pt idx="28">
                  <c:v>8923.864999999991</c:v>
                </c:pt>
                <c:pt idx="29">
                  <c:v>11095.0</c:v>
                </c:pt>
                <c:pt idx="30">
                  <c:v>13683.08</c:v>
                </c:pt>
                <c:pt idx="31">
                  <c:v>17129.75999999999</c:v>
                </c:pt>
                <c:pt idx="32">
                  <c:v>21070.78</c:v>
                </c:pt>
                <c:pt idx="33">
                  <c:v>26320.72</c:v>
                </c:pt>
                <c:pt idx="34">
                  <c:v>32516.31</c:v>
                </c:pt>
                <c:pt idx="35">
                  <c:v>40059.95</c:v>
                </c:pt>
                <c:pt idx="36">
                  <c:v>49793.51</c:v>
                </c:pt>
                <c:pt idx="37">
                  <c:v>60786.43</c:v>
                </c:pt>
                <c:pt idx="38">
                  <c:v>73717.03</c:v>
                </c:pt>
                <c:pt idx="39">
                  <c:v>91105.66</c:v>
                </c:pt>
                <c:pt idx="40">
                  <c:v>109202.7</c:v>
                </c:pt>
                <c:pt idx="41">
                  <c:v>129089.2</c:v>
                </c:pt>
                <c:pt idx="42">
                  <c:v>150877.1</c:v>
                </c:pt>
                <c:pt idx="43">
                  <c:v>172164.0</c:v>
                </c:pt>
                <c:pt idx="44">
                  <c:v>190864.0</c:v>
                </c:pt>
                <c:pt idx="45">
                  <c:v>202301.6</c:v>
                </c:pt>
                <c:pt idx="46">
                  <c:v>206426.2</c:v>
                </c:pt>
                <c:pt idx="47">
                  <c:v>201943.2</c:v>
                </c:pt>
                <c:pt idx="48">
                  <c:v>189498.2</c:v>
                </c:pt>
                <c:pt idx="49">
                  <c:v>172249.4</c:v>
                </c:pt>
                <c:pt idx="50">
                  <c:v>151129.0</c:v>
                </c:pt>
                <c:pt idx="51">
                  <c:v>129900.5</c:v>
                </c:pt>
                <c:pt idx="52">
                  <c:v>110639.1</c:v>
                </c:pt>
                <c:pt idx="53">
                  <c:v>92989.57</c:v>
                </c:pt>
                <c:pt idx="54">
                  <c:v>77502.66</c:v>
                </c:pt>
                <c:pt idx="55">
                  <c:v>64157.57</c:v>
                </c:pt>
                <c:pt idx="56">
                  <c:v>53425.69</c:v>
                </c:pt>
                <c:pt idx="57">
                  <c:v>44476.5</c:v>
                </c:pt>
                <c:pt idx="58">
                  <c:v>37098.29</c:v>
                </c:pt>
                <c:pt idx="59">
                  <c:v>31179.73</c:v>
                </c:pt>
                <c:pt idx="60">
                  <c:v>26409.67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A38-4558-8DDF-B508DE9EB9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303728896"/>
        <c:axId val="-1303656960"/>
      </c:scatterChart>
      <c:valAx>
        <c:axId val="-13037288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Zreal (Ohms)</a:t>
                </a:r>
              </a:p>
            </c:rich>
          </c:tx>
          <c:layout>
            <c:manualLayout>
              <c:xMode val="edge"/>
              <c:yMode val="edge"/>
              <c:x val="0.441472571914344"/>
              <c:y val="0.8762504408865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303656960"/>
        <c:crosses val="autoZero"/>
        <c:crossBetween val="midCat"/>
      </c:valAx>
      <c:valAx>
        <c:axId val="-1303656960"/>
        <c:scaling>
          <c:orientation val="minMax"/>
          <c:max val="2.1E6"/>
          <c:min val="0.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-Zimag (Ohms)</a:t>
                </a:r>
              </a:p>
            </c:rich>
          </c:tx>
          <c:layout>
            <c:manualLayout>
              <c:xMode val="edge"/>
              <c:yMode val="edge"/>
              <c:x val="0.0"/>
              <c:y val="0.29415892566447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303728896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Arial Hebrew" charset="-79"/>
              <a:ea typeface="Arial Hebrew" charset="-79"/>
              <a:cs typeface="Arial Hebrew" charset="-79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8574457913368"/>
          <c:y val="0.201905316347461"/>
          <c:w val="0.768989556208529"/>
          <c:h val="0.618042926859385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og"/>
            <c:dispRSqr val="0"/>
            <c:dispEq val="0"/>
          </c:trendline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og"/>
            <c:dispRSqr val="0"/>
            <c:dispEq val="0"/>
          </c:trendline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og"/>
            <c:dispRSqr val="0"/>
            <c:dispEq val="0"/>
          </c:trendline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0.0853860229718742"/>
                  <c:y val="0.14397290663026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800" b="0" i="0" u="none" strike="noStrike" kern="1200" baseline="0">
                        <a:solidFill>
                          <a:schemeClr val="tx1"/>
                        </a:solidFill>
                        <a:latin typeface="Arial Hebrew" charset="-79"/>
                        <a:ea typeface="Arial Hebrew" charset="-79"/>
                        <a:cs typeface="Arial Hebrew" charset="-79"/>
                      </a:defRPr>
                    </a:pPr>
                    <a:r>
                      <a:rPr lang="en-US" dirty="0"/>
                      <a:t>y = </a:t>
                    </a:r>
                    <a:r>
                      <a:rPr lang="en-US" b="1" dirty="0"/>
                      <a:t>6781.8</a:t>
                    </a:r>
                    <a:r>
                      <a:rPr lang="en-US" dirty="0"/>
                      <a:t>ln(x) + 23778</a:t>
                    </a:r>
                    <a:br>
                      <a:rPr lang="en-US" dirty="0"/>
                    </a:br>
                    <a:r>
                      <a:rPr lang="en-US" dirty="0"/>
                      <a:t>R² = 0.94098</a:t>
                    </a: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800" b="0" i="0" u="none" strike="noStrike" kern="1200" baseline="0">
                      <a:solidFill>
                        <a:schemeClr val="tx1"/>
                      </a:solidFill>
                      <a:latin typeface="Arial Hebrew" charset="-79"/>
                      <a:ea typeface="Arial Hebrew" charset="-79"/>
                      <a:cs typeface="Arial Hebrew" charset="-79"/>
                    </a:defRPr>
                  </a:pPr>
                  <a:endParaRPr lang="en-US"/>
                </a:p>
              </c:txPr>
            </c:trendlineLbl>
          </c:trendline>
          <c:xVal>
            <c:numRef>
              <c:f>Analysis!$A$4:$A$14</c:f>
              <c:numCache>
                <c:formatCode>General</c:formatCode>
                <c:ptCount val="11"/>
                <c:pt idx="0">
                  <c:v>0.01</c:v>
                </c:pt>
                <c:pt idx="1">
                  <c:v>2.5</c:v>
                </c:pt>
                <c:pt idx="2">
                  <c:v>5.0</c:v>
                </c:pt>
                <c:pt idx="3">
                  <c:v>10.0</c:v>
                </c:pt>
                <c:pt idx="4">
                  <c:v>20.0</c:v>
                </c:pt>
                <c:pt idx="5">
                  <c:v>40.0</c:v>
                </c:pt>
                <c:pt idx="6">
                  <c:v>80.0</c:v>
                </c:pt>
                <c:pt idx="7">
                  <c:v>160.0</c:v>
                </c:pt>
                <c:pt idx="8">
                  <c:v>300.0</c:v>
                </c:pt>
                <c:pt idx="9">
                  <c:v>500.0</c:v>
                </c:pt>
                <c:pt idx="10">
                  <c:v>700.0</c:v>
                </c:pt>
              </c:numCache>
            </c:numRef>
          </c:xVal>
          <c:yVal>
            <c:numRef>
              <c:f>Analysis!$C$4:$C$14</c:f>
              <c:numCache>
                <c:formatCode>0.00E+00</c:formatCode>
                <c:ptCount val="11"/>
                <c:pt idx="0">
                  <c:v>0.0</c:v>
                </c:pt>
                <c:pt idx="1">
                  <c:v>17970.0</c:v>
                </c:pt>
                <c:pt idx="2">
                  <c:v>31050.0</c:v>
                </c:pt>
                <c:pt idx="3">
                  <c:v>33560.0</c:v>
                </c:pt>
                <c:pt idx="4">
                  <c:v>44510.0</c:v>
                </c:pt>
                <c:pt idx="5">
                  <c:v>52700.0</c:v>
                </c:pt>
                <c:pt idx="6">
                  <c:v>57190.0</c:v>
                </c:pt>
                <c:pt idx="7">
                  <c:v>61400.0</c:v>
                </c:pt>
                <c:pt idx="8">
                  <c:v>64250.0</c:v>
                </c:pt>
                <c:pt idx="9">
                  <c:v>67340.0</c:v>
                </c:pt>
                <c:pt idx="10">
                  <c:v>67830.0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787C-48D3-9BC2-617A39E373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304293808"/>
        <c:axId val="-1436370608"/>
      </c:scatterChart>
      <c:valAx>
        <c:axId val="-130429380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Concentration (nM)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436370608"/>
        <c:crosses val="autoZero"/>
        <c:crossBetween val="midCat"/>
      </c:valAx>
      <c:valAx>
        <c:axId val="-1436370608"/>
        <c:scaling>
          <c:orientation val="minMax"/>
          <c:min val="0.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 dirty="0" err="1"/>
                  <a:t>Rct</a:t>
                </a:r>
                <a:r>
                  <a:rPr lang="en-US" dirty="0"/>
                  <a:t> – Rct</a:t>
                </a:r>
                <a:r>
                  <a:rPr lang="en-US" sz="1100" dirty="0"/>
                  <a:t>0</a:t>
                </a:r>
                <a:r>
                  <a:rPr lang="en-US" dirty="0"/>
                  <a:t>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000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304293808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635563851944"/>
          <c:y val="0.177898199784471"/>
          <c:w val="0.641953108120954"/>
          <c:h val="0.570468878583694"/>
        </c:manualLayout>
      </c:layout>
      <c:scatterChart>
        <c:scatterStyle val="lineMarker"/>
        <c:varyColors val="0"/>
        <c:ser>
          <c:idx val="0"/>
          <c:order val="2"/>
          <c:tx>
            <c:v>Bare</c:v>
          </c:tx>
          <c:spPr>
            <a:ln w="38100"/>
            <a:effectLst/>
          </c:spPr>
          <c:marker>
            <c:symbol val="none"/>
          </c:marker>
          <c:xVal>
            <c:numRef>
              <c:f>[1]Modification!$A$6:$A$66</c:f>
              <c:numCache>
                <c:formatCode>General</c:formatCode>
                <c:ptCount val="61"/>
                <c:pt idx="0">
                  <c:v>792.9847</c:v>
                </c:pt>
                <c:pt idx="1">
                  <c:v>793.7455</c:v>
                </c:pt>
                <c:pt idx="2">
                  <c:v>794.0933</c:v>
                </c:pt>
                <c:pt idx="3">
                  <c:v>794.3355999999987</c:v>
                </c:pt>
                <c:pt idx="4">
                  <c:v>794.845899999999</c:v>
                </c:pt>
                <c:pt idx="5">
                  <c:v>795.0582000000001</c:v>
                </c:pt>
                <c:pt idx="6">
                  <c:v>795.5305</c:v>
                </c:pt>
                <c:pt idx="7">
                  <c:v>796.4271999999983</c:v>
                </c:pt>
                <c:pt idx="8">
                  <c:v>797.2833</c:v>
                </c:pt>
                <c:pt idx="9">
                  <c:v>798.4713</c:v>
                </c:pt>
                <c:pt idx="10">
                  <c:v>799.6857</c:v>
                </c:pt>
                <c:pt idx="11">
                  <c:v>801.5255999999995</c:v>
                </c:pt>
                <c:pt idx="12">
                  <c:v>803.7328</c:v>
                </c:pt>
                <c:pt idx="13">
                  <c:v>806.465899999999</c:v>
                </c:pt>
                <c:pt idx="14">
                  <c:v>809.2591</c:v>
                </c:pt>
                <c:pt idx="15">
                  <c:v>813.459999999999</c:v>
                </c:pt>
                <c:pt idx="16">
                  <c:v>818.4108</c:v>
                </c:pt>
                <c:pt idx="17">
                  <c:v>825.4979</c:v>
                </c:pt>
                <c:pt idx="18">
                  <c:v>833.8347</c:v>
                </c:pt>
                <c:pt idx="19">
                  <c:v>844.5725</c:v>
                </c:pt>
                <c:pt idx="20">
                  <c:v>860.0049</c:v>
                </c:pt>
                <c:pt idx="21">
                  <c:v>880.3478999999986</c:v>
                </c:pt>
                <c:pt idx="22">
                  <c:v>909.2067</c:v>
                </c:pt>
                <c:pt idx="23">
                  <c:v>945.5589</c:v>
                </c:pt>
                <c:pt idx="24">
                  <c:v>1000.099</c:v>
                </c:pt>
                <c:pt idx="25">
                  <c:v>1071.277</c:v>
                </c:pt>
                <c:pt idx="26">
                  <c:v>1159.739</c:v>
                </c:pt>
                <c:pt idx="27">
                  <c:v>1277.084</c:v>
                </c:pt>
                <c:pt idx="28">
                  <c:v>1407.004</c:v>
                </c:pt>
                <c:pt idx="29">
                  <c:v>1554.73</c:v>
                </c:pt>
                <c:pt idx="30">
                  <c:v>1702.41</c:v>
                </c:pt>
                <c:pt idx="31">
                  <c:v>1858.11</c:v>
                </c:pt>
                <c:pt idx="32">
                  <c:v>1992.332</c:v>
                </c:pt>
                <c:pt idx="33">
                  <c:v>2122.964</c:v>
                </c:pt>
                <c:pt idx="34">
                  <c:v>2230.521</c:v>
                </c:pt>
                <c:pt idx="35">
                  <c:v>2324.405</c:v>
                </c:pt>
                <c:pt idx="36">
                  <c:v>2409.02</c:v>
                </c:pt>
                <c:pt idx="37">
                  <c:v>2486.24</c:v>
                </c:pt>
                <c:pt idx="38">
                  <c:v>2550.505</c:v>
                </c:pt>
                <c:pt idx="39">
                  <c:v>2616.917</c:v>
                </c:pt>
                <c:pt idx="40">
                  <c:v>2673.162</c:v>
                </c:pt>
                <c:pt idx="41">
                  <c:v>2731.973</c:v>
                </c:pt>
                <c:pt idx="42">
                  <c:v>2793.023</c:v>
                </c:pt>
                <c:pt idx="43">
                  <c:v>2858.619</c:v>
                </c:pt>
                <c:pt idx="44">
                  <c:v>2929.375</c:v>
                </c:pt>
                <c:pt idx="45">
                  <c:v>2999.693</c:v>
                </c:pt>
                <c:pt idx="46">
                  <c:v>3077.836</c:v>
                </c:pt>
                <c:pt idx="47">
                  <c:v>3159.082</c:v>
                </c:pt>
                <c:pt idx="48">
                  <c:v>3248.483</c:v>
                </c:pt>
                <c:pt idx="49">
                  <c:v>3341.941</c:v>
                </c:pt>
                <c:pt idx="50">
                  <c:v>3450.439</c:v>
                </c:pt>
                <c:pt idx="51">
                  <c:v>3564.257</c:v>
                </c:pt>
                <c:pt idx="52">
                  <c:v>3684.855</c:v>
                </c:pt>
                <c:pt idx="53">
                  <c:v>3819.552</c:v>
                </c:pt>
                <c:pt idx="54">
                  <c:v>3970.172</c:v>
                </c:pt>
                <c:pt idx="55">
                  <c:v>4142.243</c:v>
                </c:pt>
                <c:pt idx="56">
                  <c:v>4329.87</c:v>
                </c:pt>
                <c:pt idx="57">
                  <c:v>4539.461</c:v>
                </c:pt>
                <c:pt idx="58">
                  <c:v>4778.827</c:v>
                </c:pt>
                <c:pt idx="59">
                  <c:v>5053.48</c:v>
                </c:pt>
                <c:pt idx="60">
                  <c:v>5361.267000000001</c:v>
                </c:pt>
              </c:numCache>
            </c:numRef>
          </c:xVal>
          <c:yVal>
            <c:numRef>
              <c:f>[1]Modification!$C$6:$C$66</c:f>
              <c:numCache>
                <c:formatCode>General</c:formatCode>
                <c:ptCount val="61"/>
                <c:pt idx="0">
                  <c:v>8.544157999999997</c:v>
                </c:pt>
                <c:pt idx="1">
                  <c:v>8.154921</c:v>
                </c:pt>
                <c:pt idx="2">
                  <c:v>8.955820000000002</c:v>
                </c:pt>
                <c:pt idx="3">
                  <c:v>9.870890000000002</c:v>
                </c:pt>
                <c:pt idx="4">
                  <c:v>11.27961</c:v>
                </c:pt>
                <c:pt idx="5">
                  <c:v>12.9109</c:v>
                </c:pt>
                <c:pt idx="6">
                  <c:v>15.19473</c:v>
                </c:pt>
                <c:pt idx="7">
                  <c:v>17.64</c:v>
                </c:pt>
                <c:pt idx="8">
                  <c:v>21.62066</c:v>
                </c:pt>
                <c:pt idx="9">
                  <c:v>25.94001</c:v>
                </c:pt>
                <c:pt idx="10">
                  <c:v>31.42661</c:v>
                </c:pt>
                <c:pt idx="11">
                  <c:v>38.05559</c:v>
                </c:pt>
                <c:pt idx="12">
                  <c:v>46.33494</c:v>
                </c:pt>
                <c:pt idx="13">
                  <c:v>55.75589</c:v>
                </c:pt>
                <c:pt idx="14">
                  <c:v>67.75916</c:v>
                </c:pt>
                <c:pt idx="15">
                  <c:v>82.66239999999995</c:v>
                </c:pt>
                <c:pt idx="16">
                  <c:v>99.82179999999998</c:v>
                </c:pt>
                <c:pt idx="17">
                  <c:v>122.4835</c:v>
                </c:pt>
                <c:pt idx="18">
                  <c:v>148.3638</c:v>
                </c:pt>
                <c:pt idx="19">
                  <c:v>178.9201</c:v>
                </c:pt>
                <c:pt idx="20">
                  <c:v>218.0891</c:v>
                </c:pt>
                <c:pt idx="21">
                  <c:v>262.709</c:v>
                </c:pt>
                <c:pt idx="22">
                  <c:v>318.767</c:v>
                </c:pt>
                <c:pt idx="23">
                  <c:v>377.5300999999992</c:v>
                </c:pt>
                <c:pt idx="24">
                  <c:v>449.8448</c:v>
                </c:pt>
                <c:pt idx="25">
                  <c:v>525.1743</c:v>
                </c:pt>
                <c:pt idx="26">
                  <c:v>598.2374</c:v>
                </c:pt>
                <c:pt idx="27">
                  <c:v>670.0291</c:v>
                </c:pt>
                <c:pt idx="28">
                  <c:v>725.3351999999986</c:v>
                </c:pt>
                <c:pt idx="29">
                  <c:v>762.4335</c:v>
                </c:pt>
                <c:pt idx="30">
                  <c:v>776.6507</c:v>
                </c:pt>
                <c:pt idx="31">
                  <c:v>768.7706</c:v>
                </c:pt>
                <c:pt idx="32">
                  <c:v>743.5836</c:v>
                </c:pt>
                <c:pt idx="33">
                  <c:v>705.8256999999993</c:v>
                </c:pt>
                <c:pt idx="34">
                  <c:v>664.142099999999</c:v>
                </c:pt>
                <c:pt idx="35">
                  <c:v>621.5488</c:v>
                </c:pt>
                <c:pt idx="36">
                  <c:v>582.6119</c:v>
                </c:pt>
                <c:pt idx="37">
                  <c:v>553.8961999999989</c:v>
                </c:pt>
                <c:pt idx="38">
                  <c:v>530.5715</c:v>
                </c:pt>
                <c:pt idx="39">
                  <c:v>514.1247</c:v>
                </c:pt>
                <c:pt idx="40">
                  <c:v>507.2633999999995</c:v>
                </c:pt>
                <c:pt idx="41">
                  <c:v>508.3161999999995</c:v>
                </c:pt>
                <c:pt idx="42">
                  <c:v>516.5842</c:v>
                </c:pt>
                <c:pt idx="43">
                  <c:v>531.8538</c:v>
                </c:pt>
                <c:pt idx="44">
                  <c:v>554.2433</c:v>
                </c:pt>
                <c:pt idx="45">
                  <c:v>581.1335</c:v>
                </c:pt>
                <c:pt idx="46">
                  <c:v>611.272</c:v>
                </c:pt>
                <c:pt idx="47">
                  <c:v>652.0766</c:v>
                </c:pt>
                <c:pt idx="48">
                  <c:v>701.0222999999992</c:v>
                </c:pt>
                <c:pt idx="49">
                  <c:v>755.8252999999992</c:v>
                </c:pt>
                <c:pt idx="50">
                  <c:v>822.067699999998</c:v>
                </c:pt>
                <c:pt idx="51">
                  <c:v>896.881199999999</c:v>
                </c:pt>
                <c:pt idx="52">
                  <c:v>979.043</c:v>
                </c:pt>
                <c:pt idx="53">
                  <c:v>1073.926</c:v>
                </c:pt>
                <c:pt idx="54">
                  <c:v>1182.066</c:v>
                </c:pt>
                <c:pt idx="55">
                  <c:v>1306.81</c:v>
                </c:pt>
                <c:pt idx="56">
                  <c:v>1442.79</c:v>
                </c:pt>
                <c:pt idx="57">
                  <c:v>1596.606</c:v>
                </c:pt>
                <c:pt idx="58">
                  <c:v>1770.091</c:v>
                </c:pt>
                <c:pt idx="59">
                  <c:v>1968.956</c:v>
                </c:pt>
                <c:pt idx="60">
                  <c:v>2190.078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F07-433A-9A4D-E298B5A8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82232528"/>
        <c:axId val="-1302396192"/>
        <c:extLst xmlns:c16r2="http://schemas.microsoft.com/office/drawing/2015/06/chart">
          <c:ext xmlns:c15="http://schemas.microsoft.com/office/drawing/2012/chart" uri="{02D57815-91ED-43cb-92C2-25804820EDAC}">
            <c15:filteredScatterSeries>
              <c15:ser>
                <c:idx val="2"/>
                <c:order val="0"/>
                <c:tx>
                  <c:v>Bare</c:v>
                </c:tx>
                <c:spPr>
                  <a:ln w="25400">
                    <a:noFill/>
                  </a:ln>
                </c:spPr>
                <c:x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[1]Modification!$A$6:$A$66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792.9847</c:v>
                      </c:pt>
                      <c:pt idx="1">
                        <c:v>793.7455</c:v>
                      </c:pt>
                      <c:pt idx="2">
                        <c:v>794.0933</c:v>
                      </c:pt>
                      <c:pt idx="3">
                        <c:v>794.3355999999987</c:v>
                      </c:pt>
                      <c:pt idx="4">
                        <c:v>794.845899999999</c:v>
                      </c:pt>
                      <c:pt idx="5">
                        <c:v>795.0582000000001</c:v>
                      </c:pt>
                      <c:pt idx="6">
                        <c:v>795.5305</c:v>
                      </c:pt>
                      <c:pt idx="7">
                        <c:v>796.4271999999983</c:v>
                      </c:pt>
                      <c:pt idx="8">
                        <c:v>797.2833</c:v>
                      </c:pt>
                      <c:pt idx="9">
                        <c:v>798.4713</c:v>
                      </c:pt>
                      <c:pt idx="10">
                        <c:v>799.6857</c:v>
                      </c:pt>
                      <c:pt idx="11">
                        <c:v>801.5255999999995</c:v>
                      </c:pt>
                      <c:pt idx="12">
                        <c:v>803.7328</c:v>
                      </c:pt>
                      <c:pt idx="13">
                        <c:v>806.465899999999</c:v>
                      </c:pt>
                      <c:pt idx="14">
                        <c:v>809.2591</c:v>
                      </c:pt>
                      <c:pt idx="15">
                        <c:v>813.459999999999</c:v>
                      </c:pt>
                      <c:pt idx="16">
                        <c:v>818.4108</c:v>
                      </c:pt>
                      <c:pt idx="17">
                        <c:v>825.4979</c:v>
                      </c:pt>
                      <c:pt idx="18">
                        <c:v>833.8347</c:v>
                      </c:pt>
                      <c:pt idx="19">
                        <c:v>844.5725</c:v>
                      </c:pt>
                      <c:pt idx="20">
                        <c:v>860.0049</c:v>
                      </c:pt>
                      <c:pt idx="21">
                        <c:v>880.3478999999986</c:v>
                      </c:pt>
                      <c:pt idx="22">
                        <c:v>909.2067</c:v>
                      </c:pt>
                      <c:pt idx="23">
                        <c:v>945.5589</c:v>
                      </c:pt>
                      <c:pt idx="24">
                        <c:v>1000.099</c:v>
                      </c:pt>
                      <c:pt idx="25">
                        <c:v>1071.277</c:v>
                      </c:pt>
                      <c:pt idx="26">
                        <c:v>1159.739</c:v>
                      </c:pt>
                      <c:pt idx="27">
                        <c:v>1277.084</c:v>
                      </c:pt>
                      <c:pt idx="28">
                        <c:v>1407.004</c:v>
                      </c:pt>
                      <c:pt idx="29">
                        <c:v>1554.73</c:v>
                      </c:pt>
                      <c:pt idx="30">
                        <c:v>1702.41</c:v>
                      </c:pt>
                      <c:pt idx="31">
                        <c:v>1858.11</c:v>
                      </c:pt>
                      <c:pt idx="32">
                        <c:v>1992.332</c:v>
                      </c:pt>
                      <c:pt idx="33">
                        <c:v>2122.964</c:v>
                      </c:pt>
                      <c:pt idx="34">
                        <c:v>2230.521</c:v>
                      </c:pt>
                      <c:pt idx="35">
                        <c:v>2324.405</c:v>
                      </c:pt>
                      <c:pt idx="36">
                        <c:v>2409.02</c:v>
                      </c:pt>
                      <c:pt idx="37">
                        <c:v>2486.24</c:v>
                      </c:pt>
                      <c:pt idx="38">
                        <c:v>2550.505</c:v>
                      </c:pt>
                      <c:pt idx="39">
                        <c:v>2616.917</c:v>
                      </c:pt>
                      <c:pt idx="40">
                        <c:v>2673.162</c:v>
                      </c:pt>
                      <c:pt idx="41">
                        <c:v>2731.973</c:v>
                      </c:pt>
                      <c:pt idx="42">
                        <c:v>2793.023</c:v>
                      </c:pt>
                      <c:pt idx="43">
                        <c:v>2858.619</c:v>
                      </c:pt>
                      <c:pt idx="44">
                        <c:v>2929.375</c:v>
                      </c:pt>
                      <c:pt idx="45">
                        <c:v>2999.693</c:v>
                      </c:pt>
                      <c:pt idx="46">
                        <c:v>3077.836</c:v>
                      </c:pt>
                      <c:pt idx="47">
                        <c:v>3159.082</c:v>
                      </c:pt>
                      <c:pt idx="48">
                        <c:v>3248.483</c:v>
                      </c:pt>
                      <c:pt idx="49">
                        <c:v>3341.941</c:v>
                      </c:pt>
                      <c:pt idx="50">
                        <c:v>3450.439</c:v>
                      </c:pt>
                      <c:pt idx="51">
                        <c:v>3564.257</c:v>
                      </c:pt>
                      <c:pt idx="52">
                        <c:v>3684.855</c:v>
                      </c:pt>
                      <c:pt idx="53">
                        <c:v>3819.552</c:v>
                      </c:pt>
                      <c:pt idx="54">
                        <c:v>3970.172</c:v>
                      </c:pt>
                      <c:pt idx="55">
                        <c:v>4142.243</c:v>
                      </c:pt>
                      <c:pt idx="56">
                        <c:v>4329.87</c:v>
                      </c:pt>
                      <c:pt idx="57">
                        <c:v>4539.461</c:v>
                      </c:pt>
                      <c:pt idx="58">
                        <c:v>4778.827</c:v>
                      </c:pt>
                      <c:pt idx="59">
                        <c:v>5053.48</c:v>
                      </c:pt>
                      <c:pt idx="60">
                        <c:v>5361.267000000001</c:v>
                      </c:pt>
                    </c:numCache>
                  </c:numRef>
                </c:xVal>
                <c:y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[1]Modification!$C$6:$C$66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8.544157999999997</c:v>
                      </c:pt>
                      <c:pt idx="1">
                        <c:v>8.154921</c:v>
                      </c:pt>
                      <c:pt idx="2">
                        <c:v>8.955820000000002</c:v>
                      </c:pt>
                      <c:pt idx="3">
                        <c:v>9.870890000000002</c:v>
                      </c:pt>
                      <c:pt idx="4">
                        <c:v>11.27961</c:v>
                      </c:pt>
                      <c:pt idx="5">
                        <c:v>12.9109</c:v>
                      </c:pt>
                      <c:pt idx="6">
                        <c:v>15.19473</c:v>
                      </c:pt>
                      <c:pt idx="7">
                        <c:v>17.64</c:v>
                      </c:pt>
                      <c:pt idx="8">
                        <c:v>21.62066</c:v>
                      </c:pt>
                      <c:pt idx="9">
                        <c:v>25.94001</c:v>
                      </c:pt>
                      <c:pt idx="10">
                        <c:v>31.42661</c:v>
                      </c:pt>
                      <c:pt idx="11">
                        <c:v>38.05559</c:v>
                      </c:pt>
                      <c:pt idx="12">
                        <c:v>46.33494</c:v>
                      </c:pt>
                      <c:pt idx="13">
                        <c:v>55.75589</c:v>
                      </c:pt>
                      <c:pt idx="14">
                        <c:v>67.75916</c:v>
                      </c:pt>
                      <c:pt idx="15">
                        <c:v>82.66239999999995</c:v>
                      </c:pt>
                      <c:pt idx="16">
                        <c:v>99.82179999999998</c:v>
                      </c:pt>
                      <c:pt idx="17">
                        <c:v>122.4835</c:v>
                      </c:pt>
                      <c:pt idx="18">
                        <c:v>148.3638</c:v>
                      </c:pt>
                      <c:pt idx="19">
                        <c:v>178.9201</c:v>
                      </c:pt>
                      <c:pt idx="20">
                        <c:v>218.0891</c:v>
                      </c:pt>
                      <c:pt idx="21">
                        <c:v>262.709</c:v>
                      </c:pt>
                      <c:pt idx="22">
                        <c:v>318.767</c:v>
                      </c:pt>
                      <c:pt idx="23">
                        <c:v>377.5300999999992</c:v>
                      </c:pt>
                      <c:pt idx="24">
                        <c:v>449.8448</c:v>
                      </c:pt>
                      <c:pt idx="25">
                        <c:v>525.1743</c:v>
                      </c:pt>
                      <c:pt idx="26">
                        <c:v>598.2374</c:v>
                      </c:pt>
                      <c:pt idx="27">
                        <c:v>670.0291</c:v>
                      </c:pt>
                      <c:pt idx="28">
                        <c:v>725.3351999999986</c:v>
                      </c:pt>
                      <c:pt idx="29">
                        <c:v>762.4335</c:v>
                      </c:pt>
                      <c:pt idx="30">
                        <c:v>776.6507</c:v>
                      </c:pt>
                      <c:pt idx="31">
                        <c:v>768.7706</c:v>
                      </c:pt>
                      <c:pt idx="32">
                        <c:v>743.5836</c:v>
                      </c:pt>
                      <c:pt idx="33">
                        <c:v>705.8256999999993</c:v>
                      </c:pt>
                      <c:pt idx="34">
                        <c:v>664.142099999999</c:v>
                      </c:pt>
                      <c:pt idx="35">
                        <c:v>621.5488</c:v>
                      </c:pt>
                      <c:pt idx="36">
                        <c:v>582.6119</c:v>
                      </c:pt>
                      <c:pt idx="37">
                        <c:v>553.8961999999989</c:v>
                      </c:pt>
                      <c:pt idx="38">
                        <c:v>530.5715</c:v>
                      </c:pt>
                      <c:pt idx="39">
                        <c:v>514.1247</c:v>
                      </c:pt>
                      <c:pt idx="40">
                        <c:v>507.2633999999995</c:v>
                      </c:pt>
                      <c:pt idx="41">
                        <c:v>508.3161999999995</c:v>
                      </c:pt>
                      <c:pt idx="42">
                        <c:v>516.5842</c:v>
                      </c:pt>
                      <c:pt idx="43">
                        <c:v>531.8538</c:v>
                      </c:pt>
                      <c:pt idx="44">
                        <c:v>554.2433</c:v>
                      </c:pt>
                      <c:pt idx="45">
                        <c:v>581.1335</c:v>
                      </c:pt>
                      <c:pt idx="46">
                        <c:v>611.272</c:v>
                      </c:pt>
                      <c:pt idx="47">
                        <c:v>652.0766</c:v>
                      </c:pt>
                      <c:pt idx="48">
                        <c:v>701.0222999999992</c:v>
                      </c:pt>
                      <c:pt idx="49">
                        <c:v>755.8252999999992</c:v>
                      </c:pt>
                      <c:pt idx="50">
                        <c:v>822.067699999998</c:v>
                      </c:pt>
                      <c:pt idx="51">
                        <c:v>896.881199999999</c:v>
                      </c:pt>
                      <c:pt idx="52">
                        <c:v>979.043</c:v>
                      </c:pt>
                      <c:pt idx="53">
                        <c:v>1073.926</c:v>
                      </c:pt>
                      <c:pt idx="54">
                        <c:v>1182.066</c:v>
                      </c:pt>
                      <c:pt idx="55">
                        <c:v>1306.81</c:v>
                      </c:pt>
                      <c:pt idx="56">
                        <c:v>1442.79</c:v>
                      </c:pt>
                      <c:pt idx="57">
                        <c:v>1596.606</c:v>
                      </c:pt>
                      <c:pt idx="58">
                        <c:v>1770.091</c:v>
                      </c:pt>
                      <c:pt idx="59">
                        <c:v>1968.956</c:v>
                      </c:pt>
                      <c:pt idx="60">
                        <c:v>2190.078</c:v>
                      </c:pt>
                    </c:numCache>
                  </c:numRef>
                </c:y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0-4F07-433A-9A4D-E298B5A88892}"/>
                  </c:ext>
                </c:extLst>
              </c15:ser>
            </c15:filteredScatterSeries>
            <c15:filteredScatterSeries>
              <c15:ser>
                <c:idx val="3"/>
                <c:order val="1"/>
                <c:tx>
                  <c:v>AD Mod</c:v>
                </c:tx>
                <c:spPr>
                  <a:ln w="25400">
                    <a:noFill/>
                  </a:ln>
                </c:spPr>
                <c:x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[1]Modification!$E$6:$E$66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904.5001</c:v>
                      </c:pt>
                      <c:pt idx="1">
                        <c:v>906.9114</c:v>
                      </c:pt>
                      <c:pt idx="2">
                        <c:v>909.4092000000001</c:v>
                      </c:pt>
                      <c:pt idx="3">
                        <c:v>912.7359</c:v>
                      </c:pt>
                      <c:pt idx="4">
                        <c:v>916.2966</c:v>
                      </c:pt>
                      <c:pt idx="5">
                        <c:v>920.6806</c:v>
                      </c:pt>
                      <c:pt idx="6">
                        <c:v>925.3054999999995</c:v>
                      </c:pt>
                      <c:pt idx="7">
                        <c:v>930.9212999999992</c:v>
                      </c:pt>
                      <c:pt idx="8">
                        <c:v>937.479</c:v>
                      </c:pt>
                      <c:pt idx="9">
                        <c:v>944.1724</c:v>
                      </c:pt>
                      <c:pt idx="10">
                        <c:v>951.677</c:v>
                      </c:pt>
                      <c:pt idx="11">
                        <c:v>960.755</c:v>
                      </c:pt>
                      <c:pt idx="12">
                        <c:v>969.6</c:v>
                      </c:pt>
                      <c:pt idx="13">
                        <c:v>980.077</c:v>
                      </c:pt>
                      <c:pt idx="14">
                        <c:v>990.149</c:v>
                      </c:pt>
                      <c:pt idx="15">
                        <c:v>1002.871</c:v>
                      </c:pt>
                      <c:pt idx="16">
                        <c:v>1017.849</c:v>
                      </c:pt>
                      <c:pt idx="17">
                        <c:v>1036.418</c:v>
                      </c:pt>
                      <c:pt idx="18">
                        <c:v>1057.06</c:v>
                      </c:pt>
                      <c:pt idx="19">
                        <c:v>1084.766</c:v>
                      </c:pt>
                      <c:pt idx="20">
                        <c:v>1120.159</c:v>
                      </c:pt>
                      <c:pt idx="21">
                        <c:v>1164.213</c:v>
                      </c:pt>
                      <c:pt idx="22">
                        <c:v>1225.681</c:v>
                      </c:pt>
                      <c:pt idx="23">
                        <c:v>1294.967</c:v>
                      </c:pt>
                      <c:pt idx="24">
                        <c:v>1394.518</c:v>
                      </c:pt>
                      <c:pt idx="25">
                        <c:v>1520.181</c:v>
                      </c:pt>
                      <c:pt idx="26">
                        <c:v>1674.4</c:v>
                      </c:pt>
                      <c:pt idx="27">
                        <c:v>1888.741</c:v>
                      </c:pt>
                      <c:pt idx="28">
                        <c:v>2152.071</c:v>
                      </c:pt>
                      <c:pt idx="29">
                        <c:v>2503.942</c:v>
                      </c:pt>
                      <c:pt idx="30">
                        <c:v>2929.233</c:v>
                      </c:pt>
                      <c:pt idx="31">
                        <c:v>3554.556</c:v>
                      </c:pt>
                      <c:pt idx="32">
                        <c:v>4112.347000000001</c:v>
                      </c:pt>
                      <c:pt idx="33">
                        <c:v>5473.232</c:v>
                      </c:pt>
                      <c:pt idx="34">
                        <c:v>6542.716</c:v>
                      </c:pt>
                      <c:pt idx="35">
                        <c:v>8300.558999999965</c:v>
                      </c:pt>
                      <c:pt idx="36">
                        <c:v>10535.84</c:v>
                      </c:pt>
                      <c:pt idx="37">
                        <c:v>13341.87</c:v>
                      </c:pt>
                      <c:pt idx="38">
                        <c:v>16387.41</c:v>
                      </c:pt>
                      <c:pt idx="39">
                        <c:v>22230.98</c:v>
                      </c:pt>
                      <c:pt idx="40">
                        <c:v>29727.44</c:v>
                      </c:pt>
                      <c:pt idx="41">
                        <c:v>38868.83</c:v>
                      </c:pt>
                      <c:pt idx="42">
                        <c:v>53040.93</c:v>
                      </c:pt>
                      <c:pt idx="43">
                        <c:v>71729.07</c:v>
                      </c:pt>
                      <c:pt idx="44">
                        <c:v>98085.1</c:v>
                      </c:pt>
                      <c:pt idx="45">
                        <c:v>132438.2</c:v>
                      </c:pt>
                      <c:pt idx="46">
                        <c:v>181684.5</c:v>
                      </c:pt>
                      <c:pt idx="47">
                        <c:v>246654.5</c:v>
                      </c:pt>
                      <c:pt idx="48">
                        <c:v>336680.5</c:v>
                      </c:pt>
                      <c:pt idx="49">
                        <c:v>451081.0</c:v>
                      </c:pt>
                      <c:pt idx="50">
                        <c:v>607158.4</c:v>
                      </c:pt>
                      <c:pt idx="51">
                        <c:v>795525.1</c:v>
                      </c:pt>
                      <c:pt idx="52">
                        <c:v>1.008605E6</c:v>
                      </c:pt>
                      <c:pt idx="53">
                        <c:v>1.247189E6</c:v>
                      </c:pt>
                      <c:pt idx="54">
                        <c:v>1.493946E6</c:v>
                      </c:pt>
                      <c:pt idx="55">
                        <c:v>1.734268E6</c:v>
                      </c:pt>
                      <c:pt idx="56">
                        <c:v>1.942691E6</c:v>
                      </c:pt>
                      <c:pt idx="57">
                        <c:v>2.116404E6</c:v>
                      </c:pt>
                      <c:pt idx="58">
                        <c:v>2.24986E6</c:v>
                      </c:pt>
                      <c:pt idx="59">
                        <c:v>2.344535E6</c:v>
                      </c:pt>
                      <c:pt idx="60">
                        <c:v>2.401996E6</c:v>
                      </c:pt>
                    </c:numCache>
                  </c:numRef>
                </c:xVal>
                <c:y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[1]Modification!$G$6:$G$66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44.69337</c:v>
                      </c:pt>
                      <c:pt idx="1">
                        <c:v>50.95717</c:v>
                      </c:pt>
                      <c:pt idx="2">
                        <c:v>60.31086</c:v>
                      </c:pt>
                      <c:pt idx="3">
                        <c:v>71.25553999999998</c:v>
                      </c:pt>
                      <c:pt idx="4">
                        <c:v>84.47212</c:v>
                      </c:pt>
                      <c:pt idx="5">
                        <c:v>101.5045</c:v>
                      </c:pt>
                      <c:pt idx="6">
                        <c:v>121.9682</c:v>
                      </c:pt>
                      <c:pt idx="7">
                        <c:v>147.1216</c:v>
                      </c:pt>
                      <c:pt idx="8">
                        <c:v>177.3399</c:v>
                      </c:pt>
                      <c:pt idx="9">
                        <c:v>215.3524</c:v>
                      </c:pt>
                      <c:pt idx="10">
                        <c:v>260.4136999999996</c:v>
                      </c:pt>
                      <c:pt idx="11">
                        <c:v>316.2959</c:v>
                      </c:pt>
                      <c:pt idx="12">
                        <c:v>389.276099999999</c:v>
                      </c:pt>
                      <c:pt idx="13">
                        <c:v>478.1291</c:v>
                      </c:pt>
                      <c:pt idx="14">
                        <c:v>588.945099999999</c:v>
                      </c:pt>
                      <c:pt idx="15">
                        <c:v>726.5717</c:v>
                      </c:pt>
                      <c:pt idx="16">
                        <c:v>896.9519999999987</c:v>
                      </c:pt>
                      <c:pt idx="17">
                        <c:v>1129.526</c:v>
                      </c:pt>
                      <c:pt idx="18">
                        <c:v>1397.011</c:v>
                      </c:pt>
                      <c:pt idx="19">
                        <c:v>1720.37</c:v>
                      </c:pt>
                      <c:pt idx="20">
                        <c:v>2152.648</c:v>
                      </c:pt>
                      <c:pt idx="21">
                        <c:v>2666.847</c:v>
                      </c:pt>
                      <c:pt idx="22">
                        <c:v>3345.19</c:v>
                      </c:pt>
                      <c:pt idx="23">
                        <c:v>4106.115</c:v>
                      </c:pt>
                      <c:pt idx="24">
                        <c:v>5149.108</c:v>
                      </c:pt>
                      <c:pt idx="25">
                        <c:v>6414.143</c:v>
                      </c:pt>
                      <c:pt idx="26">
                        <c:v>7917.453</c:v>
                      </c:pt>
                      <c:pt idx="27">
                        <c:v>9923.359999999984</c:v>
                      </c:pt>
                      <c:pt idx="28">
                        <c:v>12279.46</c:v>
                      </c:pt>
                      <c:pt idx="29">
                        <c:v>15278.18</c:v>
                      </c:pt>
                      <c:pt idx="30">
                        <c:v>18816.97</c:v>
                      </c:pt>
                      <c:pt idx="31">
                        <c:v>23584.69</c:v>
                      </c:pt>
                      <c:pt idx="32">
                        <c:v>28776.83</c:v>
                      </c:pt>
                      <c:pt idx="33">
                        <c:v>36146.15</c:v>
                      </c:pt>
                      <c:pt idx="34">
                        <c:v>44592.93</c:v>
                      </c:pt>
                      <c:pt idx="35">
                        <c:v>54862.5</c:v>
                      </c:pt>
                      <c:pt idx="36">
                        <c:v>68537.86</c:v>
                      </c:pt>
                      <c:pt idx="37">
                        <c:v>83736.5</c:v>
                      </c:pt>
                      <c:pt idx="38">
                        <c:v>101355.2</c:v>
                      </c:pt>
                      <c:pt idx="39">
                        <c:v>127544.5</c:v>
                      </c:pt>
                      <c:pt idx="40">
                        <c:v>157010.3</c:v>
                      </c:pt>
                      <c:pt idx="41">
                        <c:v>191194.5</c:v>
                      </c:pt>
                      <c:pt idx="42">
                        <c:v>236391.6</c:v>
                      </c:pt>
                      <c:pt idx="43">
                        <c:v>289688.3</c:v>
                      </c:pt>
                      <c:pt idx="44">
                        <c:v>354983.6</c:v>
                      </c:pt>
                      <c:pt idx="45">
                        <c:v>427576.2</c:v>
                      </c:pt>
                      <c:pt idx="46">
                        <c:v>515845.7</c:v>
                      </c:pt>
                      <c:pt idx="47">
                        <c:v>613161.5</c:v>
                      </c:pt>
                      <c:pt idx="48">
                        <c:v>723439.1</c:v>
                      </c:pt>
                      <c:pt idx="49">
                        <c:v>835738.6</c:v>
                      </c:pt>
                      <c:pt idx="50">
                        <c:v>953476.0</c:v>
                      </c:pt>
                      <c:pt idx="51">
                        <c:v>1.05538E6</c:v>
                      </c:pt>
                      <c:pt idx="52">
                        <c:v>1.130164E6</c:v>
                      </c:pt>
                      <c:pt idx="53">
                        <c:v>1.169989E6</c:v>
                      </c:pt>
                      <c:pt idx="54">
                        <c:v>1.165589E6</c:v>
                      </c:pt>
                      <c:pt idx="55">
                        <c:v>1.115404E6</c:v>
                      </c:pt>
                      <c:pt idx="56">
                        <c:v>1.030648E6</c:v>
                      </c:pt>
                      <c:pt idx="57">
                        <c:v>921134.3</c:v>
                      </c:pt>
                      <c:pt idx="58">
                        <c:v>798957.9</c:v>
                      </c:pt>
                      <c:pt idx="59">
                        <c:v>675913.4</c:v>
                      </c:pt>
                      <c:pt idx="60">
                        <c:v>561189.1</c:v>
                      </c:pt>
                    </c:numCache>
                  </c:numRef>
                </c:y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1-4F07-433A-9A4D-E298B5A88892}"/>
                  </c:ext>
                </c:extLst>
              </c15:ser>
            </c15:filteredScatterSeries>
            <c15:filteredScatterSeries>
              <c15:ser>
                <c:idx val="1"/>
                <c:order val="3"/>
                <c:tx>
                  <c:v>AD Mod</c:v>
                </c:tx>
                <c:spPr>
                  <a:ln w="25400" cap="rnd">
                    <a:noFill/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x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[1]Modification!$E$6:$E$66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904.5001</c:v>
                      </c:pt>
                      <c:pt idx="1">
                        <c:v>906.9114</c:v>
                      </c:pt>
                      <c:pt idx="2">
                        <c:v>909.4092000000001</c:v>
                      </c:pt>
                      <c:pt idx="3">
                        <c:v>912.7359</c:v>
                      </c:pt>
                      <c:pt idx="4">
                        <c:v>916.2966</c:v>
                      </c:pt>
                      <c:pt idx="5">
                        <c:v>920.6806</c:v>
                      </c:pt>
                      <c:pt idx="6">
                        <c:v>925.3054999999995</c:v>
                      </c:pt>
                      <c:pt idx="7">
                        <c:v>930.9212999999992</c:v>
                      </c:pt>
                      <c:pt idx="8">
                        <c:v>937.479</c:v>
                      </c:pt>
                      <c:pt idx="9">
                        <c:v>944.1724</c:v>
                      </c:pt>
                      <c:pt idx="10">
                        <c:v>951.677</c:v>
                      </c:pt>
                      <c:pt idx="11">
                        <c:v>960.755</c:v>
                      </c:pt>
                      <c:pt idx="12">
                        <c:v>969.6</c:v>
                      </c:pt>
                      <c:pt idx="13">
                        <c:v>980.077</c:v>
                      </c:pt>
                      <c:pt idx="14">
                        <c:v>990.149</c:v>
                      </c:pt>
                      <c:pt idx="15">
                        <c:v>1002.871</c:v>
                      </c:pt>
                      <c:pt idx="16">
                        <c:v>1017.849</c:v>
                      </c:pt>
                      <c:pt idx="17">
                        <c:v>1036.418</c:v>
                      </c:pt>
                      <c:pt idx="18">
                        <c:v>1057.06</c:v>
                      </c:pt>
                      <c:pt idx="19">
                        <c:v>1084.766</c:v>
                      </c:pt>
                      <c:pt idx="20">
                        <c:v>1120.159</c:v>
                      </c:pt>
                      <c:pt idx="21">
                        <c:v>1164.213</c:v>
                      </c:pt>
                      <c:pt idx="22">
                        <c:v>1225.681</c:v>
                      </c:pt>
                      <c:pt idx="23">
                        <c:v>1294.967</c:v>
                      </c:pt>
                      <c:pt idx="24">
                        <c:v>1394.518</c:v>
                      </c:pt>
                      <c:pt idx="25">
                        <c:v>1520.181</c:v>
                      </c:pt>
                      <c:pt idx="26">
                        <c:v>1674.4</c:v>
                      </c:pt>
                      <c:pt idx="27">
                        <c:v>1888.741</c:v>
                      </c:pt>
                      <c:pt idx="28">
                        <c:v>2152.071</c:v>
                      </c:pt>
                      <c:pt idx="29">
                        <c:v>2503.942</c:v>
                      </c:pt>
                      <c:pt idx="30">
                        <c:v>2929.233</c:v>
                      </c:pt>
                      <c:pt idx="31">
                        <c:v>3554.556</c:v>
                      </c:pt>
                      <c:pt idx="32">
                        <c:v>4112.347000000001</c:v>
                      </c:pt>
                      <c:pt idx="33">
                        <c:v>5473.232</c:v>
                      </c:pt>
                      <c:pt idx="34">
                        <c:v>6542.716</c:v>
                      </c:pt>
                      <c:pt idx="35">
                        <c:v>8300.558999999965</c:v>
                      </c:pt>
                      <c:pt idx="36">
                        <c:v>10535.84</c:v>
                      </c:pt>
                      <c:pt idx="37">
                        <c:v>13341.87</c:v>
                      </c:pt>
                      <c:pt idx="38">
                        <c:v>16387.41</c:v>
                      </c:pt>
                      <c:pt idx="39">
                        <c:v>22230.98</c:v>
                      </c:pt>
                      <c:pt idx="40">
                        <c:v>29727.44</c:v>
                      </c:pt>
                      <c:pt idx="41">
                        <c:v>38868.83</c:v>
                      </c:pt>
                      <c:pt idx="42">
                        <c:v>53040.93</c:v>
                      </c:pt>
                      <c:pt idx="43">
                        <c:v>71729.07</c:v>
                      </c:pt>
                      <c:pt idx="44">
                        <c:v>98085.1</c:v>
                      </c:pt>
                      <c:pt idx="45">
                        <c:v>132438.2</c:v>
                      </c:pt>
                      <c:pt idx="46">
                        <c:v>181684.5</c:v>
                      </c:pt>
                      <c:pt idx="47">
                        <c:v>246654.5</c:v>
                      </c:pt>
                      <c:pt idx="48">
                        <c:v>336680.5</c:v>
                      </c:pt>
                      <c:pt idx="49">
                        <c:v>451081.0</c:v>
                      </c:pt>
                      <c:pt idx="50">
                        <c:v>607158.4</c:v>
                      </c:pt>
                      <c:pt idx="51">
                        <c:v>795525.1</c:v>
                      </c:pt>
                      <c:pt idx="52">
                        <c:v>1.008605E6</c:v>
                      </c:pt>
                      <c:pt idx="53">
                        <c:v>1.247189E6</c:v>
                      </c:pt>
                      <c:pt idx="54">
                        <c:v>1.493946E6</c:v>
                      </c:pt>
                      <c:pt idx="55">
                        <c:v>1.734268E6</c:v>
                      </c:pt>
                      <c:pt idx="56">
                        <c:v>1.942691E6</c:v>
                      </c:pt>
                      <c:pt idx="57">
                        <c:v>2.116404E6</c:v>
                      </c:pt>
                      <c:pt idx="58">
                        <c:v>2.24986E6</c:v>
                      </c:pt>
                      <c:pt idx="59">
                        <c:v>2.344535E6</c:v>
                      </c:pt>
                      <c:pt idx="60">
                        <c:v>2.401996E6</c:v>
                      </c:pt>
                    </c:numCache>
                  </c:numRef>
                </c:xVal>
                <c:y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[1]Modification!$G$6:$G$66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44.69337</c:v>
                      </c:pt>
                      <c:pt idx="1">
                        <c:v>50.95717</c:v>
                      </c:pt>
                      <c:pt idx="2">
                        <c:v>60.31086</c:v>
                      </c:pt>
                      <c:pt idx="3">
                        <c:v>71.25553999999998</c:v>
                      </c:pt>
                      <c:pt idx="4">
                        <c:v>84.47212</c:v>
                      </c:pt>
                      <c:pt idx="5">
                        <c:v>101.5045</c:v>
                      </c:pt>
                      <c:pt idx="6">
                        <c:v>121.9682</c:v>
                      </c:pt>
                      <c:pt idx="7">
                        <c:v>147.1216</c:v>
                      </c:pt>
                      <c:pt idx="8">
                        <c:v>177.3399</c:v>
                      </c:pt>
                      <c:pt idx="9">
                        <c:v>215.3524</c:v>
                      </c:pt>
                      <c:pt idx="10">
                        <c:v>260.4136999999996</c:v>
                      </c:pt>
                      <c:pt idx="11">
                        <c:v>316.2959</c:v>
                      </c:pt>
                      <c:pt idx="12">
                        <c:v>389.276099999999</c:v>
                      </c:pt>
                      <c:pt idx="13">
                        <c:v>478.1291</c:v>
                      </c:pt>
                      <c:pt idx="14">
                        <c:v>588.945099999999</c:v>
                      </c:pt>
                      <c:pt idx="15">
                        <c:v>726.5717</c:v>
                      </c:pt>
                      <c:pt idx="16">
                        <c:v>896.9519999999987</c:v>
                      </c:pt>
                      <c:pt idx="17">
                        <c:v>1129.526</c:v>
                      </c:pt>
                      <c:pt idx="18">
                        <c:v>1397.011</c:v>
                      </c:pt>
                      <c:pt idx="19">
                        <c:v>1720.37</c:v>
                      </c:pt>
                      <c:pt idx="20">
                        <c:v>2152.648</c:v>
                      </c:pt>
                      <c:pt idx="21">
                        <c:v>2666.847</c:v>
                      </c:pt>
                      <c:pt idx="22">
                        <c:v>3345.19</c:v>
                      </c:pt>
                      <c:pt idx="23">
                        <c:v>4106.115</c:v>
                      </c:pt>
                      <c:pt idx="24">
                        <c:v>5149.108</c:v>
                      </c:pt>
                      <c:pt idx="25">
                        <c:v>6414.143</c:v>
                      </c:pt>
                      <c:pt idx="26">
                        <c:v>7917.453</c:v>
                      </c:pt>
                      <c:pt idx="27">
                        <c:v>9923.359999999984</c:v>
                      </c:pt>
                      <c:pt idx="28">
                        <c:v>12279.46</c:v>
                      </c:pt>
                      <c:pt idx="29">
                        <c:v>15278.18</c:v>
                      </c:pt>
                      <c:pt idx="30">
                        <c:v>18816.97</c:v>
                      </c:pt>
                      <c:pt idx="31">
                        <c:v>23584.69</c:v>
                      </c:pt>
                      <c:pt idx="32">
                        <c:v>28776.83</c:v>
                      </c:pt>
                      <c:pt idx="33">
                        <c:v>36146.15</c:v>
                      </c:pt>
                      <c:pt idx="34">
                        <c:v>44592.93</c:v>
                      </c:pt>
                      <c:pt idx="35">
                        <c:v>54862.5</c:v>
                      </c:pt>
                      <c:pt idx="36">
                        <c:v>68537.86</c:v>
                      </c:pt>
                      <c:pt idx="37">
                        <c:v>83736.5</c:v>
                      </c:pt>
                      <c:pt idx="38">
                        <c:v>101355.2</c:v>
                      </c:pt>
                      <c:pt idx="39">
                        <c:v>127544.5</c:v>
                      </c:pt>
                      <c:pt idx="40">
                        <c:v>157010.3</c:v>
                      </c:pt>
                      <c:pt idx="41">
                        <c:v>191194.5</c:v>
                      </c:pt>
                      <c:pt idx="42">
                        <c:v>236391.6</c:v>
                      </c:pt>
                      <c:pt idx="43">
                        <c:v>289688.3</c:v>
                      </c:pt>
                      <c:pt idx="44">
                        <c:v>354983.6</c:v>
                      </c:pt>
                      <c:pt idx="45">
                        <c:v>427576.2</c:v>
                      </c:pt>
                      <c:pt idx="46">
                        <c:v>515845.7</c:v>
                      </c:pt>
                      <c:pt idx="47">
                        <c:v>613161.5</c:v>
                      </c:pt>
                      <c:pt idx="48">
                        <c:v>723439.1</c:v>
                      </c:pt>
                      <c:pt idx="49">
                        <c:v>835738.6</c:v>
                      </c:pt>
                      <c:pt idx="50">
                        <c:v>953476.0</c:v>
                      </c:pt>
                      <c:pt idx="51">
                        <c:v>1.05538E6</c:v>
                      </c:pt>
                      <c:pt idx="52">
                        <c:v>1.130164E6</c:v>
                      </c:pt>
                      <c:pt idx="53">
                        <c:v>1.169989E6</c:v>
                      </c:pt>
                      <c:pt idx="54">
                        <c:v>1.165589E6</c:v>
                      </c:pt>
                      <c:pt idx="55">
                        <c:v>1.115404E6</c:v>
                      </c:pt>
                      <c:pt idx="56">
                        <c:v>1.030648E6</c:v>
                      </c:pt>
                      <c:pt idx="57">
                        <c:v>921134.3</c:v>
                      </c:pt>
                      <c:pt idx="58">
                        <c:v>798957.9</c:v>
                      </c:pt>
                      <c:pt idx="59">
                        <c:v>675913.4</c:v>
                      </c:pt>
                      <c:pt idx="60">
                        <c:v>561189.1</c:v>
                      </c:pt>
                    </c:numCache>
                  </c:numRef>
                </c:yVal>
                <c:smooth val="0"/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4F07-433A-9A4D-E298B5A88892}"/>
                  </c:ext>
                </c:extLst>
              </c15:ser>
            </c15:filteredScatterSeries>
          </c:ext>
        </c:extLst>
      </c:scatterChart>
      <c:valAx>
        <c:axId val="-1582232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-1302396192"/>
        <c:crosses val="autoZero"/>
        <c:crossBetween val="midCat"/>
      </c:valAx>
      <c:valAx>
        <c:axId val="-13023961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-1582232528"/>
        <c:crosses val="autoZero"/>
        <c:crossBetween val="midCat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  <c:extLst xmlns:c16r2="http://schemas.microsoft.com/office/drawing/2015/06/chart"/>
  </c:chart>
  <c:txPr>
    <a:bodyPr/>
    <a:lstStyle/>
    <a:p>
      <a:pPr>
        <a:defRPr b="0">
          <a:solidFill>
            <a:schemeClr val="tx1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8582753829744"/>
          <c:y val="0.119684051138096"/>
          <c:w val="0.779009428499744"/>
          <c:h val="0.748496571255036"/>
        </c:manualLayout>
      </c:layout>
      <c:scatterChart>
        <c:scatterStyle val="lineMarker"/>
        <c:varyColors val="0"/>
        <c:ser>
          <c:idx val="0"/>
          <c:order val="0"/>
          <c:tx>
            <c:v>AD 1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'[180808.xlsx]Overnight'!$A$6:$A$66</c:f>
              <c:numCache>
                <c:formatCode>General</c:formatCode>
                <c:ptCount val="61"/>
                <c:pt idx="0">
                  <c:v>978.128</c:v>
                </c:pt>
                <c:pt idx="1">
                  <c:v>981.235</c:v>
                </c:pt>
                <c:pt idx="2">
                  <c:v>984.597</c:v>
                </c:pt>
                <c:pt idx="3">
                  <c:v>988.3579999999992</c:v>
                </c:pt>
                <c:pt idx="4">
                  <c:v>992.8379999999992</c:v>
                </c:pt>
                <c:pt idx="5">
                  <c:v>998.16</c:v>
                </c:pt>
                <c:pt idx="6">
                  <c:v>1004.247</c:v>
                </c:pt>
                <c:pt idx="7">
                  <c:v>1011.488</c:v>
                </c:pt>
                <c:pt idx="8">
                  <c:v>1019.542</c:v>
                </c:pt>
                <c:pt idx="9">
                  <c:v>1028.499</c:v>
                </c:pt>
                <c:pt idx="10">
                  <c:v>1038.76</c:v>
                </c:pt>
                <c:pt idx="11">
                  <c:v>1049.195</c:v>
                </c:pt>
                <c:pt idx="12">
                  <c:v>1061.724</c:v>
                </c:pt>
                <c:pt idx="13">
                  <c:v>1075.872</c:v>
                </c:pt>
                <c:pt idx="14">
                  <c:v>1092.565</c:v>
                </c:pt>
                <c:pt idx="15">
                  <c:v>1111.87</c:v>
                </c:pt>
                <c:pt idx="16">
                  <c:v>1134.582</c:v>
                </c:pt>
                <c:pt idx="17">
                  <c:v>1164.45</c:v>
                </c:pt>
                <c:pt idx="18">
                  <c:v>1201.429</c:v>
                </c:pt>
                <c:pt idx="19">
                  <c:v>1246.722</c:v>
                </c:pt>
                <c:pt idx="20">
                  <c:v>1304.558</c:v>
                </c:pt>
                <c:pt idx="21">
                  <c:v>1379.132</c:v>
                </c:pt>
                <c:pt idx="22">
                  <c:v>1479.384</c:v>
                </c:pt>
                <c:pt idx="23">
                  <c:v>1592.426</c:v>
                </c:pt>
                <c:pt idx="24">
                  <c:v>1753.244</c:v>
                </c:pt>
                <c:pt idx="25">
                  <c:v>1954.04</c:v>
                </c:pt>
                <c:pt idx="26">
                  <c:v>2198.443</c:v>
                </c:pt>
                <c:pt idx="27">
                  <c:v>2532.534</c:v>
                </c:pt>
                <c:pt idx="28">
                  <c:v>2939.634</c:v>
                </c:pt>
                <c:pt idx="29">
                  <c:v>3467.549</c:v>
                </c:pt>
                <c:pt idx="30">
                  <c:v>4135.58</c:v>
                </c:pt>
                <c:pt idx="31">
                  <c:v>5050.429</c:v>
                </c:pt>
                <c:pt idx="32">
                  <c:v>5809.241</c:v>
                </c:pt>
                <c:pt idx="33">
                  <c:v>7625.607</c:v>
                </c:pt>
                <c:pt idx="34">
                  <c:v>9276.74799999999</c:v>
                </c:pt>
                <c:pt idx="35">
                  <c:v>11681.35</c:v>
                </c:pt>
                <c:pt idx="36">
                  <c:v>14941.24</c:v>
                </c:pt>
                <c:pt idx="37">
                  <c:v>18645.74000000001</c:v>
                </c:pt>
                <c:pt idx="38">
                  <c:v>23864.88</c:v>
                </c:pt>
                <c:pt idx="39">
                  <c:v>31464.28</c:v>
                </c:pt>
                <c:pt idx="40">
                  <c:v>41532.94</c:v>
                </c:pt>
                <c:pt idx="41">
                  <c:v>55437.55</c:v>
                </c:pt>
                <c:pt idx="42">
                  <c:v>74827.35</c:v>
                </c:pt>
                <c:pt idx="43">
                  <c:v>101680.7</c:v>
                </c:pt>
                <c:pt idx="44">
                  <c:v>139144.0</c:v>
                </c:pt>
                <c:pt idx="45">
                  <c:v>186510.1</c:v>
                </c:pt>
                <c:pt idx="46">
                  <c:v>252837.5</c:v>
                </c:pt>
                <c:pt idx="47">
                  <c:v>335074.5</c:v>
                </c:pt>
                <c:pt idx="48">
                  <c:v>439518.5</c:v>
                </c:pt>
                <c:pt idx="49">
                  <c:v>557210.1</c:v>
                </c:pt>
                <c:pt idx="50">
                  <c:v>695965.3</c:v>
                </c:pt>
                <c:pt idx="51">
                  <c:v>835498.2</c:v>
                </c:pt>
                <c:pt idx="52">
                  <c:v>964750.0</c:v>
                </c:pt>
                <c:pt idx="53">
                  <c:v>1.085178E6</c:v>
                </c:pt>
                <c:pt idx="54">
                  <c:v>1.191443E6</c:v>
                </c:pt>
                <c:pt idx="55">
                  <c:v>1.282785E6</c:v>
                </c:pt>
                <c:pt idx="56">
                  <c:v>1.357384E6</c:v>
                </c:pt>
                <c:pt idx="57">
                  <c:v>1.421357E6</c:v>
                </c:pt>
                <c:pt idx="58">
                  <c:v>1.481122E6</c:v>
                </c:pt>
                <c:pt idx="59">
                  <c:v>1.536574E6</c:v>
                </c:pt>
                <c:pt idx="60">
                  <c:v>1.592183E6</c:v>
                </c:pt>
              </c:numCache>
            </c:numRef>
          </c:xVal>
          <c:yVal>
            <c:numRef>
              <c:f>'[180808.xlsx]Overnight'!$C$6:$C$66</c:f>
              <c:numCache>
                <c:formatCode>General</c:formatCode>
                <c:ptCount val="61"/>
                <c:pt idx="0">
                  <c:v>59.59634000000001</c:v>
                </c:pt>
                <c:pt idx="1">
                  <c:v>66.11947999999998</c:v>
                </c:pt>
                <c:pt idx="2">
                  <c:v>75.7113</c:v>
                </c:pt>
                <c:pt idx="3">
                  <c:v>88.13386999999997</c:v>
                </c:pt>
                <c:pt idx="4">
                  <c:v>103.5338</c:v>
                </c:pt>
                <c:pt idx="5">
                  <c:v>122.8386</c:v>
                </c:pt>
                <c:pt idx="6">
                  <c:v>146.5249</c:v>
                </c:pt>
                <c:pt idx="7">
                  <c:v>175.5668</c:v>
                </c:pt>
                <c:pt idx="8">
                  <c:v>211.814</c:v>
                </c:pt>
                <c:pt idx="9">
                  <c:v>256.1099</c:v>
                </c:pt>
                <c:pt idx="10">
                  <c:v>309.0052999999999</c:v>
                </c:pt>
                <c:pt idx="11">
                  <c:v>375.2745</c:v>
                </c:pt>
                <c:pt idx="12">
                  <c:v>460.2701999999995</c:v>
                </c:pt>
                <c:pt idx="13">
                  <c:v>565.4719</c:v>
                </c:pt>
                <c:pt idx="14">
                  <c:v>696.3173999999995</c:v>
                </c:pt>
                <c:pt idx="15">
                  <c:v>856.8888</c:v>
                </c:pt>
                <c:pt idx="16">
                  <c:v>1056.03</c:v>
                </c:pt>
                <c:pt idx="17">
                  <c:v>1325.603</c:v>
                </c:pt>
                <c:pt idx="18">
                  <c:v>1632.257</c:v>
                </c:pt>
                <c:pt idx="19">
                  <c:v>2002.067</c:v>
                </c:pt>
                <c:pt idx="20">
                  <c:v>2493.66</c:v>
                </c:pt>
                <c:pt idx="21">
                  <c:v>3071.684</c:v>
                </c:pt>
                <c:pt idx="22">
                  <c:v>3832.646</c:v>
                </c:pt>
                <c:pt idx="23">
                  <c:v>4682.351</c:v>
                </c:pt>
                <c:pt idx="24">
                  <c:v>5836.872</c:v>
                </c:pt>
                <c:pt idx="25">
                  <c:v>7227.456</c:v>
                </c:pt>
                <c:pt idx="26">
                  <c:v>8868.858999999982</c:v>
                </c:pt>
                <c:pt idx="27">
                  <c:v>11042.83</c:v>
                </c:pt>
                <c:pt idx="28">
                  <c:v>13575.88</c:v>
                </c:pt>
                <c:pt idx="29">
                  <c:v>16776.47</c:v>
                </c:pt>
                <c:pt idx="30">
                  <c:v>20547.46</c:v>
                </c:pt>
                <c:pt idx="31">
                  <c:v>25488.44</c:v>
                </c:pt>
                <c:pt idx="32">
                  <c:v>31284.08000000001</c:v>
                </c:pt>
                <c:pt idx="33">
                  <c:v>38422.27</c:v>
                </c:pt>
                <c:pt idx="34">
                  <c:v>47364.36</c:v>
                </c:pt>
                <c:pt idx="35">
                  <c:v>57800.8</c:v>
                </c:pt>
                <c:pt idx="36">
                  <c:v>71700.1</c:v>
                </c:pt>
                <c:pt idx="37">
                  <c:v>87166.72</c:v>
                </c:pt>
                <c:pt idx="38">
                  <c:v>105366.0</c:v>
                </c:pt>
                <c:pt idx="39">
                  <c:v>130619.6</c:v>
                </c:pt>
                <c:pt idx="40">
                  <c:v>159727.8</c:v>
                </c:pt>
                <c:pt idx="41">
                  <c:v>194263.9</c:v>
                </c:pt>
                <c:pt idx="42">
                  <c:v>235444.8</c:v>
                </c:pt>
                <c:pt idx="43">
                  <c:v>284375.3</c:v>
                </c:pt>
                <c:pt idx="44">
                  <c:v>341421.8</c:v>
                </c:pt>
                <c:pt idx="45">
                  <c:v>400458.4</c:v>
                </c:pt>
                <c:pt idx="46">
                  <c:v>466169.7</c:v>
                </c:pt>
                <c:pt idx="47">
                  <c:v>528891.9</c:v>
                </c:pt>
                <c:pt idx="48">
                  <c:v>586594.6999999989</c:v>
                </c:pt>
                <c:pt idx="49">
                  <c:v>628539.9</c:v>
                </c:pt>
                <c:pt idx="50">
                  <c:v>653085.8</c:v>
                </c:pt>
                <c:pt idx="51">
                  <c:v>652118.1</c:v>
                </c:pt>
                <c:pt idx="52">
                  <c:v>628582.1</c:v>
                </c:pt>
                <c:pt idx="53">
                  <c:v>586921.6999999989</c:v>
                </c:pt>
                <c:pt idx="54">
                  <c:v>534178.9</c:v>
                </c:pt>
                <c:pt idx="55">
                  <c:v>475345.8</c:v>
                </c:pt>
                <c:pt idx="56">
                  <c:v>418101.8</c:v>
                </c:pt>
                <c:pt idx="57">
                  <c:v>363659.8</c:v>
                </c:pt>
                <c:pt idx="58">
                  <c:v>315705.6</c:v>
                </c:pt>
                <c:pt idx="59">
                  <c:v>273647.2</c:v>
                </c:pt>
                <c:pt idx="60">
                  <c:v>239720.8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C27-4DB0-BE68-0C18EA7F9EE1}"/>
            </c:ext>
          </c:extLst>
        </c:ser>
        <c:ser>
          <c:idx val="1"/>
          <c:order val="1"/>
          <c:tx>
            <c:v>β-CD 1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'[180808.xlsx]Electrode 1'!$L$5:$L$65</c:f>
              <c:numCache>
                <c:formatCode>General</c:formatCode>
                <c:ptCount val="61"/>
                <c:pt idx="0">
                  <c:v>988.73</c:v>
                </c:pt>
                <c:pt idx="1">
                  <c:v>990.909</c:v>
                </c:pt>
                <c:pt idx="2">
                  <c:v>993.77</c:v>
                </c:pt>
                <c:pt idx="3">
                  <c:v>997.1619999999995</c:v>
                </c:pt>
                <c:pt idx="4">
                  <c:v>1000.961</c:v>
                </c:pt>
                <c:pt idx="5">
                  <c:v>1006.367</c:v>
                </c:pt>
                <c:pt idx="6">
                  <c:v>1011.789</c:v>
                </c:pt>
                <c:pt idx="7">
                  <c:v>1017.967</c:v>
                </c:pt>
                <c:pt idx="8">
                  <c:v>1025.316</c:v>
                </c:pt>
                <c:pt idx="9">
                  <c:v>1033.539</c:v>
                </c:pt>
                <c:pt idx="10">
                  <c:v>1042.794</c:v>
                </c:pt>
                <c:pt idx="11">
                  <c:v>1053.676</c:v>
                </c:pt>
                <c:pt idx="12">
                  <c:v>1064.798</c:v>
                </c:pt>
                <c:pt idx="13">
                  <c:v>1078.653</c:v>
                </c:pt>
                <c:pt idx="14">
                  <c:v>1094.632</c:v>
                </c:pt>
                <c:pt idx="15">
                  <c:v>1111.57</c:v>
                </c:pt>
                <c:pt idx="16">
                  <c:v>1132.043</c:v>
                </c:pt>
                <c:pt idx="17">
                  <c:v>1160.382</c:v>
                </c:pt>
                <c:pt idx="18">
                  <c:v>1191.238</c:v>
                </c:pt>
                <c:pt idx="19">
                  <c:v>1232.087</c:v>
                </c:pt>
                <c:pt idx="20">
                  <c:v>1284.438</c:v>
                </c:pt>
                <c:pt idx="21">
                  <c:v>1352.893</c:v>
                </c:pt>
                <c:pt idx="22">
                  <c:v>1434.64</c:v>
                </c:pt>
                <c:pt idx="23">
                  <c:v>1536.275</c:v>
                </c:pt>
                <c:pt idx="24">
                  <c:v>1675.652</c:v>
                </c:pt>
                <c:pt idx="25">
                  <c:v>1846.319</c:v>
                </c:pt>
                <c:pt idx="26">
                  <c:v>2053.118</c:v>
                </c:pt>
                <c:pt idx="27">
                  <c:v>2336.957</c:v>
                </c:pt>
                <c:pt idx="28">
                  <c:v>2678.23</c:v>
                </c:pt>
                <c:pt idx="29">
                  <c:v>3118.236</c:v>
                </c:pt>
                <c:pt idx="30">
                  <c:v>3660.346</c:v>
                </c:pt>
                <c:pt idx="31">
                  <c:v>4369.506</c:v>
                </c:pt>
                <c:pt idx="32">
                  <c:v>5427.194</c:v>
                </c:pt>
                <c:pt idx="33">
                  <c:v>6661.917</c:v>
                </c:pt>
                <c:pt idx="34">
                  <c:v>8161.266</c:v>
                </c:pt>
                <c:pt idx="35">
                  <c:v>10327.35</c:v>
                </c:pt>
                <c:pt idx="36">
                  <c:v>13283.82</c:v>
                </c:pt>
                <c:pt idx="37">
                  <c:v>17055.34</c:v>
                </c:pt>
                <c:pt idx="38">
                  <c:v>21990.7</c:v>
                </c:pt>
                <c:pt idx="39">
                  <c:v>30159.75</c:v>
                </c:pt>
                <c:pt idx="40">
                  <c:v>41170.16</c:v>
                </c:pt>
                <c:pt idx="41">
                  <c:v>56299.26</c:v>
                </c:pt>
                <c:pt idx="42">
                  <c:v>77816.29</c:v>
                </c:pt>
                <c:pt idx="43">
                  <c:v>107486.6</c:v>
                </c:pt>
                <c:pt idx="44">
                  <c:v>148729.8</c:v>
                </c:pt>
                <c:pt idx="45">
                  <c:v>198957.7</c:v>
                </c:pt>
                <c:pt idx="46">
                  <c:v>264198.5</c:v>
                </c:pt>
                <c:pt idx="47">
                  <c:v>338268.5</c:v>
                </c:pt>
                <c:pt idx="48">
                  <c:v>421516.6</c:v>
                </c:pt>
                <c:pt idx="49">
                  <c:v>503062.4</c:v>
                </c:pt>
                <c:pt idx="50">
                  <c:v>584187.6999999989</c:v>
                </c:pt>
                <c:pt idx="51">
                  <c:v>653039.4</c:v>
                </c:pt>
                <c:pt idx="52">
                  <c:v>707289.5</c:v>
                </c:pt>
                <c:pt idx="53">
                  <c:v>749965.6</c:v>
                </c:pt>
                <c:pt idx="54">
                  <c:v>781537.6</c:v>
                </c:pt>
                <c:pt idx="55">
                  <c:v>804178.6</c:v>
                </c:pt>
                <c:pt idx="56">
                  <c:v>817258.3</c:v>
                </c:pt>
                <c:pt idx="57">
                  <c:v>824791.0</c:v>
                </c:pt>
                <c:pt idx="58">
                  <c:v>828843.9</c:v>
                </c:pt>
                <c:pt idx="59">
                  <c:v>830437.8</c:v>
                </c:pt>
                <c:pt idx="60">
                  <c:v>834456.3</c:v>
                </c:pt>
              </c:numCache>
            </c:numRef>
          </c:xVal>
          <c:yVal>
            <c:numRef>
              <c:f>'[180808.xlsx]Electrode 1'!$N$5:$N$65</c:f>
              <c:numCache>
                <c:formatCode>General</c:formatCode>
                <c:ptCount val="61"/>
                <c:pt idx="0">
                  <c:v>56.12913000000001</c:v>
                </c:pt>
                <c:pt idx="1">
                  <c:v>61.64514000000001</c:v>
                </c:pt>
                <c:pt idx="2">
                  <c:v>69.9791</c:v>
                </c:pt>
                <c:pt idx="3">
                  <c:v>80.06135</c:v>
                </c:pt>
                <c:pt idx="4">
                  <c:v>94.00409</c:v>
                </c:pt>
                <c:pt idx="5">
                  <c:v>110.9495</c:v>
                </c:pt>
                <c:pt idx="6">
                  <c:v>131.7139</c:v>
                </c:pt>
                <c:pt idx="7">
                  <c:v>157.1817</c:v>
                </c:pt>
                <c:pt idx="8">
                  <c:v>188.691</c:v>
                </c:pt>
                <c:pt idx="9">
                  <c:v>227.7245</c:v>
                </c:pt>
                <c:pt idx="10">
                  <c:v>274.0117</c:v>
                </c:pt>
                <c:pt idx="11">
                  <c:v>331.9023</c:v>
                </c:pt>
                <c:pt idx="12">
                  <c:v>406.0880999999996</c:v>
                </c:pt>
                <c:pt idx="13">
                  <c:v>498.4320999999995</c:v>
                </c:pt>
                <c:pt idx="14">
                  <c:v>610.2237</c:v>
                </c:pt>
                <c:pt idx="15">
                  <c:v>748.9693999999994</c:v>
                </c:pt>
                <c:pt idx="16">
                  <c:v>919.6244</c:v>
                </c:pt>
                <c:pt idx="17">
                  <c:v>1152.551</c:v>
                </c:pt>
                <c:pt idx="18">
                  <c:v>1418.261</c:v>
                </c:pt>
                <c:pt idx="19">
                  <c:v>1737.409</c:v>
                </c:pt>
                <c:pt idx="20">
                  <c:v>2163.335</c:v>
                </c:pt>
                <c:pt idx="21">
                  <c:v>2663.386</c:v>
                </c:pt>
                <c:pt idx="22">
                  <c:v>3320.396</c:v>
                </c:pt>
                <c:pt idx="23">
                  <c:v>4050.934</c:v>
                </c:pt>
                <c:pt idx="24">
                  <c:v>5047.368</c:v>
                </c:pt>
                <c:pt idx="25">
                  <c:v>6245.571</c:v>
                </c:pt>
                <c:pt idx="26">
                  <c:v>7663.205</c:v>
                </c:pt>
                <c:pt idx="27">
                  <c:v>9542.14</c:v>
                </c:pt>
                <c:pt idx="28">
                  <c:v>11735.36</c:v>
                </c:pt>
                <c:pt idx="29">
                  <c:v>14512.81</c:v>
                </c:pt>
                <c:pt idx="30">
                  <c:v>17789.65</c:v>
                </c:pt>
                <c:pt idx="31">
                  <c:v>22116.44</c:v>
                </c:pt>
                <c:pt idx="32">
                  <c:v>26914.63</c:v>
                </c:pt>
                <c:pt idx="33">
                  <c:v>33743.29</c:v>
                </c:pt>
                <c:pt idx="34">
                  <c:v>41250.3</c:v>
                </c:pt>
                <c:pt idx="35">
                  <c:v>50797.18</c:v>
                </c:pt>
                <c:pt idx="36">
                  <c:v>62909.23</c:v>
                </c:pt>
                <c:pt idx="37">
                  <c:v>76629.71</c:v>
                </c:pt>
                <c:pt idx="38">
                  <c:v>92439.03</c:v>
                </c:pt>
                <c:pt idx="39">
                  <c:v>115097.3</c:v>
                </c:pt>
                <c:pt idx="40">
                  <c:v>140476.0</c:v>
                </c:pt>
                <c:pt idx="41">
                  <c:v>169468.7</c:v>
                </c:pt>
                <c:pt idx="42">
                  <c:v>203715.5</c:v>
                </c:pt>
                <c:pt idx="43">
                  <c:v>241979.9</c:v>
                </c:pt>
                <c:pt idx="44">
                  <c:v>283495.6</c:v>
                </c:pt>
                <c:pt idx="45">
                  <c:v>321730.4</c:v>
                </c:pt>
                <c:pt idx="46">
                  <c:v>356775.0</c:v>
                </c:pt>
                <c:pt idx="47">
                  <c:v>381206.5</c:v>
                </c:pt>
                <c:pt idx="48">
                  <c:v>392437.7</c:v>
                </c:pt>
                <c:pt idx="49">
                  <c:v>387788.3</c:v>
                </c:pt>
                <c:pt idx="50">
                  <c:v>367328.8</c:v>
                </c:pt>
                <c:pt idx="51">
                  <c:v>335424.5</c:v>
                </c:pt>
                <c:pt idx="52">
                  <c:v>298289.7</c:v>
                </c:pt>
                <c:pt idx="53">
                  <c:v>258121.5</c:v>
                </c:pt>
                <c:pt idx="54">
                  <c:v>219017.1</c:v>
                </c:pt>
                <c:pt idx="55">
                  <c:v>182643.3</c:v>
                </c:pt>
                <c:pt idx="56">
                  <c:v>150727.5</c:v>
                </c:pt>
                <c:pt idx="57">
                  <c:v>123531.1</c:v>
                </c:pt>
                <c:pt idx="58">
                  <c:v>100827.4</c:v>
                </c:pt>
                <c:pt idx="59">
                  <c:v>82448.21</c:v>
                </c:pt>
                <c:pt idx="60">
                  <c:v>68179.24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C27-4DB0-BE68-0C18EA7F9EE1}"/>
            </c:ext>
          </c:extLst>
        </c:ser>
        <c:ser>
          <c:idx val="2"/>
          <c:order val="2"/>
          <c:tx>
            <c:v>AD 2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'[180808.xlsx]Electrode 1'!$P$5:$P$65</c:f>
              <c:numCache>
                <c:formatCode>General</c:formatCode>
                <c:ptCount val="61"/>
                <c:pt idx="0">
                  <c:v>953.639</c:v>
                </c:pt>
                <c:pt idx="1">
                  <c:v>956.993</c:v>
                </c:pt>
                <c:pt idx="2">
                  <c:v>959.8059999999995</c:v>
                </c:pt>
                <c:pt idx="3">
                  <c:v>963.8119999999994</c:v>
                </c:pt>
                <c:pt idx="4">
                  <c:v>968.607</c:v>
                </c:pt>
                <c:pt idx="5">
                  <c:v>973.8309999999994</c:v>
                </c:pt>
                <c:pt idx="6">
                  <c:v>980.3279999999992</c:v>
                </c:pt>
                <c:pt idx="7">
                  <c:v>987.707</c:v>
                </c:pt>
                <c:pt idx="8">
                  <c:v>996.104</c:v>
                </c:pt>
                <c:pt idx="9">
                  <c:v>1005.404</c:v>
                </c:pt>
                <c:pt idx="10">
                  <c:v>1016.598</c:v>
                </c:pt>
                <c:pt idx="11">
                  <c:v>1028.501</c:v>
                </c:pt>
                <c:pt idx="12">
                  <c:v>1043.1</c:v>
                </c:pt>
                <c:pt idx="13">
                  <c:v>1057.927</c:v>
                </c:pt>
                <c:pt idx="14">
                  <c:v>1076.299</c:v>
                </c:pt>
                <c:pt idx="15">
                  <c:v>1098.61</c:v>
                </c:pt>
                <c:pt idx="16">
                  <c:v>1123.313</c:v>
                </c:pt>
                <c:pt idx="17">
                  <c:v>1155.73</c:v>
                </c:pt>
                <c:pt idx="18">
                  <c:v>1192.039</c:v>
                </c:pt>
                <c:pt idx="19">
                  <c:v>1234.221</c:v>
                </c:pt>
                <c:pt idx="20">
                  <c:v>1291.611</c:v>
                </c:pt>
                <c:pt idx="21">
                  <c:v>1357.508</c:v>
                </c:pt>
                <c:pt idx="22">
                  <c:v>1443.515</c:v>
                </c:pt>
                <c:pt idx="23">
                  <c:v>1539.964</c:v>
                </c:pt>
                <c:pt idx="24">
                  <c:v>1669.111</c:v>
                </c:pt>
                <c:pt idx="25">
                  <c:v>1824.62</c:v>
                </c:pt>
                <c:pt idx="26">
                  <c:v>2007.897</c:v>
                </c:pt>
                <c:pt idx="27">
                  <c:v>2247.156</c:v>
                </c:pt>
                <c:pt idx="28">
                  <c:v>2529.995</c:v>
                </c:pt>
                <c:pt idx="29">
                  <c:v>2880.429</c:v>
                </c:pt>
                <c:pt idx="30">
                  <c:v>3292.203</c:v>
                </c:pt>
                <c:pt idx="31">
                  <c:v>3889.47</c:v>
                </c:pt>
                <c:pt idx="32">
                  <c:v>4430.914</c:v>
                </c:pt>
                <c:pt idx="33">
                  <c:v>5333.501</c:v>
                </c:pt>
                <c:pt idx="34">
                  <c:v>6449.623000000001</c:v>
                </c:pt>
                <c:pt idx="35">
                  <c:v>7860.999</c:v>
                </c:pt>
                <c:pt idx="36">
                  <c:v>9622.65</c:v>
                </c:pt>
                <c:pt idx="37">
                  <c:v>11717.27</c:v>
                </c:pt>
                <c:pt idx="38">
                  <c:v>14572.58</c:v>
                </c:pt>
                <c:pt idx="39">
                  <c:v>18835.32</c:v>
                </c:pt>
                <c:pt idx="40">
                  <c:v>24762.16</c:v>
                </c:pt>
                <c:pt idx="41">
                  <c:v>32452.65</c:v>
                </c:pt>
                <c:pt idx="42">
                  <c:v>43159.17</c:v>
                </c:pt>
                <c:pt idx="43">
                  <c:v>58828.0</c:v>
                </c:pt>
                <c:pt idx="44">
                  <c:v>81426.74</c:v>
                </c:pt>
                <c:pt idx="45">
                  <c:v>111092.8</c:v>
                </c:pt>
                <c:pt idx="46">
                  <c:v>154243.1</c:v>
                </c:pt>
                <c:pt idx="47">
                  <c:v>212338.4</c:v>
                </c:pt>
                <c:pt idx="48">
                  <c:v>294013.3</c:v>
                </c:pt>
                <c:pt idx="49">
                  <c:v>398854.7</c:v>
                </c:pt>
                <c:pt idx="50">
                  <c:v>542638.6</c:v>
                </c:pt>
                <c:pt idx="51">
                  <c:v>716212.5</c:v>
                </c:pt>
                <c:pt idx="52">
                  <c:v>910572.4</c:v>
                </c:pt>
                <c:pt idx="53">
                  <c:v>1.125715E6</c:v>
                </c:pt>
                <c:pt idx="54">
                  <c:v>1.343552E6</c:v>
                </c:pt>
                <c:pt idx="55">
                  <c:v>1.553277E6</c:v>
                </c:pt>
                <c:pt idx="56">
                  <c:v>1.730617E6</c:v>
                </c:pt>
                <c:pt idx="57">
                  <c:v>1.881082E6</c:v>
                </c:pt>
                <c:pt idx="58">
                  <c:v>2.000018E6</c:v>
                </c:pt>
                <c:pt idx="59">
                  <c:v>2.093694E6</c:v>
                </c:pt>
                <c:pt idx="60">
                  <c:v>2.160696E6</c:v>
                </c:pt>
              </c:numCache>
            </c:numRef>
          </c:xVal>
          <c:yVal>
            <c:numRef>
              <c:f>'[180808.xlsx]Electrode 1'!$R$5:$R$65</c:f>
              <c:numCache>
                <c:formatCode>General</c:formatCode>
                <c:ptCount val="61"/>
                <c:pt idx="0">
                  <c:v>58.32837</c:v>
                </c:pt>
                <c:pt idx="1">
                  <c:v>63.28003</c:v>
                </c:pt>
                <c:pt idx="2">
                  <c:v>70.91854</c:v>
                </c:pt>
                <c:pt idx="3">
                  <c:v>81.58527999999998</c:v>
                </c:pt>
                <c:pt idx="4">
                  <c:v>94.80893999999998</c:v>
                </c:pt>
                <c:pt idx="5">
                  <c:v>111.7658</c:v>
                </c:pt>
                <c:pt idx="6">
                  <c:v>132.2749</c:v>
                </c:pt>
                <c:pt idx="7">
                  <c:v>157.386</c:v>
                </c:pt>
                <c:pt idx="8">
                  <c:v>188.7137</c:v>
                </c:pt>
                <c:pt idx="9">
                  <c:v>226.6616</c:v>
                </c:pt>
                <c:pt idx="10">
                  <c:v>271.1725</c:v>
                </c:pt>
                <c:pt idx="11">
                  <c:v>327.4911999999994</c:v>
                </c:pt>
                <c:pt idx="12">
                  <c:v>399.372</c:v>
                </c:pt>
                <c:pt idx="13">
                  <c:v>485.2439</c:v>
                </c:pt>
                <c:pt idx="14">
                  <c:v>592.4779999999994</c:v>
                </c:pt>
                <c:pt idx="15">
                  <c:v>723.2773</c:v>
                </c:pt>
                <c:pt idx="16">
                  <c:v>883.7164</c:v>
                </c:pt>
                <c:pt idx="17">
                  <c:v>1101.317</c:v>
                </c:pt>
                <c:pt idx="18">
                  <c:v>1349.643</c:v>
                </c:pt>
                <c:pt idx="19">
                  <c:v>1645.1</c:v>
                </c:pt>
                <c:pt idx="20">
                  <c:v>2037.338</c:v>
                </c:pt>
                <c:pt idx="21">
                  <c:v>2499.186</c:v>
                </c:pt>
                <c:pt idx="22">
                  <c:v>3104.166999999999</c:v>
                </c:pt>
                <c:pt idx="23">
                  <c:v>3776.564</c:v>
                </c:pt>
                <c:pt idx="24">
                  <c:v>4692.276</c:v>
                </c:pt>
                <c:pt idx="25">
                  <c:v>5795.821</c:v>
                </c:pt>
                <c:pt idx="26">
                  <c:v>7098.313</c:v>
                </c:pt>
                <c:pt idx="27">
                  <c:v>8829.179</c:v>
                </c:pt>
                <c:pt idx="28">
                  <c:v>10854.67</c:v>
                </c:pt>
                <c:pt idx="29">
                  <c:v>13412.91</c:v>
                </c:pt>
                <c:pt idx="30">
                  <c:v>16457.25999999999</c:v>
                </c:pt>
                <c:pt idx="31">
                  <c:v>20502.34999999999</c:v>
                </c:pt>
                <c:pt idx="32">
                  <c:v>25246.23</c:v>
                </c:pt>
                <c:pt idx="33">
                  <c:v>31248.0</c:v>
                </c:pt>
                <c:pt idx="34">
                  <c:v>38477.53</c:v>
                </c:pt>
                <c:pt idx="35">
                  <c:v>47474.75</c:v>
                </c:pt>
                <c:pt idx="36">
                  <c:v>59053.48</c:v>
                </c:pt>
                <c:pt idx="37">
                  <c:v>72348.77</c:v>
                </c:pt>
                <c:pt idx="38">
                  <c:v>88047.34</c:v>
                </c:pt>
                <c:pt idx="39">
                  <c:v>111086.3</c:v>
                </c:pt>
                <c:pt idx="40">
                  <c:v>136882.2</c:v>
                </c:pt>
                <c:pt idx="41">
                  <c:v>167707.3</c:v>
                </c:pt>
                <c:pt idx="42">
                  <c:v>206372.4</c:v>
                </c:pt>
                <c:pt idx="43">
                  <c:v>254366.4</c:v>
                </c:pt>
                <c:pt idx="44">
                  <c:v>313802.5</c:v>
                </c:pt>
                <c:pt idx="45">
                  <c:v>379722.3</c:v>
                </c:pt>
                <c:pt idx="46">
                  <c:v>459843.1</c:v>
                </c:pt>
                <c:pt idx="47">
                  <c:v>548783.0</c:v>
                </c:pt>
                <c:pt idx="48">
                  <c:v>649446.1</c:v>
                </c:pt>
                <c:pt idx="49">
                  <c:v>751336.2</c:v>
                </c:pt>
                <c:pt idx="50">
                  <c:v>856281.2</c:v>
                </c:pt>
                <c:pt idx="51">
                  <c:v>944570.8</c:v>
                </c:pt>
                <c:pt idx="52">
                  <c:v>1.005176E6</c:v>
                </c:pt>
                <c:pt idx="53">
                  <c:v>1.031491E6</c:v>
                </c:pt>
                <c:pt idx="54">
                  <c:v>1.018045E6</c:v>
                </c:pt>
                <c:pt idx="55">
                  <c:v>965917.0</c:v>
                </c:pt>
                <c:pt idx="56">
                  <c:v>885658.3</c:v>
                </c:pt>
                <c:pt idx="57">
                  <c:v>791271.6</c:v>
                </c:pt>
                <c:pt idx="58">
                  <c:v>688651.2</c:v>
                </c:pt>
                <c:pt idx="59">
                  <c:v>590562.8</c:v>
                </c:pt>
                <c:pt idx="60">
                  <c:v>498989.8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27-4DB0-BE68-0C18EA7F9EE1}"/>
            </c:ext>
          </c:extLst>
        </c:ser>
        <c:ser>
          <c:idx val="3"/>
          <c:order val="3"/>
          <c:tx>
            <c:v>β-CD 2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'[180808.xlsx]Electrode 1'!$T$5:$T$65</c:f>
              <c:numCache>
                <c:formatCode>General</c:formatCode>
                <c:ptCount val="61"/>
                <c:pt idx="0">
                  <c:v>954.476</c:v>
                </c:pt>
                <c:pt idx="1">
                  <c:v>957.129</c:v>
                </c:pt>
                <c:pt idx="2">
                  <c:v>960.2380000000001</c:v>
                </c:pt>
                <c:pt idx="3">
                  <c:v>963.675</c:v>
                </c:pt>
                <c:pt idx="4">
                  <c:v>967.4579999999992</c:v>
                </c:pt>
                <c:pt idx="5">
                  <c:v>972.277</c:v>
                </c:pt>
                <c:pt idx="6">
                  <c:v>977.725</c:v>
                </c:pt>
                <c:pt idx="7">
                  <c:v>984.291</c:v>
                </c:pt>
                <c:pt idx="8">
                  <c:v>991.754</c:v>
                </c:pt>
                <c:pt idx="9">
                  <c:v>1000.028</c:v>
                </c:pt>
                <c:pt idx="10">
                  <c:v>1009.479</c:v>
                </c:pt>
                <c:pt idx="11">
                  <c:v>1020.123</c:v>
                </c:pt>
                <c:pt idx="12">
                  <c:v>1031.8</c:v>
                </c:pt>
                <c:pt idx="13">
                  <c:v>1045.577</c:v>
                </c:pt>
                <c:pt idx="14">
                  <c:v>1061.555</c:v>
                </c:pt>
                <c:pt idx="15">
                  <c:v>1079.725</c:v>
                </c:pt>
                <c:pt idx="16">
                  <c:v>1100.089</c:v>
                </c:pt>
                <c:pt idx="17">
                  <c:v>1125.865</c:v>
                </c:pt>
                <c:pt idx="18">
                  <c:v>1153.78</c:v>
                </c:pt>
                <c:pt idx="19">
                  <c:v>1190.785</c:v>
                </c:pt>
                <c:pt idx="20">
                  <c:v>1234.88</c:v>
                </c:pt>
                <c:pt idx="21">
                  <c:v>1286.974</c:v>
                </c:pt>
                <c:pt idx="22">
                  <c:v>1356.442</c:v>
                </c:pt>
                <c:pt idx="23">
                  <c:v>1434.34</c:v>
                </c:pt>
                <c:pt idx="24">
                  <c:v>1541.087</c:v>
                </c:pt>
                <c:pt idx="25">
                  <c:v>1671.546</c:v>
                </c:pt>
                <c:pt idx="26">
                  <c:v>1829.433</c:v>
                </c:pt>
                <c:pt idx="27">
                  <c:v>2045.975</c:v>
                </c:pt>
                <c:pt idx="28">
                  <c:v>2311.613</c:v>
                </c:pt>
                <c:pt idx="29">
                  <c:v>2665.359</c:v>
                </c:pt>
                <c:pt idx="30">
                  <c:v>3103.09</c:v>
                </c:pt>
                <c:pt idx="31">
                  <c:v>3749.222</c:v>
                </c:pt>
                <c:pt idx="32">
                  <c:v>4487.785</c:v>
                </c:pt>
                <c:pt idx="33">
                  <c:v>5729.959</c:v>
                </c:pt>
                <c:pt idx="34">
                  <c:v>7295.998</c:v>
                </c:pt>
                <c:pt idx="35">
                  <c:v>9451.682</c:v>
                </c:pt>
                <c:pt idx="36">
                  <c:v>12801.2</c:v>
                </c:pt>
                <c:pt idx="37">
                  <c:v>17065.84</c:v>
                </c:pt>
                <c:pt idx="38">
                  <c:v>22716.88</c:v>
                </c:pt>
                <c:pt idx="39">
                  <c:v>33019.84</c:v>
                </c:pt>
                <c:pt idx="40">
                  <c:v>45482.63</c:v>
                </c:pt>
                <c:pt idx="41">
                  <c:v>62285.18</c:v>
                </c:pt>
                <c:pt idx="42">
                  <c:v>85964.14</c:v>
                </c:pt>
                <c:pt idx="43">
                  <c:v>116905.1</c:v>
                </c:pt>
                <c:pt idx="44">
                  <c:v>154589.1</c:v>
                </c:pt>
                <c:pt idx="45">
                  <c:v>194624.1</c:v>
                </c:pt>
                <c:pt idx="46">
                  <c:v>238444.5</c:v>
                </c:pt>
                <c:pt idx="47">
                  <c:v>279740.3</c:v>
                </c:pt>
                <c:pt idx="48">
                  <c:v>318171.0</c:v>
                </c:pt>
                <c:pt idx="49">
                  <c:v>349666.4</c:v>
                </c:pt>
                <c:pt idx="50">
                  <c:v>376720.1</c:v>
                </c:pt>
                <c:pt idx="51">
                  <c:v>397293.4</c:v>
                </c:pt>
                <c:pt idx="52">
                  <c:v>412772.8</c:v>
                </c:pt>
                <c:pt idx="53">
                  <c:v>425140.3</c:v>
                </c:pt>
                <c:pt idx="54">
                  <c:v>435387.8</c:v>
                </c:pt>
                <c:pt idx="55">
                  <c:v>444471.0</c:v>
                </c:pt>
                <c:pt idx="56">
                  <c:v>452458.2</c:v>
                </c:pt>
                <c:pt idx="57">
                  <c:v>460269.8</c:v>
                </c:pt>
                <c:pt idx="58">
                  <c:v>468405.4</c:v>
                </c:pt>
                <c:pt idx="59">
                  <c:v>476654.2</c:v>
                </c:pt>
                <c:pt idx="60">
                  <c:v>485265.8</c:v>
                </c:pt>
              </c:numCache>
            </c:numRef>
          </c:xVal>
          <c:yVal>
            <c:numRef>
              <c:f>'[180808.xlsx]Electrode 1'!$V$5:$V$65</c:f>
              <c:numCache>
                <c:formatCode>General</c:formatCode>
                <c:ptCount val="61"/>
                <c:pt idx="0">
                  <c:v>52.85904</c:v>
                </c:pt>
                <c:pt idx="1">
                  <c:v>57.0345</c:v>
                </c:pt>
                <c:pt idx="2">
                  <c:v>63.26436</c:v>
                </c:pt>
                <c:pt idx="3">
                  <c:v>72.4409</c:v>
                </c:pt>
                <c:pt idx="4">
                  <c:v>83.74311</c:v>
                </c:pt>
                <c:pt idx="5">
                  <c:v>98.4117</c:v>
                </c:pt>
                <c:pt idx="6">
                  <c:v>115.9485</c:v>
                </c:pt>
                <c:pt idx="7">
                  <c:v>137.9622</c:v>
                </c:pt>
                <c:pt idx="8">
                  <c:v>164.5623</c:v>
                </c:pt>
                <c:pt idx="9">
                  <c:v>197.428</c:v>
                </c:pt>
                <c:pt idx="10">
                  <c:v>236.7046</c:v>
                </c:pt>
                <c:pt idx="11">
                  <c:v>284.8061999999995</c:v>
                </c:pt>
                <c:pt idx="12">
                  <c:v>346.4877</c:v>
                </c:pt>
                <c:pt idx="13">
                  <c:v>421.8218</c:v>
                </c:pt>
                <c:pt idx="14">
                  <c:v>515.291</c:v>
                </c:pt>
                <c:pt idx="15">
                  <c:v>628.4135</c:v>
                </c:pt>
                <c:pt idx="16">
                  <c:v>767.6428999999995</c:v>
                </c:pt>
                <c:pt idx="17">
                  <c:v>955.9529999999992</c:v>
                </c:pt>
                <c:pt idx="18">
                  <c:v>1173.381</c:v>
                </c:pt>
                <c:pt idx="19">
                  <c:v>1433.191</c:v>
                </c:pt>
                <c:pt idx="20">
                  <c:v>1777.954</c:v>
                </c:pt>
                <c:pt idx="21">
                  <c:v>2185.211</c:v>
                </c:pt>
                <c:pt idx="22">
                  <c:v>2718.752</c:v>
                </c:pt>
                <c:pt idx="23">
                  <c:v>3315.963</c:v>
                </c:pt>
                <c:pt idx="24">
                  <c:v>4131.436</c:v>
                </c:pt>
                <c:pt idx="25">
                  <c:v>5115.839</c:v>
                </c:pt>
                <c:pt idx="26">
                  <c:v>6284.626</c:v>
                </c:pt>
                <c:pt idx="27">
                  <c:v>7840.513000000001</c:v>
                </c:pt>
                <c:pt idx="28">
                  <c:v>9664.4</c:v>
                </c:pt>
                <c:pt idx="29">
                  <c:v>11978.08</c:v>
                </c:pt>
                <c:pt idx="30">
                  <c:v>14727.39</c:v>
                </c:pt>
                <c:pt idx="31">
                  <c:v>18360.25</c:v>
                </c:pt>
                <c:pt idx="32">
                  <c:v>22630.99</c:v>
                </c:pt>
                <c:pt idx="33">
                  <c:v>27986.88</c:v>
                </c:pt>
                <c:pt idx="34">
                  <c:v>34595.52</c:v>
                </c:pt>
                <c:pt idx="35">
                  <c:v>42495.34</c:v>
                </c:pt>
                <c:pt idx="36">
                  <c:v>52638.68</c:v>
                </c:pt>
                <c:pt idx="37">
                  <c:v>64034.74</c:v>
                </c:pt>
                <c:pt idx="38">
                  <c:v>76939.95</c:v>
                </c:pt>
                <c:pt idx="39">
                  <c:v>95223.6</c:v>
                </c:pt>
                <c:pt idx="40">
                  <c:v>113431.5</c:v>
                </c:pt>
                <c:pt idx="41">
                  <c:v>133077.4</c:v>
                </c:pt>
                <c:pt idx="42">
                  <c:v>154174.7</c:v>
                </c:pt>
                <c:pt idx="43">
                  <c:v>173931.0</c:v>
                </c:pt>
                <c:pt idx="44">
                  <c:v>189844.5</c:v>
                </c:pt>
                <c:pt idx="45">
                  <c:v>198634.9</c:v>
                </c:pt>
                <c:pt idx="46">
                  <c:v>199811.6</c:v>
                </c:pt>
                <c:pt idx="47">
                  <c:v>193074.8</c:v>
                </c:pt>
                <c:pt idx="48">
                  <c:v>179494.6</c:v>
                </c:pt>
                <c:pt idx="49">
                  <c:v>162222.9</c:v>
                </c:pt>
                <c:pt idx="50">
                  <c:v>141842.9</c:v>
                </c:pt>
                <c:pt idx="51">
                  <c:v>122014.9</c:v>
                </c:pt>
                <c:pt idx="52">
                  <c:v>104177.6</c:v>
                </c:pt>
                <c:pt idx="53">
                  <c:v>88048.99</c:v>
                </c:pt>
                <c:pt idx="54">
                  <c:v>73895.55</c:v>
                </c:pt>
                <c:pt idx="55">
                  <c:v>61773.37</c:v>
                </c:pt>
                <c:pt idx="56">
                  <c:v>52084.3</c:v>
                </c:pt>
                <c:pt idx="57">
                  <c:v>43963.49</c:v>
                </c:pt>
                <c:pt idx="58">
                  <c:v>37293.15</c:v>
                </c:pt>
                <c:pt idx="59">
                  <c:v>31820.34</c:v>
                </c:pt>
                <c:pt idx="60">
                  <c:v>27468.97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C27-4DB0-BE68-0C18EA7F9EE1}"/>
            </c:ext>
          </c:extLst>
        </c:ser>
        <c:ser>
          <c:idx val="4"/>
          <c:order val="4"/>
          <c:tx>
            <c:v>AD 3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'[180808.xlsx]Electrode 1'!$X$5:$X$65</c:f>
              <c:numCache>
                <c:formatCode>General</c:formatCode>
                <c:ptCount val="61"/>
                <c:pt idx="0">
                  <c:v>938.5111999999995</c:v>
                </c:pt>
                <c:pt idx="1">
                  <c:v>941.4081</c:v>
                </c:pt>
                <c:pt idx="2">
                  <c:v>944.7808</c:v>
                </c:pt>
                <c:pt idx="3">
                  <c:v>948.9473999999994</c:v>
                </c:pt>
                <c:pt idx="4">
                  <c:v>953.174</c:v>
                </c:pt>
                <c:pt idx="5">
                  <c:v>958.7519999999994</c:v>
                </c:pt>
                <c:pt idx="6">
                  <c:v>964.997</c:v>
                </c:pt>
                <c:pt idx="7">
                  <c:v>971.992</c:v>
                </c:pt>
                <c:pt idx="8">
                  <c:v>980.42</c:v>
                </c:pt>
                <c:pt idx="9">
                  <c:v>990.19</c:v>
                </c:pt>
                <c:pt idx="10">
                  <c:v>1000.804</c:v>
                </c:pt>
                <c:pt idx="11">
                  <c:v>1012.404</c:v>
                </c:pt>
                <c:pt idx="12">
                  <c:v>1027.11</c:v>
                </c:pt>
                <c:pt idx="13">
                  <c:v>1042.474</c:v>
                </c:pt>
                <c:pt idx="14">
                  <c:v>1062.133</c:v>
                </c:pt>
                <c:pt idx="15">
                  <c:v>1085.475</c:v>
                </c:pt>
                <c:pt idx="16">
                  <c:v>1111.961</c:v>
                </c:pt>
                <c:pt idx="17">
                  <c:v>1146.408</c:v>
                </c:pt>
                <c:pt idx="18">
                  <c:v>1187.007</c:v>
                </c:pt>
                <c:pt idx="19">
                  <c:v>1234.073</c:v>
                </c:pt>
                <c:pt idx="20">
                  <c:v>1298.055</c:v>
                </c:pt>
                <c:pt idx="21">
                  <c:v>1370.398</c:v>
                </c:pt>
                <c:pt idx="22">
                  <c:v>1464.416</c:v>
                </c:pt>
                <c:pt idx="23">
                  <c:v>1572.757</c:v>
                </c:pt>
                <c:pt idx="24">
                  <c:v>1715.061</c:v>
                </c:pt>
                <c:pt idx="25">
                  <c:v>1883.758</c:v>
                </c:pt>
                <c:pt idx="26">
                  <c:v>2081.902</c:v>
                </c:pt>
                <c:pt idx="27">
                  <c:v>2339.581</c:v>
                </c:pt>
                <c:pt idx="28">
                  <c:v>2639.429</c:v>
                </c:pt>
                <c:pt idx="29">
                  <c:v>3011.546</c:v>
                </c:pt>
                <c:pt idx="30">
                  <c:v>3446.634</c:v>
                </c:pt>
                <c:pt idx="31">
                  <c:v>4024.889</c:v>
                </c:pt>
                <c:pt idx="32">
                  <c:v>4828.604</c:v>
                </c:pt>
                <c:pt idx="33">
                  <c:v>5547.358</c:v>
                </c:pt>
                <c:pt idx="34">
                  <c:v>6675.897000000001</c:v>
                </c:pt>
                <c:pt idx="35">
                  <c:v>8036.846</c:v>
                </c:pt>
                <c:pt idx="36">
                  <c:v>9820.29999999999</c:v>
                </c:pt>
                <c:pt idx="37">
                  <c:v>11921.05</c:v>
                </c:pt>
                <c:pt idx="38">
                  <c:v>14292.87</c:v>
                </c:pt>
                <c:pt idx="39">
                  <c:v>18658.34</c:v>
                </c:pt>
                <c:pt idx="40">
                  <c:v>24119.25</c:v>
                </c:pt>
                <c:pt idx="41">
                  <c:v>30891.24</c:v>
                </c:pt>
                <c:pt idx="42">
                  <c:v>41100.3</c:v>
                </c:pt>
                <c:pt idx="43">
                  <c:v>55297.5</c:v>
                </c:pt>
                <c:pt idx="44">
                  <c:v>75402.5</c:v>
                </c:pt>
                <c:pt idx="45">
                  <c:v>101498.4</c:v>
                </c:pt>
                <c:pt idx="46">
                  <c:v>139744.5</c:v>
                </c:pt>
                <c:pt idx="47">
                  <c:v>191305.1</c:v>
                </c:pt>
                <c:pt idx="48">
                  <c:v>264410.5</c:v>
                </c:pt>
                <c:pt idx="49">
                  <c:v>360230.8</c:v>
                </c:pt>
                <c:pt idx="50">
                  <c:v>495874.6</c:v>
                </c:pt>
                <c:pt idx="51">
                  <c:v>667670.1999999989</c:v>
                </c:pt>
                <c:pt idx="52">
                  <c:v>872861.6</c:v>
                </c:pt>
                <c:pt idx="53">
                  <c:v>1.118014E6</c:v>
                </c:pt>
                <c:pt idx="54">
                  <c:v>1.391586E6</c:v>
                </c:pt>
                <c:pt idx="55">
                  <c:v>1.68461E6</c:v>
                </c:pt>
                <c:pt idx="56">
                  <c:v>1.968613E6</c:v>
                </c:pt>
                <c:pt idx="57">
                  <c:v>2.240813E6</c:v>
                </c:pt>
                <c:pt idx="58">
                  <c:v>2.495487E6</c:v>
                </c:pt>
                <c:pt idx="59">
                  <c:v>2.721301E6</c:v>
                </c:pt>
                <c:pt idx="60">
                  <c:v>2.915849E6</c:v>
                </c:pt>
              </c:numCache>
            </c:numRef>
          </c:xVal>
          <c:yVal>
            <c:numRef>
              <c:f>'[180808.xlsx]Electrode 1'!$Z$5:$Z$65</c:f>
              <c:numCache>
                <c:formatCode>General</c:formatCode>
                <c:ptCount val="61"/>
                <c:pt idx="0">
                  <c:v>59.55173</c:v>
                </c:pt>
                <c:pt idx="1">
                  <c:v>64.65522999999997</c:v>
                </c:pt>
                <c:pt idx="2">
                  <c:v>72.79562</c:v>
                </c:pt>
                <c:pt idx="3">
                  <c:v>83.14066</c:v>
                </c:pt>
                <c:pt idx="4">
                  <c:v>96.8541</c:v>
                </c:pt>
                <c:pt idx="5">
                  <c:v>114.1219</c:v>
                </c:pt>
                <c:pt idx="6">
                  <c:v>135.2068</c:v>
                </c:pt>
                <c:pt idx="7">
                  <c:v>161.0562</c:v>
                </c:pt>
                <c:pt idx="8">
                  <c:v>193.1898</c:v>
                </c:pt>
                <c:pt idx="9">
                  <c:v>231.8659</c:v>
                </c:pt>
                <c:pt idx="10">
                  <c:v>278.7081999999995</c:v>
                </c:pt>
                <c:pt idx="11">
                  <c:v>336.7747</c:v>
                </c:pt>
                <c:pt idx="12">
                  <c:v>410.3347999999999</c:v>
                </c:pt>
                <c:pt idx="13">
                  <c:v>500.5544</c:v>
                </c:pt>
                <c:pt idx="14">
                  <c:v>612.1259</c:v>
                </c:pt>
                <c:pt idx="15">
                  <c:v>747.7125999999994</c:v>
                </c:pt>
                <c:pt idx="16">
                  <c:v>914.8115999999993</c:v>
                </c:pt>
                <c:pt idx="17">
                  <c:v>1139.546</c:v>
                </c:pt>
                <c:pt idx="18">
                  <c:v>1395.378</c:v>
                </c:pt>
                <c:pt idx="19">
                  <c:v>1699.817</c:v>
                </c:pt>
                <c:pt idx="20">
                  <c:v>2102.956</c:v>
                </c:pt>
                <c:pt idx="21">
                  <c:v>2574.202</c:v>
                </c:pt>
                <c:pt idx="22">
                  <c:v>3188.208999999998</c:v>
                </c:pt>
                <c:pt idx="23">
                  <c:v>3876.246</c:v>
                </c:pt>
                <c:pt idx="24">
                  <c:v>4806.702</c:v>
                </c:pt>
                <c:pt idx="25">
                  <c:v>5925.548</c:v>
                </c:pt>
                <c:pt idx="26">
                  <c:v>7246.665</c:v>
                </c:pt>
                <c:pt idx="27">
                  <c:v>8997.21899999999</c:v>
                </c:pt>
                <c:pt idx="28">
                  <c:v>11042.31</c:v>
                </c:pt>
                <c:pt idx="29">
                  <c:v>13628.37</c:v>
                </c:pt>
                <c:pt idx="30">
                  <c:v>16705.72</c:v>
                </c:pt>
                <c:pt idx="31">
                  <c:v>20788.4</c:v>
                </c:pt>
                <c:pt idx="32">
                  <c:v>25292.07</c:v>
                </c:pt>
                <c:pt idx="33">
                  <c:v>31694.75</c:v>
                </c:pt>
                <c:pt idx="34">
                  <c:v>38893.25</c:v>
                </c:pt>
                <c:pt idx="35">
                  <c:v>47794.22</c:v>
                </c:pt>
                <c:pt idx="36">
                  <c:v>59617.0</c:v>
                </c:pt>
                <c:pt idx="37">
                  <c:v>72982.56000000001</c:v>
                </c:pt>
                <c:pt idx="38">
                  <c:v>88367.63</c:v>
                </c:pt>
                <c:pt idx="39">
                  <c:v>111717.4</c:v>
                </c:pt>
                <c:pt idx="40">
                  <c:v>137460.1</c:v>
                </c:pt>
                <c:pt idx="41">
                  <c:v>168427.2</c:v>
                </c:pt>
                <c:pt idx="42">
                  <c:v>208051.1</c:v>
                </c:pt>
                <c:pt idx="43">
                  <c:v>257036.6</c:v>
                </c:pt>
                <c:pt idx="44">
                  <c:v>317780.7</c:v>
                </c:pt>
                <c:pt idx="45">
                  <c:v>385769.2</c:v>
                </c:pt>
                <c:pt idx="46">
                  <c:v>470559.2</c:v>
                </c:pt>
                <c:pt idx="47">
                  <c:v>566607.6999999989</c:v>
                </c:pt>
                <c:pt idx="48">
                  <c:v>679520.9</c:v>
                </c:pt>
                <c:pt idx="49">
                  <c:v>800453.4</c:v>
                </c:pt>
                <c:pt idx="50">
                  <c:v>936619.8</c:v>
                </c:pt>
                <c:pt idx="51">
                  <c:v>1.068397E6</c:v>
                </c:pt>
                <c:pt idx="52">
                  <c:v>1.183823E6</c:v>
                </c:pt>
                <c:pt idx="53">
                  <c:v>1.276777E6</c:v>
                </c:pt>
                <c:pt idx="54">
                  <c:v>1.333856E6</c:v>
                </c:pt>
                <c:pt idx="55">
                  <c:v>1.346311E6</c:v>
                </c:pt>
                <c:pt idx="56">
                  <c:v>1.319041E6</c:v>
                </c:pt>
                <c:pt idx="57">
                  <c:v>1.258038E6</c:v>
                </c:pt>
                <c:pt idx="58">
                  <c:v>1.172107E6</c:v>
                </c:pt>
                <c:pt idx="59">
                  <c:v>1.068213E6</c:v>
                </c:pt>
                <c:pt idx="60">
                  <c:v>956686.0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6C27-4DB0-BE68-0C18EA7F9EE1}"/>
            </c:ext>
          </c:extLst>
        </c:ser>
        <c:ser>
          <c:idx val="5"/>
          <c:order val="5"/>
          <c:tx>
            <c:v>β-CD 3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'[180808.xlsx]Electrode 1'!$AB$5:$AB$65</c:f>
              <c:numCache>
                <c:formatCode>General</c:formatCode>
                <c:ptCount val="61"/>
                <c:pt idx="0">
                  <c:v>938.0758</c:v>
                </c:pt>
                <c:pt idx="1">
                  <c:v>940.8638999999994</c:v>
                </c:pt>
                <c:pt idx="2">
                  <c:v>943.8009999999995</c:v>
                </c:pt>
                <c:pt idx="3">
                  <c:v>946.9749</c:v>
                </c:pt>
                <c:pt idx="4">
                  <c:v>951.154</c:v>
                </c:pt>
                <c:pt idx="5">
                  <c:v>955.503</c:v>
                </c:pt>
                <c:pt idx="6">
                  <c:v>960.996</c:v>
                </c:pt>
                <c:pt idx="7">
                  <c:v>967.288</c:v>
                </c:pt>
                <c:pt idx="8">
                  <c:v>974.5359999999994</c:v>
                </c:pt>
                <c:pt idx="9">
                  <c:v>982.985</c:v>
                </c:pt>
                <c:pt idx="10">
                  <c:v>992.0649999999995</c:v>
                </c:pt>
                <c:pt idx="11">
                  <c:v>1002.788</c:v>
                </c:pt>
                <c:pt idx="12">
                  <c:v>1015.273</c:v>
                </c:pt>
                <c:pt idx="13">
                  <c:v>1028.296</c:v>
                </c:pt>
                <c:pt idx="14">
                  <c:v>1044.213</c:v>
                </c:pt>
                <c:pt idx="15">
                  <c:v>1062.139</c:v>
                </c:pt>
                <c:pt idx="16">
                  <c:v>1084.003</c:v>
                </c:pt>
                <c:pt idx="17">
                  <c:v>1110.944</c:v>
                </c:pt>
                <c:pt idx="18">
                  <c:v>1141.649</c:v>
                </c:pt>
                <c:pt idx="19">
                  <c:v>1177.576</c:v>
                </c:pt>
                <c:pt idx="20">
                  <c:v>1223.401</c:v>
                </c:pt>
                <c:pt idx="21">
                  <c:v>1277.873</c:v>
                </c:pt>
                <c:pt idx="22">
                  <c:v>1350.576</c:v>
                </c:pt>
                <c:pt idx="23">
                  <c:v>1429.09</c:v>
                </c:pt>
                <c:pt idx="24">
                  <c:v>1535.407</c:v>
                </c:pt>
                <c:pt idx="25">
                  <c:v>1663.546</c:v>
                </c:pt>
                <c:pt idx="26">
                  <c:v>1816.013</c:v>
                </c:pt>
                <c:pt idx="27">
                  <c:v>2019.971</c:v>
                </c:pt>
                <c:pt idx="28">
                  <c:v>2263.869</c:v>
                </c:pt>
                <c:pt idx="29">
                  <c:v>2580.514</c:v>
                </c:pt>
                <c:pt idx="30">
                  <c:v>2974.353</c:v>
                </c:pt>
                <c:pt idx="31">
                  <c:v>3498.614</c:v>
                </c:pt>
                <c:pt idx="32">
                  <c:v>4202.831</c:v>
                </c:pt>
                <c:pt idx="33">
                  <c:v>5141.577</c:v>
                </c:pt>
                <c:pt idx="34">
                  <c:v>6378.362</c:v>
                </c:pt>
                <c:pt idx="35">
                  <c:v>7963.39</c:v>
                </c:pt>
                <c:pt idx="36">
                  <c:v>10516.29</c:v>
                </c:pt>
                <c:pt idx="37">
                  <c:v>13636.15</c:v>
                </c:pt>
                <c:pt idx="38">
                  <c:v>17743.94</c:v>
                </c:pt>
                <c:pt idx="39">
                  <c:v>25300.17</c:v>
                </c:pt>
                <c:pt idx="40">
                  <c:v>34786.99</c:v>
                </c:pt>
                <c:pt idx="41">
                  <c:v>47777.92000000001</c:v>
                </c:pt>
                <c:pt idx="42">
                  <c:v>67032.73</c:v>
                </c:pt>
                <c:pt idx="43">
                  <c:v>94148.9</c:v>
                </c:pt>
                <c:pt idx="44">
                  <c:v>131467.8</c:v>
                </c:pt>
                <c:pt idx="45">
                  <c:v>176377.3</c:v>
                </c:pt>
                <c:pt idx="46">
                  <c:v>234066.9</c:v>
                </c:pt>
                <c:pt idx="47">
                  <c:v>298538.3</c:v>
                </c:pt>
                <c:pt idx="48">
                  <c:v>369574.1</c:v>
                </c:pt>
                <c:pt idx="49">
                  <c:v>437905.0</c:v>
                </c:pt>
                <c:pt idx="50">
                  <c:v>504870.7</c:v>
                </c:pt>
                <c:pt idx="51">
                  <c:v>561215.6</c:v>
                </c:pt>
                <c:pt idx="52">
                  <c:v>605941.1</c:v>
                </c:pt>
                <c:pt idx="53">
                  <c:v>642409.5</c:v>
                </c:pt>
                <c:pt idx="54">
                  <c:v>671136.9</c:v>
                </c:pt>
                <c:pt idx="55">
                  <c:v>693932.8</c:v>
                </c:pt>
                <c:pt idx="56">
                  <c:v>711819.1</c:v>
                </c:pt>
                <c:pt idx="57">
                  <c:v>726943.0</c:v>
                </c:pt>
                <c:pt idx="58">
                  <c:v>740012.1</c:v>
                </c:pt>
                <c:pt idx="59">
                  <c:v>752057.6</c:v>
                </c:pt>
                <c:pt idx="60">
                  <c:v>763351.7</c:v>
                </c:pt>
              </c:numCache>
            </c:numRef>
          </c:xVal>
          <c:yVal>
            <c:numRef>
              <c:f>'[180808.xlsx]Electrode 1'!$AD$5:$AD$65</c:f>
              <c:numCache>
                <c:formatCode>General</c:formatCode>
                <c:ptCount val="61"/>
                <c:pt idx="0">
                  <c:v>53.94862000000001</c:v>
                </c:pt>
                <c:pt idx="1">
                  <c:v>57.80392000000001</c:v>
                </c:pt>
                <c:pt idx="2">
                  <c:v>64.37970999999995</c:v>
                </c:pt>
                <c:pt idx="3">
                  <c:v>73.18559999999998</c:v>
                </c:pt>
                <c:pt idx="4">
                  <c:v>84.71465</c:v>
                </c:pt>
                <c:pt idx="5">
                  <c:v>99.2913</c:v>
                </c:pt>
                <c:pt idx="6">
                  <c:v>117.3622</c:v>
                </c:pt>
                <c:pt idx="7">
                  <c:v>138.9858</c:v>
                </c:pt>
                <c:pt idx="8">
                  <c:v>166.1371</c:v>
                </c:pt>
                <c:pt idx="9">
                  <c:v>199.8397</c:v>
                </c:pt>
                <c:pt idx="10">
                  <c:v>239.4275</c:v>
                </c:pt>
                <c:pt idx="11">
                  <c:v>288.6181</c:v>
                </c:pt>
                <c:pt idx="12">
                  <c:v>350.9904999999996</c:v>
                </c:pt>
                <c:pt idx="13">
                  <c:v>429.6977</c:v>
                </c:pt>
                <c:pt idx="14">
                  <c:v>522.992</c:v>
                </c:pt>
                <c:pt idx="15">
                  <c:v>639.269</c:v>
                </c:pt>
                <c:pt idx="16">
                  <c:v>781.5349</c:v>
                </c:pt>
                <c:pt idx="17">
                  <c:v>973.255</c:v>
                </c:pt>
                <c:pt idx="18">
                  <c:v>1191.49</c:v>
                </c:pt>
                <c:pt idx="19">
                  <c:v>1454.088</c:v>
                </c:pt>
                <c:pt idx="20">
                  <c:v>1805.484</c:v>
                </c:pt>
                <c:pt idx="21">
                  <c:v>2216.736</c:v>
                </c:pt>
                <c:pt idx="22">
                  <c:v>2756.264</c:v>
                </c:pt>
                <c:pt idx="23">
                  <c:v>3357.932</c:v>
                </c:pt>
                <c:pt idx="24">
                  <c:v>4179.847000000001</c:v>
                </c:pt>
                <c:pt idx="25">
                  <c:v>5172.356</c:v>
                </c:pt>
                <c:pt idx="26">
                  <c:v>6350.783</c:v>
                </c:pt>
                <c:pt idx="27">
                  <c:v>7917.098</c:v>
                </c:pt>
                <c:pt idx="28">
                  <c:v>9758.24</c:v>
                </c:pt>
                <c:pt idx="29">
                  <c:v>12092.13</c:v>
                </c:pt>
                <c:pt idx="30">
                  <c:v>14867.29</c:v>
                </c:pt>
                <c:pt idx="31">
                  <c:v>18576.14</c:v>
                </c:pt>
                <c:pt idx="32">
                  <c:v>22682.51</c:v>
                </c:pt>
                <c:pt idx="33">
                  <c:v>28523.61</c:v>
                </c:pt>
                <c:pt idx="34">
                  <c:v>35078.82</c:v>
                </c:pt>
                <c:pt idx="35">
                  <c:v>43230.84</c:v>
                </c:pt>
                <c:pt idx="36">
                  <c:v>53858.59</c:v>
                </c:pt>
                <c:pt idx="37">
                  <c:v>65924.58</c:v>
                </c:pt>
                <c:pt idx="38">
                  <c:v>79878.25</c:v>
                </c:pt>
                <c:pt idx="39">
                  <c:v>100151.3</c:v>
                </c:pt>
                <c:pt idx="40">
                  <c:v>122053.0</c:v>
                </c:pt>
                <c:pt idx="41">
                  <c:v>147042.6</c:v>
                </c:pt>
                <c:pt idx="42">
                  <c:v>176800.7</c:v>
                </c:pt>
                <c:pt idx="43">
                  <c:v>210054.6</c:v>
                </c:pt>
                <c:pt idx="44">
                  <c:v>245466.8</c:v>
                </c:pt>
                <c:pt idx="45">
                  <c:v>277151.1</c:v>
                </c:pt>
                <c:pt idx="46">
                  <c:v>305013.7</c:v>
                </c:pt>
                <c:pt idx="47">
                  <c:v>322905.7</c:v>
                </c:pt>
                <c:pt idx="48">
                  <c:v>328972.8</c:v>
                </c:pt>
                <c:pt idx="49">
                  <c:v>322011.3</c:v>
                </c:pt>
                <c:pt idx="50">
                  <c:v>302446.3</c:v>
                </c:pt>
                <c:pt idx="51">
                  <c:v>274784.3</c:v>
                </c:pt>
                <c:pt idx="52">
                  <c:v>243860.6</c:v>
                </c:pt>
                <c:pt idx="53">
                  <c:v>211766.9</c:v>
                </c:pt>
                <c:pt idx="54">
                  <c:v>180998.5</c:v>
                </c:pt>
                <c:pt idx="55">
                  <c:v>152513.9</c:v>
                </c:pt>
                <c:pt idx="56">
                  <c:v>128470.4</c:v>
                </c:pt>
                <c:pt idx="57">
                  <c:v>107822.4</c:v>
                </c:pt>
                <c:pt idx="58">
                  <c:v>90293.02</c:v>
                </c:pt>
                <c:pt idx="59">
                  <c:v>75822.15</c:v>
                </c:pt>
                <c:pt idx="60">
                  <c:v>63958.14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6C27-4DB0-BE68-0C18EA7F9E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303696160"/>
        <c:axId val="-1304051728"/>
      </c:scatterChart>
      <c:valAx>
        <c:axId val="-130369616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Zreal (Ohms)</a:t>
                </a:r>
              </a:p>
            </c:rich>
          </c:tx>
          <c:layout>
            <c:manualLayout>
              <c:xMode val="edge"/>
              <c:yMode val="edge"/>
              <c:x val="0.466364435504761"/>
              <c:y val="0.941271562611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304051728"/>
        <c:crosses val="autoZero"/>
        <c:crossBetween val="midCat"/>
      </c:valAx>
      <c:valAx>
        <c:axId val="-130405172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-Zimag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303696160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779984519867317"/>
          <c:y val="0.509287277457486"/>
          <c:w val="0.114172221347813"/>
          <c:h val="0.2966415381807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Arial Hebrew" charset="-79"/>
              <a:ea typeface="Arial Hebrew" charset="-79"/>
              <a:cs typeface="Arial Hebrew" charset="-79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201453286726"/>
          <c:y val="0.0728536485470354"/>
          <c:w val="0.750498309718306"/>
          <c:h val="0.809576229075437"/>
        </c:manualLayout>
      </c:layout>
      <c:scatterChart>
        <c:scatterStyle val="lineMarker"/>
        <c:varyColors val="0"/>
        <c:ser>
          <c:idx val="1"/>
          <c:order val="0"/>
          <c:tx>
            <c:v>0 nM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Data!$E$6:$E$60</c:f>
              <c:numCache>
                <c:formatCode>General</c:formatCode>
                <c:ptCount val="55"/>
                <c:pt idx="0">
                  <c:v>901.0361999999997</c:v>
                </c:pt>
                <c:pt idx="1">
                  <c:v>901.675</c:v>
                </c:pt>
                <c:pt idx="2">
                  <c:v>902.0681</c:v>
                </c:pt>
                <c:pt idx="3">
                  <c:v>902.8402999999994</c:v>
                </c:pt>
                <c:pt idx="4">
                  <c:v>903.7878</c:v>
                </c:pt>
                <c:pt idx="5">
                  <c:v>904.5889</c:v>
                </c:pt>
                <c:pt idx="6">
                  <c:v>905.9544</c:v>
                </c:pt>
                <c:pt idx="7">
                  <c:v>907.0707</c:v>
                </c:pt>
                <c:pt idx="8">
                  <c:v>908.9624999999995</c:v>
                </c:pt>
                <c:pt idx="9">
                  <c:v>910.6374999999997</c:v>
                </c:pt>
                <c:pt idx="10">
                  <c:v>913.1532999999996</c:v>
                </c:pt>
                <c:pt idx="11">
                  <c:v>915.4696999999996</c:v>
                </c:pt>
                <c:pt idx="12">
                  <c:v>919.1922</c:v>
                </c:pt>
                <c:pt idx="13">
                  <c:v>922.8169999999997</c:v>
                </c:pt>
                <c:pt idx="14">
                  <c:v>927.5947</c:v>
                </c:pt>
                <c:pt idx="15">
                  <c:v>932.3988</c:v>
                </c:pt>
                <c:pt idx="16">
                  <c:v>938.0253</c:v>
                </c:pt>
                <c:pt idx="17">
                  <c:v>945.4526999999995</c:v>
                </c:pt>
                <c:pt idx="18">
                  <c:v>953.776</c:v>
                </c:pt>
                <c:pt idx="19">
                  <c:v>962.9519999999997</c:v>
                </c:pt>
                <c:pt idx="20">
                  <c:v>975.092</c:v>
                </c:pt>
                <c:pt idx="21">
                  <c:v>989.705</c:v>
                </c:pt>
                <c:pt idx="22">
                  <c:v>1009.757</c:v>
                </c:pt>
                <c:pt idx="23">
                  <c:v>1035.823</c:v>
                </c:pt>
                <c:pt idx="24">
                  <c:v>1073.857</c:v>
                </c:pt>
                <c:pt idx="25">
                  <c:v>1126.354</c:v>
                </c:pt>
                <c:pt idx="26">
                  <c:v>1197.623</c:v>
                </c:pt>
                <c:pt idx="27">
                  <c:v>1307.58</c:v>
                </c:pt>
                <c:pt idx="28">
                  <c:v>1457.851</c:v>
                </c:pt>
                <c:pt idx="29">
                  <c:v>1678.017</c:v>
                </c:pt>
                <c:pt idx="30">
                  <c:v>1978.943</c:v>
                </c:pt>
                <c:pt idx="31">
                  <c:v>2435.987</c:v>
                </c:pt>
                <c:pt idx="32">
                  <c:v>3018.684999999999</c:v>
                </c:pt>
                <c:pt idx="33">
                  <c:v>3869.838</c:v>
                </c:pt>
                <c:pt idx="34">
                  <c:v>4927.374</c:v>
                </c:pt>
                <c:pt idx="35">
                  <c:v>6236.807000000001</c:v>
                </c:pt>
                <c:pt idx="36">
                  <c:v>7874.538</c:v>
                </c:pt>
                <c:pt idx="37">
                  <c:v>9582.16</c:v>
                </c:pt>
                <c:pt idx="38">
                  <c:v>11387.03</c:v>
                </c:pt>
                <c:pt idx="39">
                  <c:v>13322.59</c:v>
                </c:pt>
                <c:pt idx="40">
                  <c:v>14949.93</c:v>
                </c:pt>
                <c:pt idx="41">
                  <c:v>16416.38</c:v>
                </c:pt>
                <c:pt idx="42">
                  <c:v>17711.74000000001</c:v>
                </c:pt>
                <c:pt idx="43">
                  <c:v>18822.12</c:v>
                </c:pt>
                <c:pt idx="44">
                  <c:v>19780.4</c:v>
                </c:pt>
                <c:pt idx="45">
                  <c:v>20528.91</c:v>
                </c:pt>
                <c:pt idx="46">
                  <c:v>21211.37</c:v>
                </c:pt>
                <c:pt idx="47">
                  <c:v>21788.09</c:v>
                </c:pt>
                <c:pt idx="48">
                  <c:v>22319.89</c:v>
                </c:pt>
                <c:pt idx="49">
                  <c:v>22792.78</c:v>
                </c:pt>
                <c:pt idx="50">
                  <c:v>23271.29</c:v>
                </c:pt>
                <c:pt idx="51">
                  <c:v>23709.82</c:v>
                </c:pt>
                <c:pt idx="52">
                  <c:v>24104.21</c:v>
                </c:pt>
                <c:pt idx="53">
                  <c:v>24479.36</c:v>
                </c:pt>
                <c:pt idx="54">
                  <c:v>24820.32</c:v>
                </c:pt>
              </c:numCache>
            </c:numRef>
          </c:xVal>
          <c:yVal>
            <c:numRef>
              <c:f>Data!$G$6:$G$60</c:f>
              <c:numCache>
                <c:formatCode>General</c:formatCode>
                <c:ptCount val="55"/>
                <c:pt idx="0">
                  <c:v>24.53406</c:v>
                </c:pt>
                <c:pt idx="1">
                  <c:v>22.6266</c:v>
                </c:pt>
                <c:pt idx="2">
                  <c:v>22.31753</c:v>
                </c:pt>
                <c:pt idx="3">
                  <c:v>23.19105</c:v>
                </c:pt>
                <c:pt idx="4">
                  <c:v>24.46840999999997</c:v>
                </c:pt>
                <c:pt idx="5">
                  <c:v>27.69203</c:v>
                </c:pt>
                <c:pt idx="6">
                  <c:v>31.34209</c:v>
                </c:pt>
                <c:pt idx="7">
                  <c:v>36.42346000000001</c:v>
                </c:pt>
                <c:pt idx="8">
                  <c:v>42.83843</c:v>
                </c:pt>
                <c:pt idx="9">
                  <c:v>51.07715</c:v>
                </c:pt>
                <c:pt idx="10">
                  <c:v>61.21622</c:v>
                </c:pt>
                <c:pt idx="11">
                  <c:v>73.45135</c:v>
                </c:pt>
                <c:pt idx="12">
                  <c:v>89.31149</c:v>
                </c:pt>
                <c:pt idx="13">
                  <c:v>108.8118</c:v>
                </c:pt>
                <c:pt idx="14">
                  <c:v>132.2282</c:v>
                </c:pt>
                <c:pt idx="15">
                  <c:v>161.0968</c:v>
                </c:pt>
                <c:pt idx="16">
                  <c:v>196.0798</c:v>
                </c:pt>
                <c:pt idx="17">
                  <c:v>243.792</c:v>
                </c:pt>
                <c:pt idx="18">
                  <c:v>297.3485</c:v>
                </c:pt>
                <c:pt idx="19">
                  <c:v>362.9386999999997</c:v>
                </c:pt>
                <c:pt idx="20">
                  <c:v>449.8222</c:v>
                </c:pt>
                <c:pt idx="21">
                  <c:v>553.8431999999997</c:v>
                </c:pt>
                <c:pt idx="22">
                  <c:v>690.2637</c:v>
                </c:pt>
                <c:pt idx="23">
                  <c:v>843.8688999999997</c:v>
                </c:pt>
                <c:pt idx="24">
                  <c:v>1054.028</c:v>
                </c:pt>
                <c:pt idx="25">
                  <c:v>1307.767</c:v>
                </c:pt>
                <c:pt idx="26">
                  <c:v>1607.248</c:v>
                </c:pt>
                <c:pt idx="27">
                  <c:v>2001.337</c:v>
                </c:pt>
                <c:pt idx="28">
                  <c:v>2454.633</c:v>
                </c:pt>
                <c:pt idx="29">
                  <c:v>3011.581</c:v>
                </c:pt>
                <c:pt idx="30">
                  <c:v>3643.154</c:v>
                </c:pt>
                <c:pt idx="31">
                  <c:v>4429.371</c:v>
                </c:pt>
                <c:pt idx="32">
                  <c:v>5239.511</c:v>
                </c:pt>
                <c:pt idx="33">
                  <c:v>6179.138</c:v>
                </c:pt>
                <c:pt idx="34">
                  <c:v>7079.684</c:v>
                </c:pt>
                <c:pt idx="35">
                  <c:v>7908.51</c:v>
                </c:pt>
                <c:pt idx="36">
                  <c:v>8621.125</c:v>
                </c:pt>
                <c:pt idx="37">
                  <c:v>9076.93</c:v>
                </c:pt>
                <c:pt idx="38">
                  <c:v>9249.103999999994</c:v>
                </c:pt>
                <c:pt idx="39">
                  <c:v>9129.387999999992</c:v>
                </c:pt>
                <c:pt idx="40">
                  <c:v>8775.473</c:v>
                </c:pt>
                <c:pt idx="41">
                  <c:v>8266.925999999989</c:v>
                </c:pt>
                <c:pt idx="42">
                  <c:v>7631.887000000001</c:v>
                </c:pt>
                <c:pt idx="43">
                  <c:v>6988.509</c:v>
                </c:pt>
                <c:pt idx="44">
                  <c:v>6355.104</c:v>
                </c:pt>
                <c:pt idx="45">
                  <c:v>5817.184</c:v>
                </c:pt>
                <c:pt idx="46">
                  <c:v>5311.854</c:v>
                </c:pt>
                <c:pt idx="47">
                  <c:v>4912.571</c:v>
                </c:pt>
                <c:pt idx="48">
                  <c:v>4570.486</c:v>
                </c:pt>
                <c:pt idx="49">
                  <c:v>4298.941</c:v>
                </c:pt>
                <c:pt idx="50">
                  <c:v>4057.218</c:v>
                </c:pt>
                <c:pt idx="51">
                  <c:v>3864.098</c:v>
                </c:pt>
                <c:pt idx="52">
                  <c:v>3703.565</c:v>
                </c:pt>
                <c:pt idx="53">
                  <c:v>3560.82</c:v>
                </c:pt>
                <c:pt idx="54">
                  <c:v>3438.756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7F0-4746-B024-1D71351D5BB2}"/>
            </c:ext>
          </c:extLst>
        </c:ser>
        <c:ser>
          <c:idx val="2"/>
          <c:order val="1"/>
          <c:tx>
            <c:v>2.5 nM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Data!$I$6:$I$60</c:f>
              <c:numCache>
                <c:formatCode>General</c:formatCode>
                <c:ptCount val="55"/>
                <c:pt idx="0">
                  <c:v>872.639</c:v>
                </c:pt>
                <c:pt idx="1">
                  <c:v>872.9215999999997</c:v>
                </c:pt>
                <c:pt idx="2">
                  <c:v>873.8077999999997</c:v>
                </c:pt>
                <c:pt idx="3">
                  <c:v>874.6774</c:v>
                </c:pt>
                <c:pt idx="4">
                  <c:v>875.6746</c:v>
                </c:pt>
                <c:pt idx="5">
                  <c:v>876.7328</c:v>
                </c:pt>
                <c:pt idx="6">
                  <c:v>877.7633</c:v>
                </c:pt>
                <c:pt idx="7">
                  <c:v>879.3520999999993</c:v>
                </c:pt>
                <c:pt idx="8">
                  <c:v>881.3538999999996</c:v>
                </c:pt>
                <c:pt idx="9">
                  <c:v>883.1039</c:v>
                </c:pt>
                <c:pt idx="10">
                  <c:v>885.4151999999997</c:v>
                </c:pt>
                <c:pt idx="11">
                  <c:v>888.2427</c:v>
                </c:pt>
                <c:pt idx="12">
                  <c:v>891.3538999999996</c:v>
                </c:pt>
                <c:pt idx="13">
                  <c:v>895.4335</c:v>
                </c:pt>
                <c:pt idx="14">
                  <c:v>899.9702999999996</c:v>
                </c:pt>
                <c:pt idx="15">
                  <c:v>905.0839</c:v>
                </c:pt>
                <c:pt idx="16">
                  <c:v>910.4069999999997</c:v>
                </c:pt>
                <c:pt idx="17">
                  <c:v>917.6103</c:v>
                </c:pt>
                <c:pt idx="18">
                  <c:v>925.3333</c:v>
                </c:pt>
                <c:pt idx="19">
                  <c:v>933.3532999999996</c:v>
                </c:pt>
                <c:pt idx="20">
                  <c:v>944.1194</c:v>
                </c:pt>
                <c:pt idx="21">
                  <c:v>956.304</c:v>
                </c:pt>
                <c:pt idx="22">
                  <c:v>972.6619999999997</c:v>
                </c:pt>
                <c:pt idx="23">
                  <c:v>992.774</c:v>
                </c:pt>
                <c:pt idx="24">
                  <c:v>1021.358</c:v>
                </c:pt>
                <c:pt idx="25">
                  <c:v>1059.191</c:v>
                </c:pt>
                <c:pt idx="26">
                  <c:v>1109.424</c:v>
                </c:pt>
                <c:pt idx="27">
                  <c:v>1185.042</c:v>
                </c:pt>
                <c:pt idx="28">
                  <c:v>1286.45</c:v>
                </c:pt>
                <c:pt idx="29">
                  <c:v>1433.276</c:v>
                </c:pt>
                <c:pt idx="30">
                  <c:v>1633.688</c:v>
                </c:pt>
                <c:pt idx="31">
                  <c:v>1941.404</c:v>
                </c:pt>
                <c:pt idx="32">
                  <c:v>2345.797</c:v>
                </c:pt>
                <c:pt idx="33">
                  <c:v>2965.280999999999</c:v>
                </c:pt>
                <c:pt idx="34">
                  <c:v>3789.394</c:v>
                </c:pt>
                <c:pt idx="35">
                  <c:v>4913.505</c:v>
                </c:pt>
                <c:pt idx="36">
                  <c:v>6518.326</c:v>
                </c:pt>
                <c:pt idx="37">
                  <c:v>8459.804</c:v>
                </c:pt>
                <c:pt idx="38">
                  <c:v>10907.94</c:v>
                </c:pt>
                <c:pt idx="39">
                  <c:v>14097.89</c:v>
                </c:pt>
                <c:pt idx="40">
                  <c:v>17338.41999999999</c:v>
                </c:pt>
                <c:pt idx="41">
                  <c:v>20757.07</c:v>
                </c:pt>
                <c:pt idx="42">
                  <c:v>24254.27</c:v>
                </c:pt>
                <c:pt idx="43">
                  <c:v>27563.39</c:v>
                </c:pt>
                <c:pt idx="44">
                  <c:v>30577.73</c:v>
                </c:pt>
                <c:pt idx="45">
                  <c:v>32970.05</c:v>
                </c:pt>
                <c:pt idx="46">
                  <c:v>35064.91</c:v>
                </c:pt>
                <c:pt idx="47">
                  <c:v>36709.38</c:v>
                </c:pt>
                <c:pt idx="48">
                  <c:v>38091.27</c:v>
                </c:pt>
                <c:pt idx="49">
                  <c:v>39171.15</c:v>
                </c:pt>
                <c:pt idx="50">
                  <c:v>40143.23</c:v>
                </c:pt>
                <c:pt idx="51">
                  <c:v>40938.14</c:v>
                </c:pt>
                <c:pt idx="52">
                  <c:v>41562.14</c:v>
                </c:pt>
                <c:pt idx="53">
                  <c:v>42076.09</c:v>
                </c:pt>
                <c:pt idx="54">
                  <c:v>42513.38</c:v>
                </c:pt>
              </c:numCache>
            </c:numRef>
          </c:xVal>
          <c:yVal>
            <c:numRef>
              <c:f>Data!$K$6:$K$60</c:f>
              <c:numCache>
                <c:formatCode>General</c:formatCode>
                <c:ptCount val="55"/>
                <c:pt idx="0">
                  <c:v>24.88298</c:v>
                </c:pt>
                <c:pt idx="1">
                  <c:v>22.74568</c:v>
                </c:pt>
                <c:pt idx="2">
                  <c:v>22.68272</c:v>
                </c:pt>
                <c:pt idx="3">
                  <c:v>22.90946</c:v>
                </c:pt>
                <c:pt idx="4">
                  <c:v>24.80782</c:v>
                </c:pt>
                <c:pt idx="5">
                  <c:v>27.49305</c:v>
                </c:pt>
                <c:pt idx="6">
                  <c:v>31.10805</c:v>
                </c:pt>
                <c:pt idx="7">
                  <c:v>35.99445</c:v>
                </c:pt>
                <c:pt idx="8">
                  <c:v>42.65854</c:v>
                </c:pt>
                <c:pt idx="9">
                  <c:v>50.71333</c:v>
                </c:pt>
                <c:pt idx="10">
                  <c:v>60.28736</c:v>
                </c:pt>
                <c:pt idx="11">
                  <c:v>73.03394</c:v>
                </c:pt>
                <c:pt idx="12">
                  <c:v>88.5106</c:v>
                </c:pt>
                <c:pt idx="13">
                  <c:v>107.8546</c:v>
                </c:pt>
                <c:pt idx="14">
                  <c:v>131.1819</c:v>
                </c:pt>
                <c:pt idx="15">
                  <c:v>160.0587</c:v>
                </c:pt>
                <c:pt idx="16">
                  <c:v>194.4865</c:v>
                </c:pt>
                <c:pt idx="17">
                  <c:v>242.0119</c:v>
                </c:pt>
                <c:pt idx="18">
                  <c:v>296.1718</c:v>
                </c:pt>
                <c:pt idx="19">
                  <c:v>361.1697</c:v>
                </c:pt>
                <c:pt idx="20">
                  <c:v>447.7936</c:v>
                </c:pt>
                <c:pt idx="21">
                  <c:v>551.3946999999996</c:v>
                </c:pt>
                <c:pt idx="22">
                  <c:v>687.6315</c:v>
                </c:pt>
                <c:pt idx="23">
                  <c:v>842.0267</c:v>
                </c:pt>
                <c:pt idx="24">
                  <c:v>1053.479</c:v>
                </c:pt>
                <c:pt idx="25">
                  <c:v>1310.004</c:v>
                </c:pt>
                <c:pt idx="26">
                  <c:v>1614.686</c:v>
                </c:pt>
                <c:pt idx="27">
                  <c:v>2019.689</c:v>
                </c:pt>
                <c:pt idx="28">
                  <c:v>2493.339</c:v>
                </c:pt>
                <c:pt idx="29">
                  <c:v>3088.139</c:v>
                </c:pt>
                <c:pt idx="30">
                  <c:v>3784.393</c:v>
                </c:pt>
                <c:pt idx="31">
                  <c:v>4693.036</c:v>
                </c:pt>
                <c:pt idx="32">
                  <c:v>5692.359</c:v>
                </c:pt>
                <c:pt idx="33">
                  <c:v>6970.359</c:v>
                </c:pt>
                <c:pt idx="34">
                  <c:v>8374.492</c:v>
                </c:pt>
                <c:pt idx="35">
                  <c:v>9935.57</c:v>
                </c:pt>
                <c:pt idx="36">
                  <c:v>11705.75</c:v>
                </c:pt>
                <c:pt idx="37">
                  <c:v>13416.86</c:v>
                </c:pt>
                <c:pt idx="38">
                  <c:v>15011.92</c:v>
                </c:pt>
                <c:pt idx="39">
                  <c:v>16441.83</c:v>
                </c:pt>
                <c:pt idx="40">
                  <c:v>17294.73</c:v>
                </c:pt>
                <c:pt idx="41">
                  <c:v>17644.03</c:v>
                </c:pt>
                <c:pt idx="42">
                  <c:v>17437.23</c:v>
                </c:pt>
                <c:pt idx="43">
                  <c:v>16721.48</c:v>
                </c:pt>
                <c:pt idx="44">
                  <c:v>15607.55</c:v>
                </c:pt>
                <c:pt idx="45">
                  <c:v>14367.83</c:v>
                </c:pt>
                <c:pt idx="46">
                  <c:v>12986.79</c:v>
                </c:pt>
                <c:pt idx="47">
                  <c:v>11706.85</c:v>
                </c:pt>
                <c:pt idx="48">
                  <c:v>10495.22</c:v>
                </c:pt>
                <c:pt idx="49">
                  <c:v>9454.505999999988</c:v>
                </c:pt>
                <c:pt idx="50">
                  <c:v>8495.645</c:v>
                </c:pt>
                <c:pt idx="51">
                  <c:v>7697.349</c:v>
                </c:pt>
                <c:pt idx="52">
                  <c:v>7018.371</c:v>
                </c:pt>
                <c:pt idx="53">
                  <c:v>6419.145</c:v>
                </c:pt>
                <c:pt idx="54">
                  <c:v>5906.283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B7F0-4746-B024-1D71351D5BB2}"/>
            </c:ext>
          </c:extLst>
        </c:ser>
        <c:ser>
          <c:idx val="3"/>
          <c:order val="2"/>
          <c:tx>
            <c:v>5 nM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Data!$M$6:$M$60</c:f>
              <c:numCache>
                <c:formatCode>General</c:formatCode>
                <c:ptCount val="55"/>
                <c:pt idx="0">
                  <c:v>861.5341</c:v>
                </c:pt>
                <c:pt idx="1">
                  <c:v>862.2488</c:v>
                </c:pt>
                <c:pt idx="2">
                  <c:v>863.3546999999996</c:v>
                </c:pt>
                <c:pt idx="3">
                  <c:v>864.1601999999997</c:v>
                </c:pt>
                <c:pt idx="4">
                  <c:v>864.9909</c:v>
                </c:pt>
                <c:pt idx="5">
                  <c:v>866.0732</c:v>
                </c:pt>
                <c:pt idx="6">
                  <c:v>867.5420999999997</c:v>
                </c:pt>
                <c:pt idx="7">
                  <c:v>869.0848</c:v>
                </c:pt>
                <c:pt idx="8">
                  <c:v>870.7031</c:v>
                </c:pt>
                <c:pt idx="9">
                  <c:v>872.7946</c:v>
                </c:pt>
                <c:pt idx="10">
                  <c:v>875.2363</c:v>
                </c:pt>
                <c:pt idx="11">
                  <c:v>877.7584</c:v>
                </c:pt>
                <c:pt idx="12">
                  <c:v>881.1736</c:v>
                </c:pt>
                <c:pt idx="13">
                  <c:v>884.8869999999996</c:v>
                </c:pt>
                <c:pt idx="14">
                  <c:v>889.2408</c:v>
                </c:pt>
                <c:pt idx="15">
                  <c:v>894.3108</c:v>
                </c:pt>
                <c:pt idx="16">
                  <c:v>899.8620999999994</c:v>
                </c:pt>
                <c:pt idx="17">
                  <c:v>906.7789</c:v>
                </c:pt>
                <c:pt idx="18">
                  <c:v>914.1177</c:v>
                </c:pt>
                <c:pt idx="19">
                  <c:v>922.2298</c:v>
                </c:pt>
                <c:pt idx="20">
                  <c:v>932.5027</c:v>
                </c:pt>
                <c:pt idx="21">
                  <c:v>943.6599</c:v>
                </c:pt>
                <c:pt idx="22">
                  <c:v>959.4599999999997</c:v>
                </c:pt>
                <c:pt idx="23">
                  <c:v>978.529</c:v>
                </c:pt>
                <c:pt idx="24">
                  <c:v>1004.886</c:v>
                </c:pt>
                <c:pt idx="25">
                  <c:v>1039.35</c:v>
                </c:pt>
                <c:pt idx="26">
                  <c:v>1084.535</c:v>
                </c:pt>
                <c:pt idx="27">
                  <c:v>1151.494</c:v>
                </c:pt>
                <c:pt idx="28">
                  <c:v>1239.543</c:v>
                </c:pt>
                <c:pt idx="29">
                  <c:v>1366.877</c:v>
                </c:pt>
                <c:pt idx="30">
                  <c:v>1537.971</c:v>
                </c:pt>
                <c:pt idx="31">
                  <c:v>1800.188</c:v>
                </c:pt>
                <c:pt idx="32">
                  <c:v>2143.282</c:v>
                </c:pt>
                <c:pt idx="33">
                  <c:v>2668.206999999999</c:v>
                </c:pt>
                <c:pt idx="34">
                  <c:v>3378.95</c:v>
                </c:pt>
                <c:pt idx="35">
                  <c:v>4363.145</c:v>
                </c:pt>
                <c:pt idx="36">
                  <c:v>5797.106</c:v>
                </c:pt>
                <c:pt idx="37">
                  <c:v>7602.662</c:v>
                </c:pt>
                <c:pt idx="38">
                  <c:v>9991.02</c:v>
                </c:pt>
                <c:pt idx="39">
                  <c:v>13316.07</c:v>
                </c:pt>
                <c:pt idx="40">
                  <c:v>16975.2</c:v>
                </c:pt>
                <c:pt idx="41">
                  <c:v>21165.8</c:v>
                </c:pt>
                <c:pt idx="42">
                  <c:v>25816.58</c:v>
                </c:pt>
                <c:pt idx="43">
                  <c:v>30620.16</c:v>
                </c:pt>
                <c:pt idx="44">
                  <c:v>35316.45</c:v>
                </c:pt>
                <c:pt idx="45">
                  <c:v>39294.52</c:v>
                </c:pt>
                <c:pt idx="46">
                  <c:v>42915.75</c:v>
                </c:pt>
                <c:pt idx="47">
                  <c:v>45852.65</c:v>
                </c:pt>
                <c:pt idx="48">
                  <c:v>48355.55</c:v>
                </c:pt>
                <c:pt idx="49">
                  <c:v>50346.8</c:v>
                </c:pt>
                <c:pt idx="50">
                  <c:v>52115.03</c:v>
                </c:pt>
                <c:pt idx="51">
                  <c:v>53558.32</c:v>
                </c:pt>
                <c:pt idx="52">
                  <c:v>54732.03</c:v>
                </c:pt>
                <c:pt idx="53">
                  <c:v>55741.94</c:v>
                </c:pt>
                <c:pt idx="54">
                  <c:v>56572.88</c:v>
                </c:pt>
              </c:numCache>
            </c:numRef>
          </c:xVal>
          <c:yVal>
            <c:numRef>
              <c:f>Data!$O$6:$O$60</c:f>
              <c:numCache>
                <c:formatCode>General</c:formatCode>
                <c:ptCount val="55"/>
                <c:pt idx="0">
                  <c:v>24.82081000000001</c:v>
                </c:pt>
                <c:pt idx="1">
                  <c:v>23.02546999999998</c:v>
                </c:pt>
                <c:pt idx="2">
                  <c:v>22.71888999999999</c:v>
                </c:pt>
                <c:pt idx="3">
                  <c:v>23.20805</c:v>
                </c:pt>
                <c:pt idx="4">
                  <c:v>25.12662</c:v>
                </c:pt>
                <c:pt idx="5">
                  <c:v>27.59788</c:v>
                </c:pt>
                <c:pt idx="6">
                  <c:v>31.26213999999997</c:v>
                </c:pt>
                <c:pt idx="7">
                  <c:v>36.13812</c:v>
                </c:pt>
                <c:pt idx="8">
                  <c:v>42.6811</c:v>
                </c:pt>
                <c:pt idx="9">
                  <c:v>50.57981</c:v>
                </c:pt>
                <c:pt idx="10">
                  <c:v>60.56355</c:v>
                </c:pt>
                <c:pt idx="11">
                  <c:v>73.17811999999998</c:v>
                </c:pt>
                <c:pt idx="12">
                  <c:v>88.80236999999998</c:v>
                </c:pt>
                <c:pt idx="13">
                  <c:v>107.8214</c:v>
                </c:pt>
                <c:pt idx="14">
                  <c:v>131.5892</c:v>
                </c:pt>
                <c:pt idx="15">
                  <c:v>160.4207</c:v>
                </c:pt>
                <c:pt idx="16">
                  <c:v>195.5868</c:v>
                </c:pt>
                <c:pt idx="17">
                  <c:v>242.7761</c:v>
                </c:pt>
                <c:pt idx="18">
                  <c:v>296.9492</c:v>
                </c:pt>
                <c:pt idx="19">
                  <c:v>362.5516999999999</c:v>
                </c:pt>
                <c:pt idx="20">
                  <c:v>450.5023</c:v>
                </c:pt>
                <c:pt idx="21">
                  <c:v>554.1816</c:v>
                </c:pt>
                <c:pt idx="22">
                  <c:v>691.9698999999997</c:v>
                </c:pt>
                <c:pt idx="23">
                  <c:v>847.5453</c:v>
                </c:pt>
                <c:pt idx="24">
                  <c:v>1060.621</c:v>
                </c:pt>
                <c:pt idx="25">
                  <c:v>1319.406</c:v>
                </c:pt>
                <c:pt idx="26">
                  <c:v>1627.255</c:v>
                </c:pt>
                <c:pt idx="27">
                  <c:v>2037.039</c:v>
                </c:pt>
                <c:pt idx="28">
                  <c:v>2517.448</c:v>
                </c:pt>
                <c:pt idx="29">
                  <c:v>3123.897</c:v>
                </c:pt>
                <c:pt idx="30">
                  <c:v>3837.813</c:v>
                </c:pt>
                <c:pt idx="31">
                  <c:v>4776.792</c:v>
                </c:pt>
                <c:pt idx="32">
                  <c:v>5825.586</c:v>
                </c:pt>
                <c:pt idx="33">
                  <c:v>7188.232</c:v>
                </c:pt>
                <c:pt idx="34">
                  <c:v>8722.415999999988</c:v>
                </c:pt>
                <c:pt idx="35">
                  <c:v>10495.86</c:v>
                </c:pt>
                <c:pt idx="36">
                  <c:v>12613.43</c:v>
                </c:pt>
                <c:pt idx="37">
                  <c:v>14805.48</c:v>
                </c:pt>
                <c:pt idx="38">
                  <c:v>17089.19</c:v>
                </c:pt>
                <c:pt idx="39">
                  <c:v>19477.91999999999</c:v>
                </c:pt>
                <c:pt idx="40">
                  <c:v>21363.7</c:v>
                </c:pt>
                <c:pt idx="41">
                  <c:v>22782.04</c:v>
                </c:pt>
                <c:pt idx="42">
                  <c:v>23551.27</c:v>
                </c:pt>
                <c:pt idx="43">
                  <c:v>23563.9</c:v>
                </c:pt>
                <c:pt idx="44">
                  <c:v>22815.32</c:v>
                </c:pt>
                <c:pt idx="45">
                  <c:v>21565.29</c:v>
                </c:pt>
                <c:pt idx="46">
                  <c:v>19894.16</c:v>
                </c:pt>
                <c:pt idx="47">
                  <c:v>18143.74000000001</c:v>
                </c:pt>
                <c:pt idx="48">
                  <c:v>16361.07</c:v>
                </c:pt>
                <c:pt idx="49">
                  <c:v>14730.73</c:v>
                </c:pt>
                <c:pt idx="50">
                  <c:v>13165.97</c:v>
                </c:pt>
                <c:pt idx="51">
                  <c:v>11826.5</c:v>
                </c:pt>
                <c:pt idx="52">
                  <c:v>10670.83</c:v>
                </c:pt>
                <c:pt idx="53">
                  <c:v>9641.9</c:v>
                </c:pt>
                <c:pt idx="54">
                  <c:v>8728.25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B7F0-4746-B024-1D71351D5BB2}"/>
            </c:ext>
          </c:extLst>
        </c:ser>
        <c:ser>
          <c:idx val="4"/>
          <c:order val="3"/>
          <c:tx>
            <c:v>10 nM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Data!$Q$6:$Q$60</c:f>
              <c:numCache>
                <c:formatCode>General</c:formatCode>
                <c:ptCount val="55"/>
                <c:pt idx="0">
                  <c:v>861.2774</c:v>
                </c:pt>
                <c:pt idx="1">
                  <c:v>861.7169</c:v>
                </c:pt>
                <c:pt idx="2">
                  <c:v>862.4385999999996</c:v>
                </c:pt>
                <c:pt idx="3">
                  <c:v>863.2622999999996</c:v>
                </c:pt>
                <c:pt idx="4">
                  <c:v>864.0114</c:v>
                </c:pt>
                <c:pt idx="5">
                  <c:v>865.0293</c:v>
                </c:pt>
                <c:pt idx="6">
                  <c:v>866.1044000000001</c:v>
                </c:pt>
                <c:pt idx="7">
                  <c:v>867.3260999999997</c:v>
                </c:pt>
                <c:pt idx="8">
                  <c:v>869.0386</c:v>
                </c:pt>
                <c:pt idx="9">
                  <c:v>870.9796</c:v>
                </c:pt>
                <c:pt idx="10">
                  <c:v>873.3577999999997</c:v>
                </c:pt>
                <c:pt idx="11">
                  <c:v>876.0885</c:v>
                </c:pt>
                <c:pt idx="12">
                  <c:v>879.3178999999997</c:v>
                </c:pt>
                <c:pt idx="13">
                  <c:v>882.8140999999997</c:v>
                </c:pt>
                <c:pt idx="14">
                  <c:v>887.1203</c:v>
                </c:pt>
                <c:pt idx="15">
                  <c:v>891.8755</c:v>
                </c:pt>
                <c:pt idx="16">
                  <c:v>897.8099</c:v>
                </c:pt>
                <c:pt idx="17">
                  <c:v>904.3302999999995</c:v>
                </c:pt>
                <c:pt idx="18">
                  <c:v>911.2692</c:v>
                </c:pt>
                <c:pt idx="19">
                  <c:v>919.3091999999997</c:v>
                </c:pt>
                <c:pt idx="20">
                  <c:v>929.3284</c:v>
                </c:pt>
                <c:pt idx="21">
                  <c:v>941.4915</c:v>
                </c:pt>
                <c:pt idx="22">
                  <c:v>956.212</c:v>
                </c:pt>
                <c:pt idx="23">
                  <c:v>975.239</c:v>
                </c:pt>
                <c:pt idx="24">
                  <c:v>1001.54</c:v>
                </c:pt>
                <c:pt idx="25">
                  <c:v>1036.02</c:v>
                </c:pt>
                <c:pt idx="26">
                  <c:v>1080.91</c:v>
                </c:pt>
                <c:pt idx="27">
                  <c:v>1147.868</c:v>
                </c:pt>
                <c:pt idx="28">
                  <c:v>1236.058</c:v>
                </c:pt>
                <c:pt idx="29">
                  <c:v>1362.951</c:v>
                </c:pt>
                <c:pt idx="30">
                  <c:v>1533.96</c:v>
                </c:pt>
                <c:pt idx="31">
                  <c:v>1794.982</c:v>
                </c:pt>
                <c:pt idx="32">
                  <c:v>2134.584</c:v>
                </c:pt>
                <c:pt idx="33">
                  <c:v>2656.602</c:v>
                </c:pt>
                <c:pt idx="34">
                  <c:v>3357.825</c:v>
                </c:pt>
                <c:pt idx="35">
                  <c:v>4324.233999999999</c:v>
                </c:pt>
                <c:pt idx="36">
                  <c:v>5744.632</c:v>
                </c:pt>
                <c:pt idx="37">
                  <c:v>7521.706</c:v>
                </c:pt>
                <c:pt idx="38">
                  <c:v>9883.18</c:v>
                </c:pt>
                <c:pt idx="39">
                  <c:v>13211.81</c:v>
                </c:pt>
                <c:pt idx="40">
                  <c:v>16882.8</c:v>
                </c:pt>
                <c:pt idx="41">
                  <c:v>21143.5</c:v>
                </c:pt>
                <c:pt idx="42">
                  <c:v>25948.06</c:v>
                </c:pt>
                <c:pt idx="43">
                  <c:v>30966.11</c:v>
                </c:pt>
                <c:pt idx="44">
                  <c:v>35955.18</c:v>
                </c:pt>
                <c:pt idx="45">
                  <c:v>40247.86</c:v>
                </c:pt>
                <c:pt idx="46">
                  <c:v>44211.41</c:v>
                </c:pt>
                <c:pt idx="47">
                  <c:v>47459.78</c:v>
                </c:pt>
                <c:pt idx="48">
                  <c:v>50258.93</c:v>
                </c:pt>
                <c:pt idx="49">
                  <c:v>52509.08</c:v>
                </c:pt>
                <c:pt idx="50">
                  <c:v>54533.77</c:v>
                </c:pt>
                <c:pt idx="51">
                  <c:v>56189.07</c:v>
                </c:pt>
                <c:pt idx="52">
                  <c:v>57567.91</c:v>
                </c:pt>
                <c:pt idx="53">
                  <c:v>58783.44</c:v>
                </c:pt>
                <c:pt idx="54">
                  <c:v>59830.41</c:v>
                </c:pt>
              </c:numCache>
            </c:numRef>
          </c:xVal>
          <c:yVal>
            <c:numRef>
              <c:f>Data!$S$6:$S$60</c:f>
              <c:numCache>
                <c:formatCode>General</c:formatCode>
                <c:ptCount val="55"/>
                <c:pt idx="0">
                  <c:v>25.28206</c:v>
                </c:pt>
                <c:pt idx="1">
                  <c:v>23.4772</c:v>
                </c:pt>
                <c:pt idx="2">
                  <c:v>23.34294</c:v>
                </c:pt>
                <c:pt idx="3">
                  <c:v>23.65511</c:v>
                </c:pt>
                <c:pt idx="4">
                  <c:v>25.62581</c:v>
                </c:pt>
                <c:pt idx="5">
                  <c:v>28.31431</c:v>
                </c:pt>
                <c:pt idx="6">
                  <c:v>31.92507</c:v>
                </c:pt>
                <c:pt idx="7">
                  <c:v>36.71485</c:v>
                </c:pt>
                <c:pt idx="8">
                  <c:v>43.24056</c:v>
                </c:pt>
                <c:pt idx="9">
                  <c:v>51.08069</c:v>
                </c:pt>
                <c:pt idx="10">
                  <c:v>61.12291</c:v>
                </c:pt>
                <c:pt idx="11">
                  <c:v>73.62289999999996</c:v>
                </c:pt>
                <c:pt idx="12">
                  <c:v>89.97333999999998</c:v>
                </c:pt>
                <c:pt idx="13">
                  <c:v>109.4193</c:v>
                </c:pt>
                <c:pt idx="14">
                  <c:v>133.0951</c:v>
                </c:pt>
                <c:pt idx="15">
                  <c:v>161.9667</c:v>
                </c:pt>
                <c:pt idx="16">
                  <c:v>197.8141</c:v>
                </c:pt>
                <c:pt idx="17">
                  <c:v>245.6593</c:v>
                </c:pt>
                <c:pt idx="18">
                  <c:v>300.2080999999997</c:v>
                </c:pt>
                <c:pt idx="19">
                  <c:v>366.0511999999997</c:v>
                </c:pt>
                <c:pt idx="20">
                  <c:v>455.0347</c:v>
                </c:pt>
                <c:pt idx="21">
                  <c:v>559.7448</c:v>
                </c:pt>
                <c:pt idx="22">
                  <c:v>698.7448</c:v>
                </c:pt>
                <c:pt idx="23">
                  <c:v>855.6776</c:v>
                </c:pt>
                <c:pt idx="24">
                  <c:v>1070.928</c:v>
                </c:pt>
                <c:pt idx="25">
                  <c:v>1332.05</c:v>
                </c:pt>
                <c:pt idx="26">
                  <c:v>1642.837</c:v>
                </c:pt>
                <c:pt idx="27">
                  <c:v>2056.982</c:v>
                </c:pt>
                <c:pt idx="28">
                  <c:v>2541.829</c:v>
                </c:pt>
                <c:pt idx="29">
                  <c:v>3153.843</c:v>
                </c:pt>
                <c:pt idx="30">
                  <c:v>3873.895</c:v>
                </c:pt>
                <c:pt idx="31">
                  <c:v>4821.63</c:v>
                </c:pt>
                <c:pt idx="32">
                  <c:v>5879.839</c:v>
                </c:pt>
                <c:pt idx="33">
                  <c:v>7255.336</c:v>
                </c:pt>
                <c:pt idx="34">
                  <c:v>8810.289</c:v>
                </c:pt>
                <c:pt idx="35">
                  <c:v>10609.05</c:v>
                </c:pt>
                <c:pt idx="36">
                  <c:v>12778.5</c:v>
                </c:pt>
                <c:pt idx="37">
                  <c:v>15024.79</c:v>
                </c:pt>
                <c:pt idx="38">
                  <c:v>17391.54</c:v>
                </c:pt>
                <c:pt idx="39">
                  <c:v>19934.3</c:v>
                </c:pt>
                <c:pt idx="40">
                  <c:v>21979.77</c:v>
                </c:pt>
                <c:pt idx="41">
                  <c:v>23606.05</c:v>
                </c:pt>
                <c:pt idx="42">
                  <c:v>24597.16</c:v>
                </c:pt>
                <c:pt idx="43">
                  <c:v>24827.94</c:v>
                </c:pt>
                <c:pt idx="44">
                  <c:v>24245.53</c:v>
                </c:pt>
                <c:pt idx="45">
                  <c:v>23102.47</c:v>
                </c:pt>
                <c:pt idx="46">
                  <c:v>21466.94</c:v>
                </c:pt>
                <c:pt idx="47">
                  <c:v>19715.28</c:v>
                </c:pt>
                <c:pt idx="48">
                  <c:v>17883.25999999999</c:v>
                </c:pt>
                <c:pt idx="49">
                  <c:v>16195.73</c:v>
                </c:pt>
                <c:pt idx="50">
                  <c:v>14558.33</c:v>
                </c:pt>
                <c:pt idx="51">
                  <c:v>13137.13</c:v>
                </c:pt>
                <c:pt idx="52">
                  <c:v>11907.02</c:v>
                </c:pt>
                <c:pt idx="53">
                  <c:v>10800.77</c:v>
                </c:pt>
                <c:pt idx="54">
                  <c:v>9816.16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B7F0-4746-B024-1D71351D5BB2}"/>
            </c:ext>
          </c:extLst>
        </c:ser>
        <c:ser>
          <c:idx val="5"/>
          <c:order val="4"/>
          <c:tx>
            <c:v>20 nM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Data!$U$6:$U$60</c:f>
              <c:numCache>
                <c:formatCode>General</c:formatCode>
                <c:ptCount val="55"/>
                <c:pt idx="0">
                  <c:v>851.9428999999997</c:v>
                </c:pt>
                <c:pt idx="1">
                  <c:v>852.8690999999997</c:v>
                </c:pt>
                <c:pt idx="2">
                  <c:v>853.5063</c:v>
                </c:pt>
                <c:pt idx="3">
                  <c:v>854.1923</c:v>
                </c:pt>
                <c:pt idx="4">
                  <c:v>854.8364999999997</c:v>
                </c:pt>
                <c:pt idx="5">
                  <c:v>855.875</c:v>
                </c:pt>
                <c:pt idx="6">
                  <c:v>856.9205999999997</c:v>
                </c:pt>
                <c:pt idx="7">
                  <c:v>858.4209</c:v>
                </c:pt>
                <c:pt idx="8">
                  <c:v>860.0075999999997</c:v>
                </c:pt>
                <c:pt idx="9">
                  <c:v>861.9022999999995</c:v>
                </c:pt>
                <c:pt idx="10">
                  <c:v>864.1052</c:v>
                </c:pt>
                <c:pt idx="11">
                  <c:v>867.0401999999997</c:v>
                </c:pt>
                <c:pt idx="12">
                  <c:v>869.623</c:v>
                </c:pt>
                <c:pt idx="13">
                  <c:v>873.5826</c:v>
                </c:pt>
                <c:pt idx="14">
                  <c:v>877.6707</c:v>
                </c:pt>
                <c:pt idx="15">
                  <c:v>882.4276999999994</c:v>
                </c:pt>
                <c:pt idx="16">
                  <c:v>888.0132</c:v>
                </c:pt>
                <c:pt idx="17">
                  <c:v>894.6601000000001</c:v>
                </c:pt>
                <c:pt idx="18">
                  <c:v>902.0613999999997</c:v>
                </c:pt>
                <c:pt idx="19">
                  <c:v>909.7869</c:v>
                </c:pt>
                <c:pt idx="20">
                  <c:v>919.6928</c:v>
                </c:pt>
                <c:pt idx="21">
                  <c:v>930.9923</c:v>
                </c:pt>
                <c:pt idx="22">
                  <c:v>946.0728</c:v>
                </c:pt>
                <c:pt idx="23">
                  <c:v>964.025</c:v>
                </c:pt>
                <c:pt idx="24">
                  <c:v>989.1</c:v>
                </c:pt>
                <c:pt idx="25">
                  <c:v>1021.933</c:v>
                </c:pt>
                <c:pt idx="26">
                  <c:v>1064.143</c:v>
                </c:pt>
                <c:pt idx="27">
                  <c:v>1126.655</c:v>
                </c:pt>
                <c:pt idx="28">
                  <c:v>1208.267</c:v>
                </c:pt>
                <c:pt idx="29">
                  <c:v>1324.999</c:v>
                </c:pt>
                <c:pt idx="30">
                  <c:v>1481.005</c:v>
                </c:pt>
                <c:pt idx="31">
                  <c:v>1717.389</c:v>
                </c:pt>
                <c:pt idx="32">
                  <c:v>2024.672</c:v>
                </c:pt>
                <c:pt idx="33">
                  <c:v>2493.232</c:v>
                </c:pt>
                <c:pt idx="34">
                  <c:v>3128.506</c:v>
                </c:pt>
                <c:pt idx="35">
                  <c:v>4008.517</c:v>
                </c:pt>
                <c:pt idx="36">
                  <c:v>5301.794</c:v>
                </c:pt>
                <c:pt idx="37">
                  <c:v>6953.427000000001</c:v>
                </c:pt>
                <c:pt idx="38">
                  <c:v>9211.914999999995</c:v>
                </c:pt>
                <c:pt idx="39">
                  <c:v>12474.38</c:v>
                </c:pt>
                <c:pt idx="40">
                  <c:v>16225.52</c:v>
                </c:pt>
                <c:pt idx="41">
                  <c:v>20769.96</c:v>
                </c:pt>
                <c:pt idx="42">
                  <c:v>26158.02</c:v>
                </c:pt>
                <c:pt idx="43">
                  <c:v>32101.86</c:v>
                </c:pt>
                <c:pt idx="44">
                  <c:v>38339.3</c:v>
                </c:pt>
                <c:pt idx="45">
                  <c:v>43937.27</c:v>
                </c:pt>
                <c:pt idx="46">
                  <c:v>49297.89</c:v>
                </c:pt>
                <c:pt idx="47">
                  <c:v>53791.3</c:v>
                </c:pt>
                <c:pt idx="48">
                  <c:v>57702.57</c:v>
                </c:pt>
                <c:pt idx="49">
                  <c:v>60849.61</c:v>
                </c:pt>
                <c:pt idx="50">
                  <c:v>63635.77</c:v>
                </c:pt>
                <c:pt idx="51">
                  <c:v>65902.37</c:v>
                </c:pt>
                <c:pt idx="52">
                  <c:v>67750.88</c:v>
                </c:pt>
                <c:pt idx="53">
                  <c:v>69352.78</c:v>
                </c:pt>
                <c:pt idx="54">
                  <c:v>70718.05</c:v>
                </c:pt>
              </c:numCache>
            </c:numRef>
          </c:xVal>
          <c:yVal>
            <c:numRef>
              <c:f>Data!$W$6:$W$60</c:f>
              <c:numCache>
                <c:formatCode>General</c:formatCode>
                <c:ptCount val="55"/>
                <c:pt idx="0">
                  <c:v>25.42617</c:v>
                </c:pt>
                <c:pt idx="1">
                  <c:v>23.5383</c:v>
                </c:pt>
                <c:pt idx="2">
                  <c:v>23.34168</c:v>
                </c:pt>
                <c:pt idx="3">
                  <c:v>23.81643</c:v>
                </c:pt>
                <c:pt idx="4">
                  <c:v>25.43953</c:v>
                </c:pt>
                <c:pt idx="5">
                  <c:v>28.05312</c:v>
                </c:pt>
                <c:pt idx="6">
                  <c:v>31.74812</c:v>
                </c:pt>
                <c:pt idx="7">
                  <c:v>36.92824</c:v>
                </c:pt>
                <c:pt idx="8">
                  <c:v>43.29933</c:v>
                </c:pt>
                <c:pt idx="9">
                  <c:v>51.35483999999999</c:v>
                </c:pt>
                <c:pt idx="10">
                  <c:v>61.57236</c:v>
                </c:pt>
                <c:pt idx="11">
                  <c:v>73.96793</c:v>
                </c:pt>
                <c:pt idx="12">
                  <c:v>89.93405</c:v>
                </c:pt>
                <c:pt idx="13">
                  <c:v>109.7174</c:v>
                </c:pt>
                <c:pt idx="14">
                  <c:v>133.6103</c:v>
                </c:pt>
                <c:pt idx="15">
                  <c:v>163.1209</c:v>
                </c:pt>
                <c:pt idx="16">
                  <c:v>198.5328</c:v>
                </c:pt>
                <c:pt idx="17">
                  <c:v>246.3831</c:v>
                </c:pt>
                <c:pt idx="18">
                  <c:v>301.5916</c:v>
                </c:pt>
                <c:pt idx="19">
                  <c:v>368.1515999999999</c:v>
                </c:pt>
                <c:pt idx="20">
                  <c:v>456.7140999999999</c:v>
                </c:pt>
                <c:pt idx="21">
                  <c:v>562.9483</c:v>
                </c:pt>
                <c:pt idx="22">
                  <c:v>703.2913</c:v>
                </c:pt>
                <c:pt idx="23">
                  <c:v>860.3263999999997</c:v>
                </c:pt>
                <c:pt idx="24">
                  <c:v>1076.839</c:v>
                </c:pt>
                <c:pt idx="25">
                  <c:v>1339.961</c:v>
                </c:pt>
                <c:pt idx="26">
                  <c:v>1652.911</c:v>
                </c:pt>
                <c:pt idx="27">
                  <c:v>2070.25</c:v>
                </c:pt>
                <c:pt idx="28">
                  <c:v>2559.46</c:v>
                </c:pt>
                <c:pt idx="29">
                  <c:v>3178.107</c:v>
                </c:pt>
                <c:pt idx="30">
                  <c:v>3907.949</c:v>
                </c:pt>
                <c:pt idx="31">
                  <c:v>4872.574</c:v>
                </c:pt>
                <c:pt idx="32">
                  <c:v>5954.335</c:v>
                </c:pt>
                <c:pt idx="33">
                  <c:v>7374.976</c:v>
                </c:pt>
                <c:pt idx="34">
                  <c:v>8991.540999999994</c:v>
                </c:pt>
                <c:pt idx="35">
                  <c:v>10898.28</c:v>
                </c:pt>
                <c:pt idx="36">
                  <c:v>13238.35</c:v>
                </c:pt>
                <c:pt idx="37">
                  <c:v>15735.92</c:v>
                </c:pt>
                <c:pt idx="38">
                  <c:v>18492.77</c:v>
                </c:pt>
                <c:pt idx="39">
                  <c:v>21617.35</c:v>
                </c:pt>
                <c:pt idx="40">
                  <c:v>24365.27</c:v>
                </c:pt>
                <c:pt idx="41">
                  <c:v>26817.91</c:v>
                </c:pt>
                <c:pt idx="42">
                  <c:v>28734.63</c:v>
                </c:pt>
                <c:pt idx="43">
                  <c:v>29819.85</c:v>
                </c:pt>
                <c:pt idx="44">
                  <c:v>29908.51</c:v>
                </c:pt>
                <c:pt idx="45">
                  <c:v>29097.65</c:v>
                </c:pt>
                <c:pt idx="46">
                  <c:v>27498.73</c:v>
                </c:pt>
                <c:pt idx="47">
                  <c:v>25512.33</c:v>
                </c:pt>
                <c:pt idx="48">
                  <c:v>23272.07</c:v>
                </c:pt>
                <c:pt idx="49">
                  <c:v>21100.6</c:v>
                </c:pt>
                <c:pt idx="50">
                  <c:v>18914.98</c:v>
                </c:pt>
                <c:pt idx="51">
                  <c:v>16983.98</c:v>
                </c:pt>
                <c:pt idx="52">
                  <c:v>15302.22</c:v>
                </c:pt>
                <c:pt idx="53">
                  <c:v>13769.65</c:v>
                </c:pt>
                <c:pt idx="54">
                  <c:v>12402.32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B7F0-4746-B024-1D71351D5BB2}"/>
            </c:ext>
          </c:extLst>
        </c:ser>
        <c:ser>
          <c:idx val="6"/>
          <c:order val="5"/>
          <c:tx>
            <c:v>40 nM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Data!$Y$6:$Y$60</c:f>
              <c:numCache>
                <c:formatCode>General</c:formatCode>
                <c:ptCount val="55"/>
                <c:pt idx="0">
                  <c:v>864.6855</c:v>
                </c:pt>
                <c:pt idx="1">
                  <c:v>865.3044</c:v>
                </c:pt>
                <c:pt idx="2">
                  <c:v>865.8620999999994</c:v>
                </c:pt>
                <c:pt idx="3">
                  <c:v>866.8288</c:v>
                </c:pt>
                <c:pt idx="4">
                  <c:v>867.6129</c:v>
                </c:pt>
                <c:pt idx="5">
                  <c:v>868.6439</c:v>
                </c:pt>
                <c:pt idx="6">
                  <c:v>869.6332</c:v>
                </c:pt>
                <c:pt idx="7">
                  <c:v>870.8528999999995</c:v>
                </c:pt>
                <c:pt idx="8">
                  <c:v>872.4542999999996</c:v>
                </c:pt>
                <c:pt idx="9">
                  <c:v>874.5309999999996</c:v>
                </c:pt>
                <c:pt idx="10">
                  <c:v>876.4494</c:v>
                </c:pt>
                <c:pt idx="11">
                  <c:v>879.2223</c:v>
                </c:pt>
                <c:pt idx="12">
                  <c:v>882.1448</c:v>
                </c:pt>
                <c:pt idx="13">
                  <c:v>885.7378</c:v>
                </c:pt>
                <c:pt idx="14">
                  <c:v>890.2242</c:v>
                </c:pt>
                <c:pt idx="15">
                  <c:v>894.7532</c:v>
                </c:pt>
                <c:pt idx="16">
                  <c:v>899.9034</c:v>
                </c:pt>
                <c:pt idx="17">
                  <c:v>906.8944</c:v>
                </c:pt>
                <c:pt idx="18">
                  <c:v>913.5328999999997</c:v>
                </c:pt>
                <c:pt idx="19">
                  <c:v>921.2213</c:v>
                </c:pt>
                <c:pt idx="20">
                  <c:v>930.5572999999995</c:v>
                </c:pt>
                <c:pt idx="21">
                  <c:v>942.0746</c:v>
                </c:pt>
                <c:pt idx="22">
                  <c:v>957.014</c:v>
                </c:pt>
                <c:pt idx="23">
                  <c:v>974.208</c:v>
                </c:pt>
                <c:pt idx="24">
                  <c:v>998.583</c:v>
                </c:pt>
                <c:pt idx="25">
                  <c:v>1029.991</c:v>
                </c:pt>
                <c:pt idx="26">
                  <c:v>1071.134</c:v>
                </c:pt>
                <c:pt idx="27">
                  <c:v>1131.136</c:v>
                </c:pt>
                <c:pt idx="28">
                  <c:v>1209.097</c:v>
                </c:pt>
                <c:pt idx="29">
                  <c:v>1319.877</c:v>
                </c:pt>
                <c:pt idx="30">
                  <c:v>1467.974</c:v>
                </c:pt>
                <c:pt idx="31">
                  <c:v>1689.876</c:v>
                </c:pt>
                <c:pt idx="32">
                  <c:v>1978.601</c:v>
                </c:pt>
                <c:pt idx="33">
                  <c:v>2417.631</c:v>
                </c:pt>
                <c:pt idx="34">
                  <c:v>3007.668</c:v>
                </c:pt>
                <c:pt idx="35">
                  <c:v>3830.371</c:v>
                </c:pt>
                <c:pt idx="36">
                  <c:v>5048.936999999999</c:v>
                </c:pt>
                <c:pt idx="37">
                  <c:v>6605.312</c:v>
                </c:pt>
                <c:pt idx="38">
                  <c:v>8750.736</c:v>
                </c:pt>
                <c:pt idx="39">
                  <c:v>11908.86</c:v>
                </c:pt>
                <c:pt idx="40">
                  <c:v>15629.39</c:v>
                </c:pt>
                <c:pt idx="41">
                  <c:v>20234.94</c:v>
                </c:pt>
                <c:pt idx="42">
                  <c:v>25884.15</c:v>
                </c:pt>
                <c:pt idx="43">
                  <c:v>32330.86</c:v>
                </c:pt>
                <c:pt idx="44">
                  <c:v>39354.05</c:v>
                </c:pt>
                <c:pt idx="45">
                  <c:v>45871.8</c:v>
                </c:pt>
                <c:pt idx="46">
                  <c:v>52291.9</c:v>
                </c:pt>
                <c:pt idx="47">
                  <c:v>57813.84</c:v>
                </c:pt>
                <c:pt idx="48">
                  <c:v>62685.66</c:v>
                </c:pt>
                <c:pt idx="49">
                  <c:v>66629.42</c:v>
                </c:pt>
                <c:pt idx="50">
                  <c:v>70127.03</c:v>
                </c:pt>
                <c:pt idx="51">
                  <c:v>72933.16</c:v>
                </c:pt>
                <c:pt idx="52">
                  <c:v>75199.84</c:v>
                </c:pt>
                <c:pt idx="53">
                  <c:v>77146.1</c:v>
                </c:pt>
                <c:pt idx="54">
                  <c:v>78803.11</c:v>
                </c:pt>
              </c:numCache>
            </c:numRef>
          </c:xVal>
          <c:yVal>
            <c:numRef>
              <c:f>Data!$AA$6:$AA$60</c:f>
              <c:numCache>
                <c:formatCode>General</c:formatCode>
                <c:ptCount val="55"/>
                <c:pt idx="0">
                  <c:v>25.49267</c:v>
                </c:pt>
                <c:pt idx="1">
                  <c:v>23.70133</c:v>
                </c:pt>
                <c:pt idx="2">
                  <c:v>23.29632</c:v>
                </c:pt>
                <c:pt idx="3">
                  <c:v>24.1789</c:v>
                </c:pt>
                <c:pt idx="4">
                  <c:v>25.42505999999998</c:v>
                </c:pt>
                <c:pt idx="5">
                  <c:v>28.21540999999998</c:v>
                </c:pt>
                <c:pt idx="6">
                  <c:v>31.72593</c:v>
                </c:pt>
                <c:pt idx="7">
                  <c:v>36.62341</c:v>
                </c:pt>
                <c:pt idx="8">
                  <c:v>43.21243</c:v>
                </c:pt>
                <c:pt idx="9">
                  <c:v>51.50169</c:v>
                </c:pt>
                <c:pt idx="10">
                  <c:v>61.26121</c:v>
                </c:pt>
                <c:pt idx="11">
                  <c:v>74.03119</c:v>
                </c:pt>
                <c:pt idx="12">
                  <c:v>90.27758</c:v>
                </c:pt>
                <c:pt idx="13">
                  <c:v>109.5684</c:v>
                </c:pt>
                <c:pt idx="14">
                  <c:v>133.3502</c:v>
                </c:pt>
                <c:pt idx="15">
                  <c:v>162.4039</c:v>
                </c:pt>
                <c:pt idx="16">
                  <c:v>198.1064</c:v>
                </c:pt>
                <c:pt idx="17">
                  <c:v>246.5842</c:v>
                </c:pt>
                <c:pt idx="18">
                  <c:v>301.2823</c:v>
                </c:pt>
                <c:pt idx="19">
                  <c:v>367.9384999999997</c:v>
                </c:pt>
                <c:pt idx="20">
                  <c:v>456.8019</c:v>
                </c:pt>
                <c:pt idx="21">
                  <c:v>562.3915999999997</c:v>
                </c:pt>
                <c:pt idx="22">
                  <c:v>701.9624999999995</c:v>
                </c:pt>
                <c:pt idx="23">
                  <c:v>860.5974</c:v>
                </c:pt>
                <c:pt idx="24">
                  <c:v>1077.446</c:v>
                </c:pt>
                <c:pt idx="25">
                  <c:v>1340.756</c:v>
                </c:pt>
                <c:pt idx="26">
                  <c:v>1654.486</c:v>
                </c:pt>
                <c:pt idx="27">
                  <c:v>2072.681</c:v>
                </c:pt>
                <c:pt idx="28">
                  <c:v>2563.343</c:v>
                </c:pt>
                <c:pt idx="29">
                  <c:v>3184.312</c:v>
                </c:pt>
                <c:pt idx="30">
                  <c:v>3917.519</c:v>
                </c:pt>
                <c:pt idx="31">
                  <c:v>4888.489</c:v>
                </c:pt>
                <c:pt idx="32">
                  <c:v>5978.181</c:v>
                </c:pt>
                <c:pt idx="33">
                  <c:v>7415.109</c:v>
                </c:pt>
                <c:pt idx="34">
                  <c:v>9064.974</c:v>
                </c:pt>
                <c:pt idx="35">
                  <c:v>11017.89</c:v>
                </c:pt>
                <c:pt idx="36">
                  <c:v>13445.53</c:v>
                </c:pt>
                <c:pt idx="37">
                  <c:v>16078.52</c:v>
                </c:pt>
                <c:pt idx="38">
                  <c:v>19045.57</c:v>
                </c:pt>
                <c:pt idx="39">
                  <c:v>22502.18</c:v>
                </c:pt>
                <c:pt idx="40">
                  <c:v>25692.31</c:v>
                </c:pt>
                <c:pt idx="41">
                  <c:v>28702.84</c:v>
                </c:pt>
                <c:pt idx="42">
                  <c:v>31303.38</c:v>
                </c:pt>
                <c:pt idx="43">
                  <c:v>33109.31</c:v>
                </c:pt>
                <c:pt idx="44">
                  <c:v>33852.41</c:v>
                </c:pt>
                <c:pt idx="45">
                  <c:v>33484.25</c:v>
                </c:pt>
                <c:pt idx="46">
                  <c:v>32101.48</c:v>
                </c:pt>
                <c:pt idx="47">
                  <c:v>30102.59</c:v>
                </c:pt>
                <c:pt idx="48">
                  <c:v>27654.07</c:v>
                </c:pt>
                <c:pt idx="49">
                  <c:v>25166.43</c:v>
                </c:pt>
                <c:pt idx="50">
                  <c:v>22579.47</c:v>
                </c:pt>
                <c:pt idx="51">
                  <c:v>20235.75</c:v>
                </c:pt>
                <c:pt idx="52">
                  <c:v>18166.12</c:v>
                </c:pt>
                <c:pt idx="53">
                  <c:v>16284.79</c:v>
                </c:pt>
                <c:pt idx="54">
                  <c:v>14594.67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B7F0-4746-B024-1D71351D5BB2}"/>
            </c:ext>
          </c:extLst>
        </c:ser>
        <c:ser>
          <c:idx val="7"/>
          <c:order val="6"/>
          <c:tx>
            <c:v>80 nM</c:v>
          </c:tx>
          <c:spPr>
            <a:ln w="3810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Data!$AC$6:$AC$60</c:f>
              <c:numCache>
                <c:formatCode>General</c:formatCode>
                <c:ptCount val="55"/>
                <c:pt idx="0">
                  <c:v>843.2451999999996</c:v>
                </c:pt>
                <c:pt idx="1">
                  <c:v>843.691</c:v>
                </c:pt>
                <c:pt idx="2">
                  <c:v>844.4361999999996</c:v>
                </c:pt>
                <c:pt idx="3">
                  <c:v>845.1265</c:v>
                </c:pt>
                <c:pt idx="4">
                  <c:v>846.0549999999996</c:v>
                </c:pt>
                <c:pt idx="5">
                  <c:v>847.0817</c:v>
                </c:pt>
                <c:pt idx="6">
                  <c:v>848.1248</c:v>
                </c:pt>
                <c:pt idx="7">
                  <c:v>849.6455</c:v>
                </c:pt>
                <c:pt idx="8">
                  <c:v>851.3837</c:v>
                </c:pt>
                <c:pt idx="9">
                  <c:v>853.1846</c:v>
                </c:pt>
                <c:pt idx="10">
                  <c:v>855.1089</c:v>
                </c:pt>
                <c:pt idx="11">
                  <c:v>857.9555999999997</c:v>
                </c:pt>
                <c:pt idx="12">
                  <c:v>860.6863</c:v>
                </c:pt>
                <c:pt idx="13">
                  <c:v>864.5545999999997</c:v>
                </c:pt>
                <c:pt idx="14">
                  <c:v>868.7408</c:v>
                </c:pt>
                <c:pt idx="15">
                  <c:v>873.5192</c:v>
                </c:pt>
                <c:pt idx="16">
                  <c:v>879.2288</c:v>
                </c:pt>
                <c:pt idx="17">
                  <c:v>885.3788</c:v>
                </c:pt>
                <c:pt idx="18">
                  <c:v>892.3767</c:v>
                </c:pt>
                <c:pt idx="19">
                  <c:v>900.6829</c:v>
                </c:pt>
                <c:pt idx="20">
                  <c:v>909.3434</c:v>
                </c:pt>
                <c:pt idx="21">
                  <c:v>921.2323</c:v>
                </c:pt>
                <c:pt idx="22">
                  <c:v>935.5244</c:v>
                </c:pt>
                <c:pt idx="23">
                  <c:v>952.691</c:v>
                </c:pt>
                <c:pt idx="24">
                  <c:v>977.577</c:v>
                </c:pt>
                <c:pt idx="25">
                  <c:v>1009.266</c:v>
                </c:pt>
                <c:pt idx="26">
                  <c:v>1049.695</c:v>
                </c:pt>
                <c:pt idx="27">
                  <c:v>1108.885</c:v>
                </c:pt>
                <c:pt idx="28">
                  <c:v>1185.526</c:v>
                </c:pt>
                <c:pt idx="29">
                  <c:v>1294.649</c:v>
                </c:pt>
                <c:pt idx="30">
                  <c:v>1438.431</c:v>
                </c:pt>
                <c:pt idx="31">
                  <c:v>1656.271</c:v>
                </c:pt>
                <c:pt idx="32">
                  <c:v>1935.697</c:v>
                </c:pt>
                <c:pt idx="33">
                  <c:v>2362.511</c:v>
                </c:pt>
                <c:pt idx="34">
                  <c:v>2932.329</c:v>
                </c:pt>
                <c:pt idx="35">
                  <c:v>3725.776</c:v>
                </c:pt>
                <c:pt idx="36">
                  <c:v>4906.522</c:v>
                </c:pt>
                <c:pt idx="37">
                  <c:v>6409.966</c:v>
                </c:pt>
                <c:pt idx="38">
                  <c:v>8506.522</c:v>
                </c:pt>
                <c:pt idx="39">
                  <c:v>11596.71</c:v>
                </c:pt>
                <c:pt idx="40">
                  <c:v>15277.89</c:v>
                </c:pt>
                <c:pt idx="41">
                  <c:v>19899.07</c:v>
                </c:pt>
                <c:pt idx="42">
                  <c:v>25633.0</c:v>
                </c:pt>
                <c:pt idx="43">
                  <c:v>32285.59999999999</c:v>
                </c:pt>
                <c:pt idx="44">
                  <c:v>39670.72</c:v>
                </c:pt>
                <c:pt idx="45">
                  <c:v>46652.76</c:v>
                </c:pt>
                <c:pt idx="46">
                  <c:v>53652.79</c:v>
                </c:pt>
                <c:pt idx="47">
                  <c:v>59730.86</c:v>
                </c:pt>
                <c:pt idx="48">
                  <c:v>65144.08</c:v>
                </c:pt>
                <c:pt idx="49">
                  <c:v>69543.22</c:v>
                </c:pt>
                <c:pt idx="50">
                  <c:v>73438.40999999999</c:v>
                </c:pt>
                <c:pt idx="51">
                  <c:v>76571.76</c:v>
                </c:pt>
                <c:pt idx="52">
                  <c:v>79087.2</c:v>
                </c:pt>
                <c:pt idx="53">
                  <c:v>81244.26</c:v>
                </c:pt>
                <c:pt idx="54">
                  <c:v>83074.90999999999</c:v>
                </c:pt>
              </c:numCache>
            </c:numRef>
          </c:xVal>
          <c:yVal>
            <c:numRef>
              <c:f>Data!$AE$6:$AE$60</c:f>
              <c:numCache>
                <c:formatCode>General</c:formatCode>
                <c:ptCount val="55"/>
                <c:pt idx="0">
                  <c:v>26.04334</c:v>
                </c:pt>
                <c:pt idx="1">
                  <c:v>23.90183</c:v>
                </c:pt>
                <c:pt idx="2">
                  <c:v>23.32182</c:v>
                </c:pt>
                <c:pt idx="3">
                  <c:v>24.20227</c:v>
                </c:pt>
                <c:pt idx="4">
                  <c:v>25.79249</c:v>
                </c:pt>
                <c:pt idx="5">
                  <c:v>28.30249999999998</c:v>
                </c:pt>
                <c:pt idx="6">
                  <c:v>31.94985</c:v>
                </c:pt>
                <c:pt idx="7">
                  <c:v>36.95155</c:v>
                </c:pt>
                <c:pt idx="8">
                  <c:v>43.23367</c:v>
                </c:pt>
                <c:pt idx="9">
                  <c:v>51.45699</c:v>
                </c:pt>
                <c:pt idx="10">
                  <c:v>61.70279</c:v>
                </c:pt>
                <c:pt idx="11">
                  <c:v>74.27233999999996</c:v>
                </c:pt>
                <c:pt idx="12">
                  <c:v>90.23203</c:v>
                </c:pt>
                <c:pt idx="13">
                  <c:v>109.7882</c:v>
                </c:pt>
                <c:pt idx="14">
                  <c:v>133.6599</c:v>
                </c:pt>
                <c:pt idx="15">
                  <c:v>162.5843</c:v>
                </c:pt>
                <c:pt idx="16">
                  <c:v>198.4609</c:v>
                </c:pt>
                <c:pt idx="17">
                  <c:v>246.7542</c:v>
                </c:pt>
                <c:pt idx="18">
                  <c:v>302.0332</c:v>
                </c:pt>
                <c:pt idx="19">
                  <c:v>368.7717</c:v>
                </c:pt>
                <c:pt idx="20">
                  <c:v>457.7085999999997</c:v>
                </c:pt>
                <c:pt idx="21">
                  <c:v>563.9276999999994</c:v>
                </c:pt>
                <c:pt idx="22">
                  <c:v>703.2432</c:v>
                </c:pt>
                <c:pt idx="23">
                  <c:v>862.0309</c:v>
                </c:pt>
                <c:pt idx="24">
                  <c:v>1079.449</c:v>
                </c:pt>
                <c:pt idx="25">
                  <c:v>1343.158</c:v>
                </c:pt>
                <c:pt idx="26">
                  <c:v>1656.943</c:v>
                </c:pt>
                <c:pt idx="27">
                  <c:v>2075.665</c:v>
                </c:pt>
                <c:pt idx="28">
                  <c:v>2566.69</c:v>
                </c:pt>
                <c:pt idx="29">
                  <c:v>3187.999</c:v>
                </c:pt>
                <c:pt idx="30">
                  <c:v>3922.844</c:v>
                </c:pt>
                <c:pt idx="31">
                  <c:v>4894.642</c:v>
                </c:pt>
                <c:pt idx="32">
                  <c:v>5990.108</c:v>
                </c:pt>
                <c:pt idx="33">
                  <c:v>7432.099</c:v>
                </c:pt>
                <c:pt idx="34">
                  <c:v>9093.003</c:v>
                </c:pt>
                <c:pt idx="35">
                  <c:v>11065.19</c:v>
                </c:pt>
                <c:pt idx="36">
                  <c:v>13526.73</c:v>
                </c:pt>
                <c:pt idx="37">
                  <c:v>16215.98</c:v>
                </c:pt>
                <c:pt idx="38">
                  <c:v>19261.59</c:v>
                </c:pt>
                <c:pt idx="39">
                  <c:v>22886.58</c:v>
                </c:pt>
                <c:pt idx="40">
                  <c:v>26278.94</c:v>
                </c:pt>
                <c:pt idx="41">
                  <c:v>29566.85</c:v>
                </c:pt>
                <c:pt idx="42">
                  <c:v>32515.14</c:v>
                </c:pt>
                <c:pt idx="43">
                  <c:v>34703.68</c:v>
                </c:pt>
                <c:pt idx="44">
                  <c:v>35826.61</c:v>
                </c:pt>
                <c:pt idx="45">
                  <c:v>35734.06</c:v>
                </c:pt>
                <c:pt idx="46">
                  <c:v>34526.94</c:v>
                </c:pt>
                <c:pt idx="47">
                  <c:v>32552.25</c:v>
                </c:pt>
                <c:pt idx="48">
                  <c:v>30029.5</c:v>
                </c:pt>
                <c:pt idx="49">
                  <c:v>27370.44</c:v>
                </c:pt>
                <c:pt idx="50">
                  <c:v>24584.09</c:v>
                </c:pt>
                <c:pt idx="51">
                  <c:v>22027.54</c:v>
                </c:pt>
                <c:pt idx="52">
                  <c:v>19761.23</c:v>
                </c:pt>
                <c:pt idx="53">
                  <c:v>17670.22</c:v>
                </c:pt>
                <c:pt idx="54">
                  <c:v>15813.9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B7F0-4746-B024-1D71351D5BB2}"/>
            </c:ext>
          </c:extLst>
        </c:ser>
        <c:ser>
          <c:idx val="8"/>
          <c:order val="7"/>
          <c:tx>
            <c:v>160 nM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Data!$AG$6:$AG$60</c:f>
              <c:numCache>
                <c:formatCode>General</c:formatCode>
                <c:ptCount val="55"/>
                <c:pt idx="0">
                  <c:v>839.1521999999997</c:v>
                </c:pt>
                <c:pt idx="1">
                  <c:v>840.1414999999996</c:v>
                </c:pt>
                <c:pt idx="2">
                  <c:v>840.2848</c:v>
                </c:pt>
                <c:pt idx="3">
                  <c:v>841.1105</c:v>
                </c:pt>
                <c:pt idx="4">
                  <c:v>842.0305</c:v>
                </c:pt>
                <c:pt idx="5">
                  <c:v>842.67</c:v>
                </c:pt>
                <c:pt idx="6">
                  <c:v>843.9587</c:v>
                </c:pt>
                <c:pt idx="7">
                  <c:v>845.4574999999996</c:v>
                </c:pt>
                <c:pt idx="8">
                  <c:v>847.1638</c:v>
                </c:pt>
                <c:pt idx="9">
                  <c:v>848.8140999999997</c:v>
                </c:pt>
                <c:pt idx="10">
                  <c:v>851.2965</c:v>
                </c:pt>
                <c:pt idx="11">
                  <c:v>853.6431</c:v>
                </c:pt>
                <c:pt idx="12">
                  <c:v>856.8576999999995</c:v>
                </c:pt>
                <c:pt idx="13">
                  <c:v>860.389</c:v>
                </c:pt>
                <c:pt idx="14">
                  <c:v>864.5054</c:v>
                </c:pt>
                <c:pt idx="15">
                  <c:v>869.1947</c:v>
                </c:pt>
                <c:pt idx="16">
                  <c:v>874.6849</c:v>
                </c:pt>
                <c:pt idx="17">
                  <c:v>881.1989</c:v>
                </c:pt>
                <c:pt idx="18">
                  <c:v>888.0796</c:v>
                </c:pt>
                <c:pt idx="19">
                  <c:v>895.5977</c:v>
                </c:pt>
                <c:pt idx="20">
                  <c:v>905.7495</c:v>
                </c:pt>
                <c:pt idx="21">
                  <c:v>916.6204</c:v>
                </c:pt>
                <c:pt idx="22">
                  <c:v>931.195</c:v>
                </c:pt>
                <c:pt idx="23">
                  <c:v>948.2197</c:v>
                </c:pt>
                <c:pt idx="24">
                  <c:v>973.04</c:v>
                </c:pt>
                <c:pt idx="25">
                  <c:v>1004.608</c:v>
                </c:pt>
                <c:pt idx="26">
                  <c:v>1044.9</c:v>
                </c:pt>
                <c:pt idx="27">
                  <c:v>1103.747</c:v>
                </c:pt>
                <c:pt idx="28">
                  <c:v>1179.594</c:v>
                </c:pt>
                <c:pt idx="29">
                  <c:v>1287.043</c:v>
                </c:pt>
                <c:pt idx="30">
                  <c:v>1428.854</c:v>
                </c:pt>
                <c:pt idx="31">
                  <c:v>1641.018</c:v>
                </c:pt>
                <c:pt idx="32">
                  <c:v>1915.21</c:v>
                </c:pt>
                <c:pt idx="33">
                  <c:v>2327.746</c:v>
                </c:pt>
                <c:pt idx="34">
                  <c:v>2884.776</c:v>
                </c:pt>
                <c:pt idx="35">
                  <c:v>3653.652</c:v>
                </c:pt>
                <c:pt idx="36">
                  <c:v>4796.802</c:v>
                </c:pt>
                <c:pt idx="37">
                  <c:v>6265.839</c:v>
                </c:pt>
                <c:pt idx="38">
                  <c:v>8300.754</c:v>
                </c:pt>
                <c:pt idx="39">
                  <c:v>11338.01</c:v>
                </c:pt>
                <c:pt idx="40">
                  <c:v>14971.56</c:v>
                </c:pt>
                <c:pt idx="41">
                  <c:v>19567.91999999999</c:v>
                </c:pt>
                <c:pt idx="42">
                  <c:v>25360.0</c:v>
                </c:pt>
                <c:pt idx="43">
                  <c:v>32186.59</c:v>
                </c:pt>
                <c:pt idx="44">
                  <c:v>39860.89</c:v>
                </c:pt>
                <c:pt idx="45">
                  <c:v>47253.81</c:v>
                </c:pt>
                <c:pt idx="46">
                  <c:v>54763.27</c:v>
                </c:pt>
                <c:pt idx="47">
                  <c:v>61376.89</c:v>
                </c:pt>
                <c:pt idx="48">
                  <c:v>67313.27</c:v>
                </c:pt>
                <c:pt idx="49">
                  <c:v>72171.79</c:v>
                </c:pt>
                <c:pt idx="50">
                  <c:v>76481.52</c:v>
                </c:pt>
                <c:pt idx="51">
                  <c:v>79943.66</c:v>
                </c:pt>
                <c:pt idx="52">
                  <c:v>82729.48</c:v>
                </c:pt>
                <c:pt idx="53">
                  <c:v>85120.95</c:v>
                </c:pt>
                <c:pt idx="54">
                  <c:v>87123.4</c:v>
                </c:pt>
              </c:numCache>
            </c:numRef>
          </c:xVal>
          <c:yVal>
            <c:numRef>
              <c:f>Data!$AI$6:$AI$60</c:f>
              <c:numCache>
                <c:formatCode>General</c:formatCode>
                <c:ptCount val="55"/>
                <c:pt idx="0">
                  <c:v>25.94356</c:v>
                </c:pt>
                <c:pt idx="1">
                  <c:v>23.76808</c:v>
                </c:pt>
                <c:pt idx="2">
                  <c:v>23.50034</c:v>
                </c:pt>
                <c:pt idx="3">
                  <c:v>23.93272</c:v>
                </c:pt>
                <c:pt idx="4">
                  <c:v>25.53544</c:v>
                </c:pt>
                <c:pt idx="5">
                  <c:v>28.39765</c:v>
                </c:pt>
                <c:pt idx="6">
                  <c:v>31.93837</c:v>
                </c:pt>
                <c:pt idx="7">
                  <c:v>36.95122</c:v>
                </c:pt>
                <c:pt idx="8">
                  <c:v>43.33735</c:v>
                </c:pt>
                <c:pt idx="9">
                  <c:v>51.5575</c:v>
                </c:pt>
                <c:pt idx="10">
                  <c:v>61.359</c:v>
                </c:pt>
                <c:pt idx="11">
                  <c:v>74.26776</c:v>
                </c:pt>
                <c:pt idx="12">
                  <c:v>90.13363</c:v>
                </c:pt>
                <c:pt idx="13">
                  <c:v>109.9132</c:v>
                </c:pt>
                <c:pt idx="14">
                  <c:v>133.64</c:v>
                </c:pt>
                <c:pt idx="15">
                  <c:v>163.1823</c:v>
                </c:pt>
                <c:pt idx="16">
                  <c:v>198.7605</c:v>
                </c:pt>
                <c:pt idx="17">
                  <c:v>247.116</c:v>
                </c:pt>
                <c:pt idx="18">
                  <c:v>302.3539</c:v>
                </c:pt>
                <c:pt idx="19">
                  <c:v>368.9669999999997</c:v>
                </c:pt>
                <c:pt idx="20">
                  <c:v>458.5718</c:v>
                </c:pt>
                <c:pt idx="21">
                  <c:v>564.7684</c:v>
                </c:pt>
                <c:pt idx="22">
                  <c:v>704.8211999999995</c:v>
                </c:pt>
                <c:pt idx="23">
                  <c:v>863.1858</c:v>
                </c:pt>
                <c:pt idx="24">
                  <c:v>1080.969</c:v>
                </c:pt>
                <c:pt idx="25">
                  <c:v>1344.834</c:v>
                </c:pt>
                <c:pt idx="26">
                  <c:v>1659.275</c:v>
                </c:pt>
                <c:pt idx="27">
                  <c:v>2078.197</c:v>
                </c:pt>
                <c:pt idx="28">
                  <c:v>2570.015</c:v>
                </c:pt>
                <c:pt idx="29">
                  <c:v>3191.821</c:v>
                </c:pt>
                <c:pt idx="30">
                  <c:v>3926.861</c:v>
                </c:pt>
                <c:pt idx="31">
                  <c:v>4901.477999999997</c:v>
                </c:pt>
                <c:pt idx="32">
                  <c:v>5999.333000000001</c:v>
                </c:pt>
                <c:pt idx="33">
                  <c:v>7448.008</c:v>
                </c:pt>
                <c:pt idx="34">
                  <c:v>9114.371999999988</c:v>
                </c:pt>
                <c:pt idx="35">
                  <c:v>11104.36</c:v>
                </c:pt>
                <c:pt idx="36">
                  <c:v>13596.21</c:v>
                </c:pt>
                <c:pt idx="37">
                  <c:v>16322.59</c:v>
                </c:pt>
                <c:pt idx="38">
                  <c:v>19438.96</c:v>
                </c:pt>
                <c:pt idx="39">
                  <c:v>23185.48</c:v>
                </c:pt>
                <c:pt idx="40">
                  <c:v>26752.08000000001</c:v>
                </c:pt>
                <c:pt idx="41">
                  <c:v>30280.28</c:v>
                </c:pt>
                <c:pt idx="42">
                  <c:v>33537.05</c:v>
                </c:pt>
                <c:pt idx="43">
                  <c:v>36094.54</c:v>
                </c:pt>
                <c:pt idx="44">
                  <c:v>37575.32</c:v>
                </c:pt>
                <c:pt idx="45">
                  <c:v>37769.85</c:v>
                </c:pt>
                <c:pt idx="46">
                  <c:v>36758.9</c:v>
                </c:pt>
                <c:pt idx="47">
                  <c:v>34860.1</c:v>
                </c:pt>
                <c:pt idx="48">
                  <c:v>32281.75999999999</c:v>
                </c:pt>
                <c:pt idx="49">
                  <c:v>29495.8</c:v>
                </c:pt>
                <c:pt idx="50">
                  <c:v>26523.02</c:v>
                </c:pt>
                <c:pt idx="51">
                  <c:v>23747.53</c:v>
                </c:pt>
                <c:pt idx="52">
                  <c:v>21284.68</c:v>
                </c:pt>
                <c:pt idx="53">
                  <c:v>19028.24000000001</c:v>
                </c:pt>
                <c:pt idx="54">
                  <c:v>16997.41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B7F0-4746-B024-1D71351D5BB2}"/>
            </c:ext>
          </c:extLst>
        </c:ser>
        <c:ser>
          <c:idx val="9"/>
          <c:order val="8"/>
          <c:tx>
            <c:v>300 nM</c:v>
          </c:tx>
          <c:spPr>
            <a:ln w="381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Data!$AK$6:$AK$60</c:f>
              <c:numCache>
                <c:formatCode>General</c:formatCode>
                <c:ptCount val="55"/>
                <c:pt idx="0">
                  <c:v>843.0275999999997</c:v>
                </c:pt>
                <c:pt idx="1">
                  <c:v>843.7365</c:v>
                </c:pt>
                <c:pt idx="2">
                  <c:v>844.5681</c:v>
                </c:pt>
                <c:pt idx="3">
                  <c:v>845.282</c:v>
                </c:pt>
                <c:pt idx="4">
                  <c:v>846.1436</c:v>
                </c:pt>
                <c:pt idx="5">
                  <c:v>847.0476999999994</c:v>
                </c:pt>
                <c:pt idx="6">
                  <c:v>848.2707</c:v>
                </c:pt>
                <c:pt idx="7">
                  <c:v>849.7463</c:v>
                </c:pt>
                <c:pt idx="8">
                  <c:v>851.1837</c:v>
                </c:pt>
                <c:pt idx="9">
                  <c:v>853.0988</c:v>
                </c:pt>
                <c:pt idx="10">
                  <c:v>855.4548</c:v>
                </c:pt>
                <c:pt idx="11">
                  <c:v>857.9422999999995</c:v>
                </c:pt>
                <c:pt idx="12">
                  <c:v>861.0514999999997</c:v>
                </c:pt>
                <c:pt idx="13">
                  <c:v>864.6994</c:v>
                </c:pt>
                <c:pt idx="14">
                  <c:v>868.8680999999997</c:v>
                </c:pt>
                <c:pt idx="15">
                  <c:v>873.2437</c:v>
                </c:pt>
                <c:pt idx="16">
                  <c:v>878.8001999999997</c:v>
                </c:pt>
                <c:pt idx="17">
                  <c:v>885.3276999999995</c:v>
                </c:pt>
                <c:pt idx="18">
                  <c:v>892.2695</c:v>
                </c:pt>
                <c:pt idx="19">
                  <c:v>899.6882</c:v>
                </c:pt>
                <c:pt idx="20">
                  <c:v>909.2947</c:v>
                </c:pt>
                <c:pt idx="21">
                  <c:v>920.713</c:v>
                </c:pt>
                <c:pt idx="22">
                  <c:v>935.7988</c:v>
                </c:pt>
                <c:pt idx="23">
                  <c:v>952.3649999999997</c:v>
                </c:pt>
                <c:pt idx="24">
                  <c:v>977.3069999999997</c:v>
                </c:pt>
                <c:pt idx="25">
                  <c:v>1008.804</c:v>
                </c:pt>
                <c:pt idx="26">
                  <c:v>1049.094</c:v>
                </c:pt>
                <c:pt idx="27">
                  <c:v>1107.449</c:v>
                </c:pt>
                <c:pt idx="28">
                  <c:v>1183.268</c:v>
                </c:pt>
                <c:pt idx="29">
                  <c:v>1289.69</c:v>
                </c:pt>
                <c:pt idx="30">
                  <c:v>1430.778</c:v>
                </c:pt>
                <c:pt idx="31">
                  <c:v>1641.042</c:v>
                </c:pt>
                <c:pt idx="32">
                  <c:v>1909.409</c:v>
                </c:pt>
                <c:pt idx="33">
                  <c:v>2320.664</c:v>
                </c:pt>
                <c:pt idx="34">
                  <c:v>2866.417</c:v>
                </c:pt>
                <c:pt idx="35">
                  <c:v>3623.422</c:v>
                </c:pt>
                <c:pt idx="36">
                  <c:v>4745.524</c:v>
                </c:pt>
                <c:pt idx="37">
                  <c:v>6192.766</c:v>
                </c:pt>
                <c:pt idx="38">
                  <c:v>8194.022999999994</c:v>
                </c:pt>
                <c:pt idx="39">
                  <c:v>11187.86</c:v>
                </c:pt>
                <c:pt idx="40">
                  <c:v>14783.18</c:v>
                </c:pt>
                <c:pt idx="41">
                  <c:v>19364.8</c:v>
                </c:pt>
                <c:pt idx="42">
                  <c:v>25175.61</c:v>
                </c:pt>
                <c:pt idx="43">
                  <c:v>32079.2</c:v>
                </c:pt>
                <c:pt idx="44">
                  <c:v>39955.57</c:v>
                </c:pt>
                <c:pt idx="45">
                  <c:v>47602.1</c:v>
                </c:pt>
                <c:pt idx="46">
                  <c:v>55455.51</c:v>
                </c:pt>
                <c:pt idx="47">
                  <c:v>62425.98</c:v>
                </c:pt>
                <c:pt idx="48">
                  <c:v>68731.23</c:v>
                </c:pt>
                <c:pt idx="49">
                  <c:v>73910.0</c:v>
                </c:pt>
                <c:pt idx="50">
                  <c:v>78500.33</c:v>
                </c:pt>
                <c:pt idx="51">
                  <c:v>82189.33</c:v>
                </c:pt>
                <c:pt idx="52">
                  <c:v>85149.27</c:v>
                </c:pt>
                <c:pt idx="53">
                  <c:v>87663.18</c:v>
                </c:pt>
                <c:pt idx="54">
                  <c:v>89798.05</c:v>
                </c:pt>
              </c:numCache>
            </c:numRef>
          </c:xVal>
          <c:yVal>
            <c:numRef>
              <c:f>Data!$AM$6:$AM$60</c:f>
              <c:numCache>
                <c:formatCode>General</c:formatCode>
                <c:ptCount val="55"/>
                <c:pt idx="0">
                  <c:v>26.63164</c:v>
                </c:pt>
                <c:pt idx="1">
                  <c:v>24.31272</c:v>
                </c:pt>
                <c:pt idx="2">
                  <c:v>23.7037</c:v>
                </c:pt>
                <c:pt idx="3">
                  <c:v>24.21193</c:v>
                </c:pt>
                <c:pt idx="4">
                  <c:v>25.97282999999998</c:v>
                </c:pt>
                <c:pt idx="5">
                  <c:v>28.27692</c:v>
                </c:pt>
                <c:pt idx="6">
                  <c:v>32.22139</c:v>
                </c:pt>
                <c:pt idx="7">
                  <c:v>36.84176</c:v>
                </c:pt>
                <c:pt idx="8">
                  <c:v>43.41443</c:v>
                </c:pt>
                <c:pt idx="9">
                  <c:v>51.91657</c:v>
                </c:pt>
                <c:pt idx="10">
                  <c:v>61.5867</c:v>
                </c:pt>
                <c:pt idx="11">
                  <c:v>73.93029</c:v>
                </c:pt>
                <c:pt idx="12">
                  <c:v>90.74146</c:v>
                </c:pt>
                <c:pt idx="13">
                  <c:v>109.6271</c:v>
                </c:pt>
                <c:pt idx="14">
                  <c:v>133.7823</c:v>
                </c:pt>
                <c:pt idx="15">
                  <c:v>163.3463</c:v>
                </c:pt>
                <c:pt idx="16">
                  <c:v>199.1589</c:v>
                </c:pt>
                <c:pt idx="17">
                  <c:v>247.2633</c:v>
                </c:pt>
                <c:pt idx="18">
                  <c:v>302.7438</c:v>
                </c:pt>
                <c:pt idx="19">
                  <c:v>369.1338</c:v>
                </c:pt>
                <c:pt idx="20">
                  <c:v>458.6492</c:v>
                </c:pt>
                <c:pt idx="21">
                  <c:v>565.2991</c:v>
                </c:pt>
                <c:pt idx="22">
                  <c:v>706.1636</c:v>
                </c:pt>
                <c:pt idx="23">
                  <c:v>864.1194</c:v>
                </c:pt>
                <c:pt idx="24">
                  <c:v>1082.307</c:v>
                </c:pt>
                <c:pt idx="25">
                  <c:v>1346.546</c:v>
                </c:pt>
                <c:pt idx="26">
                  <c:v>1661.318</c:v>
                </c:pt>
                <c:pt idx="27">
                  <c:v>2080.534</c:v>
                </c:pt>
                <c:pt idx="28">
                  <c:v>2572.792</c:v>
                </c:pt>
                <c:pt idx="29">
                  <c:v>3195.472</c:v>
                </c:pt>
                <c:pt idx="30">
                  <c:v>3931.298</c:v>
                </c:pt>
                <c:pt idx="31">
                  <c:v>4906.286</c:v>
                </c:pt>
                <c:pt idx="32">
                  <c:v>6005.503000000001</c:v>
                </c:pt>
                <c:pt idx="33">
                  <c:v>7454.862</c:v>
                </c:pt>
                <c:pt idx="34">
                  <c:v>9128.263999999994</c:v>
                </c:pt>
                <c:pt idx="35">
                  <c:v>11123.41</c:v>
                </c:pt>
                <c:pt idx="36">
                  <c:v>13629.32</c:v>
                </c:pt>
                <c:pt idx="37">
                  <c:v>16391.13</c:v>
                </c:pt>
                <c:pt idx="38">
                  <c:v>19556.25</c:v>
                </c:pt>
                <c:pt idx="39">
                  <c:v>23378.09</c:v>
                </c:pt>
                <c:pt idx="40">
                  <c:v>27040.02</c:v>
                </c:pt>
                <c:pt idx="41">
                  <c:v>30709.37</c:v>
                </c:pt>
                <c:pt idx="42">
                  <c:v>34170.62</c:v>
                </c:pt>
                <c:pt idx="43">
                  <c:v>36962.24</c:v>
                </c:pt>
                <c:pt idx="44">
                  <c:v>38708.87</c:v>
                </c:pt>
                <c:pt idx="45">
                  <c:v>39118.1</c:v>
                </c:pt>
                <c:pt idx="46">
                  <c:v>38258.87</c:v>
                </c:pt>
                <c:pt idx="47">
                  <c:v>36421.01</c:v>
                </c:pt>
                <c:pt idx="48">
                  <c:v>33825.92000000001</c:v>
                </c:pt>
                <c:pt idx="49">
                  <c:v>30969.47</c:v>
                </c:pt>
                <c:pt idx="50">
                  <c:v>27863.4</c:v>
                </c:pt>
                <c:pt idx="51">
                  <c:v>24946.98</c:v>
                </c:pt>
                <c:pt idx="52">
                  <c:v>22350.61</c:v>
                </c:pt>
                <c:pt idx="53">
                  <c:v>19942.5</c:v>
                </c:pt>
                <c:pt idx="54">
                  <c:v>17803.25999999999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9-B7F0-4746-B024-1D71351D5BB2}"/>
            </c:ext>
          </c:extLst>
        </c:ser>
        <c:ser>
          <c:idx val="10"/>
          <c:order val="9"/>
          <c:tx>
            <c:v>500 nM</c:v>
          </c:tx>
          <c:spPr>
            <a:ln w="3810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Data!$AO$6:$AO$60</c:f>
              <c:numCache>
                <c:formatCode>General</c:formatCode>
                <c:ptCount val="55"/>
                <c:pt idx="0">
                  <c:v>830.4373999999997</c:v>
                </c:pt>
                <c:pt idx="1">
                  <c:v>831.2816</c:v>
                </c:pt>
                <c:pt idx="2">
                  <c:v>831.8310999999997</c:v>
                </c:pt>
                <c:pt idx="3">
                  <c:v>832.5821</c:v>
                </c:pt>
                <c:pt idx="4">
                  <c:v>833.7489</c:v>
                </c:pt>
                <c:pt idx="5">
                  <c:v>834.8493999999996</c:v>
                </c:pt>
                <c:pt idx="6">
                  <c:v>835.8208</c:v>
                </c:pt>
                <c:pt idx="7">
                  <c:v>837.1953</c:v>
                </c:pt>
                <c:pt idx="8">
                  <c:v>838.9124999999997</c:v>
                </c:pt>
                <c:pt idx="9">
                  <c:v>840.4556999999996</c:v>
                </c:pt>
                <c:pt idx="10">
                  <c:v>842.8399999999997</c:v>
                </c:pt>
                <c:pt idx="11">
                  <c:v>845.2915</c:v>
                </c:pt>
                <c:pt idx="12">
                  <c:v>848.6995</c:v>
                </c:pt>
                <c:pt idx="13">
                  <c:v>852.1918</c:v>
                </c:pt>
                <c:pt idx="14">
                  <c:v>855.9717000000001</c:v>
                </c:pt>
                <c:pt idx="15">
                  <c:v>860.645</c:v>
                </c:pt>
                <c:pt idx="16">
                  <c:v>866.2279999999996</c:v>
                </c:pt>
                <c:pt idx="17">
                  <c:v>872.9389</c:v>
                </c:pt>
                <c:pt idx="18">
                  <c:v>880.2029</c:v>
                </c:pt>
                <c:pt idx="19">
                  <c:v>887.5359</c:v>
                </c:pt>
                <c:pt idx="20">
                  <c:v>897.5004</c:v>
                </c:pt>
                <c:pt idx="21">
                  <c:v>908.5712</c:v>
                </c:pt>
                <c:pt idx="22">
                  <c:v>923.6788</c:v>
                </c:pt>
                <c:pt idx="23">
                  <c:v>940.5045</c:v>
                </c:pt>
                <c:pt idx="24">
                  <c:v>965.6269999999996</c:v>
                </c:pt>
                <c:pt idx="25">
                  <c:v>997.19</c:v>
                </c:pt>
                <c:pt idx="26">
                  <c:v>1037.855</c:v>
                </c:pt>
                <c:pt idx="27">
                  <c:v>1096.433</c:v>
                </c:pt>
                <c:pt idx="28">
                  <c:v>1172.339</c:v>
                </c:pt>
                <c:pt idx="29">
                  <c:v>1278.167</c:v>
                </c:pt>
                <c:pt idx="30">
                  <c:v>1417.68</c:v>
                </c:pt>
                <c:pt idx="31">
                  <c:v>1626.594</c:v>
                </c:pt>
                <c:pt idx="32">
                  <c:v>1894.315</c:v>
                </c:pt>
                <c:pt idx="33">
                  <c:v>2297.088999999999</c:v>
                </c:pt>
                <c:pt idx="34">
                  <c:v>2835.668999999999</c:v>
                </c:pt>
                <c:pt idx="35">
                  <c:v>3578.154</c:v>
                </c:pt>
                <c:pt idx="36">
                  <c:v>4682.900000000001</c:v>
                </c:pt>
                <c:pt idx="37">
                  <c:v>6099.548</c:v>
                </c:pt>
                <c:pt idx="38">
                  <c:v>8064.122</c:v>
                </c:pt>
                <c:pt idx="39">
                  <c:v>11021.27</c:v>
                </c:pt>
                <c:pt idx="40">
                  <c:v>14569.38</c:v>
                </c:pt>
                <c:pt idx="41">
                  <c:v>19122.18</c:v>
                </c:pt>
                <c:pt idx="42">
                  <c:v>24958.89</c:v>
                </c:pt>
                <c:pt idx="43">
                  <c:v>31954.8</c:v>
                </c:pt>
                <c:pt idx="44">
                  <c:v>40010.05</c:v>
                </c:pt>
                <c:pt idx="45">
                  <c:v>47930.21</c:v>
                </c:pt>
                <c:pt idx="46">
                  <c:v>56122.97</c:v>
                </c:pt>
                <c:pt idx="47">
                  <c:v>63482.1</c:v>
                </c:pt>
                <c:pt idx="48">
                  <c:v>70162.98</c:v>
                </c:pt>
                <c:pt idx="49">
                  <c:v>75666.52</c:v>
                </c:pt>
                <c:pt idx="50">
                  <c:v>80534.63</c:v>
                </c:pt>
                <c:pt idx="51">
                  <c:v>84450.52</c:v>
                </c:pt>
                <c:pt idx="52">
                  <c:v>87568.38</c:v>
                </c:pt>
                <c:pt idx="53">
                  <c:v>90222.38</c:v>
                </c:pt>
                <c:pt idx="54">
                  <c:v>92442.52</c:v>
                </c:pt>
              </c:numCache>
            </c:numRef>
          </c:xVal>
          <c:yVal>
            <c:numRef>
              <c:f>Data!$AQ$6:$AQ$60</c:f>
              <c:numCache>
                <c:formatCode>General</c:formatCode>
                <c:ptCount val="55"/>
                <c:pt idx="0">
                  <c:v>26.54222</c:v>
                </c:pt>
                <c:pt idx="1">
                  <c:v>24.56513</c:v>
                </c:pt>
                <c:pt idx="2">
                  <c:v>23.83327999999999</c:v>
                </c:pt>
                <c:pt idx="3">
                  <c:v>24.34866</c:v>
                </c:pt>
                <c:pt idx="4">
                  <c:v>25.82034</c:v>
                </c:pt>
                <c:pt idx="5">
                  <c:v>28.47477</c:v>
                </c:pt>
                <c:pt idx="6">
                  <c:v>32.01255</c:v>
                </c:pt>
                <c:pt idx="7">
                  <c:v>37.03587</c:v>
                </c:pt>
                <c:pt idx="8">
                  <c:v>43.73444000000001</c:v>
                </c:pt>
                <c:pt idx="9">
                  <c:v>51.7521</c:v>
                </c:pt>
                <c:pt idx="10">
                  <c:v>61.7461</c:v>
                </c:pt>
                <c:pt idx="11">
                  <c:v>74.11591</c:v>
                </c:pt>
                <c:pt idx="12">
                  <c:v>90.74947</c:v>
                </c:pt>
                <c:pt idx="13">
                  <c:v>110.137</c:v>
                </c:pt>
                <c:pt idx="14">
                  <c:v>134.19</c:v>
                </c:pt>
                <c:pt idx="15">
                  <c:v>163.2107</c:v>
                </c:pt>
                <c:pt idx="16">
                  <c:v>199.6298</c:v>
                </c:pt>
                <c:pt idx="17">
                  <c:v>248.2031</c:v>
                </c:pt>
                <c:pt idx="18">
                  <c:v>303.4223999999997</c:v>
                </c:pt>
                <c:pt idx="19">
                  <c:v>370.4617</c:v>
                </c:pt>
                <c:pt idx="20">
                  <c:v>460.2543</c:v>
                </c:pt>
                <c:pt idx="21">
                  <c:v>566.6633</c:v>
                </c:pt>
                <c:pt idx="22">
                  <c:v>707.5651999999997</c:v>
                </c:pt>
                <c:pt idx="23">
                  <c:v>866.4666999999993</c:v>
                </c:pt>
                <c:pt idx="24">
                  <c:v>1085.033</c:v>
                </c:pt>
                <c:pt idx="25">
                  <c:v>1349.686</c:v>
                </c:pt>
                <c:pt idx="26">
                  <c:v>1664.999</c:v>
                </c:pt>
                <c:pt idx="27">
                  <c:v>2084.924</c:v>
                </c:pt>
                <c:pt idx="28">
                  <c:v>2577.378</c:v>
                </c:pt>
                <c:pt idx="29">
                  <c:v>3201.076</c:v>
                </c:pt>
                <c:pt idx="30">
                  <c:v>3937.232</c:v>
                </c:pt>
                <c:pt idx="31">
                  <c:v>4913.543000000001</c:v>
                </c:pt>
                <c:pt idx="32">
                  <c:v>6013.782</c:v>
                </c:pt>
                <c:pt idx="33">
                  <c:v>7469.003000000001</c:v>
                </c:pt>
                <c:pt idx="34">
                  <c:v>9142.495999999988</c:v>
                </c:pt>
                <c:pt idx="35">
                  <c:v>11144.98</c:v>
                </c:pt>
                <c:pt idx="36">
                  <c:v>13669.96</c:v>
                </c:pt>
                <c:pt idx="37">
                  <c:v>16452.7</c:v>
                </c:pt>
                <c:pt idx="38">
                  <c:v>19645.34999999999</c:v>
                </c:pt>
                <c:pt idx="39">
                  <c:v>23549.84</c:v>
                </c:pt>
                <c:pt idx="40">
                  <c:v>27310.52</c:v>
                </c:pt>
                <c:pt idx="41">
                  <c:v>31130.35</c:v>
                </c:pt>
                <c:pt idx="42">
                  <c:v>34793.41</c:v>
                </c:pt>
                <c:pt idx="43">
                  <c:v>37831.23</c:v>
                </c:pt>
                <c:pt idx="44">
                  <c:v>39848.51</c:v>
                </c:pt>
                <c:pt idx="45">
                  <c:v>40471.58</c:v>
                </c:pt>
                <c:pt idx="46">
                  <c:v>39772.2</c:v>
                </c:pt>
                <c:pt idx="47">
                  <c:v>37989.76</c:v>
                </c:pt>
                <c:pt idx="48">
                  <c:v>35367.84</c:v>
                </c:pt>
                <c:pt idx="49">
                  <c:v>32400.37</c:v>
                </c:pt>
                <c:pt idx="50">
                  <c:v>29134.33</c:v>
                </c:pt>
                <c:pt idx="51">
                  <c:v>26047.36</c:v>
                </c:pt>
                <c:pt idx="52">
                  <c:v>23288.96</c:v>
                </c:pt>
                <c:pt idx="53">
                  <c:v>20734.34</c:v>
                </c:pt>
                <c:pt idx="54">
                  <c:v>18451.55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A-B7F0-4746-B024-1D71351D5BB2}"/>
            </c:ext>
          </c:extLst>
        </c:ser>
        <c:ser>
          <c:idx val="11"/>
          <c:order val="10"/>
          <c:tx>
            <c:v>700 nM</c:v>
          </c:tx>
          <c:spPr>
            <a:ln w="381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Data!$AS$6:$AS$60</c:f>
              <c:numCache>
                <c:formatCode>General</c:formatCode>
                <c:ptCount val="55"/>
                <c:pt idx="0">
                  <c:v>822.0382</c:v>
                </c:pt>
                <c:pt idx="1">
                  <c:v>822.3534</c:v>
                </c:pt>
                <c:pt idx="2">
                  <c:v>823.299</c:v>
                </c:pt>
                <c:pt idx="3">
                  <c:v>824.1224</c:v>
                </c:pt>
                <c:pt idx="4">
                  <c:v>825.1581</c:v>
                </c:pt>
                <c:pt idx="5">
                  <c:v>826.1268</c:v>
                </c:pt>
                <c:pt idx="6">
                  <c:v>827.3090999999996</c:v>
                </c:pt>
                <c:pt idx="7">
                  <c:v>828.4925999999997</c:v>
                </c:pt>
                <c:pt idx="8">
                  <c:v>830.1261999999997</c:v>
                </c:pt>
                <c:pt idx="9">
                  <c:v>832.0373999999997</c:v>
                </c:pt>
                <c:pt idx="10">
                  <c:v>834.1088</c:v>
                </c:pt>
                <c:pt idx="11">
                  <c:v>836.7045</c:v>
                </c:pt>
                <c:pt idx="12">
                  <c:v>839.7858</c:v>
                </c:pt>
                <c:pt idx="13">
                  <c:v>843.3061999999996</c:v>
                </c:pt>
                <c:pt idx="14">
                  <c:v>847.8944</c:v>
                </c:pt>
                <c:pt idx="15">
                  <c:v>852.3171999999994</c:v>
                </c:pt>
                <c:pt idx="16">
                  <c:v>857.8474999999995</c:v>
                </c:pt>
                <c:pt idx="17">
                  <c:v>864.0236</c:v>
                </c:pt>
                <c:pt idx="18">
                  <c:v>871.209</c:v>
                </c:pt>
                <c:pt idx="19">
                  <c:v>879.4015000000001</c:v>
                </c:pt>
                <c:pt idx="20">
                  <c:v>888.8874</c:v>
                </c:pt>
                <c:pt idx="21">
                  <c:v>900.3584</c:v>
                </c:pt>
                <c:pt idx="22">
                  <c:v>915.5244</c:v>
                </c:pt>
                <c:pt idx="23">
                  <c:v>932.6372999999996</c:v>
                </c:pt>
                <c:pt idx="24">
                  <c:v>957.92</c:v>
                </c:pt>
                <c:pt idx="25">
                  <c:v>990.01</c:v>
                </c:pt>
                <c:pt idx="26">
                  <c:v>1030.979</c:v>
                </c:pt>
                <c:pt idx="27">
                  <c:v>1090.159</c:v>
                </c:pt>
                <c:pt idx="28">
                  <c:v>1166.854</c:v>
                </c:pt>
                <c:pt idx="29">
                  <c:v>1273.704</c:v>
                </c:pt>
                <c:pt idx="30">
                  <c:v>1414.614</c:v>
                </c:pt>
                <c:pt idx="31">
                  <c:v>1624.677</c:v>
                </c:pt>
                <c:pt idx="32">
                  <c:v>1892.771</c:v>
                </c:pt>
                <c:pt idx="33">
                  <c:v>2299.53</c:v>
                </c:pt>
                <c:pt idx="34">
                  <c:v>2836.065</c:v>
                </c:pt>
                <c:pt idx="35">
                  <c:v>3581.799</c:v>
                </c:pt>
                <c:pt idx="36">
                  <c:v>4678.575</c:v>
                </c:pt>
                <c:pt idx="37">
                  <c:v>6082.535</c:v>
                </c:pt>
                <c:pt idx="38">
                  <c:v>8063.938999999998</c:v>
                </c:pt>
                <c:pt idx="39">
                  <c:v>10993.11</c:v>
                </c:pt>
                <c:pt idx="40">
                  <c:v>14541.85</c:v>
                </c:pt>
                <c:pt idx="41">
                  <c:v>19094.53</c:v>
                </c:pt>
                <c:pt idx="42">
                  <c:v>24918.39</c:v>
                </c:pt>
                <c:pt idx="43">
                  <c:v>31920.37</c:v>
                </c:pt>
                <c:pt idx="44">
                  <c:v>39988.79</c:v>
                </c:pt>
                <c:pt idx="45">
                  <c:v>47938.72</c:v>
                </c:pt>
                <c:pt idx="46">
                  <c:v>56191.69</c:v>
                </c:pt>
                <c:pt idx="47">
                  <c:v>63595.61</c:v>
                </c:pt>
                <c:pt idx="48">
                  <c:v>70330.7</c:v>
                </c:pt>
                <c:pt idx="49">
                  <c:v>75861.72</c:v>
                </c:pt>
                <c:pt idx="50">
                  <c:v>80760.21</c:v>
                </c:pt>
                <c:pt idx="51">
                  <c:v>84679.93</c:v>
                </c:pt>
                <c:pt idx="52">
                  <c:v>87799.8</c:v>
                </c:pt>
                <c:pt idx="53">
                  <c:v>90447.59</c:v>
                </c:pt>
                <c:pt idx="54">
                  <c:v>92652.98</c:v>
                </c:pt>
              </c:numCache>
            </c:numRef>
          </c:xVal>
          <c:yVal>
            <c:numRef>
              <c:f>Data!$AU$6:$AU$60</c:f>
              <c:numCache>
                <c:formatCode>General</c:formatCode>
                <c:ptCount val="55"/>
                <c:pt idx="0">
                  <c:v>26.22238</c:v>
                </c:pt>
                <c:pt idx="1">
                  <c:v>24.19827</c:v>
                </c:pt>
                <c:pt idx="2">
                  <c:v>23.92317999999998</c:v>
                </c:pt>
                <c:pt idx="3">
                  <c:v>24.22995999999999</c:v>
                </c:pt>
                <c:pt idx="4">
                  <c:v>25.74463</c:v>
                </c:pt>
                <c:pt idx="5">
                  <c:v>28.62353999999998</c:v>
                </c:pt>
                <c:pt idx="6">
                  <c:v>32.12525</c:v>
                </c:pt>
                <c:pt idx="7">
                  <c:v>37.31392</c:v>
                </c:pt>
                <c:pt idx="8">
                  <c:v>43.53648</c:v>
                </c:pt>
                <c:pt idx="9">
                  <c:v>51.84821</c:v>
                </c:pt>
                <c:pt idx="10">
                  <c:v>61.99352000000001</c:v>
                </c:pt>
                <c:pt idx="11">
                  <c:v>74.6879</c:v>
                </c:pt>
                <c:pt idx="12">
                  <c:v>90.81742</c:v>
                </c:pt>
                <c:pt idx="13">
                  <c:v>110.4892</c:v>
                </c:pt>
                <c:pt idx="14">
                  <c:v>134.4629</c:v>
                </c:pt>
                <c:pt idx="15">
                  <c:v>163.9229</c:v>
                </c:pt>
                <c:pt idx="16">
                  <c:v>199.8954</c:v>
                </c:pt>
                <c:pt idx="17">
                  <c:v>248.4848</c:v>
                </c:pt>
                <c:pt idx="18">
                  <c:v>304.2289</c:v>
                </c:pt>
                <c:pt idx="19">
                  <c:v>371.0193</c:v>
                </c:pt>
                <c:pt idx="20">
                  <c:v>461.0648</c:v>
                </c:pt>
                <c:pt idx="21">
                  <c:v>567.8391999999997</c:v>
                </c:pt>
                <c:pt idx="22">
                  <c:v>709.7491</c:v>
                </c:pt>
                <c:pt idx="23">
                  <c:v>868.1612999999996</c:v>
                </c:pt>
                <c:pt idx="24">
                  <c:v>1087.03</c:v>
                </c:pt>
                <c:pt idx="25">
                  <c:v>1352.091</c:v>
                </c:pt>
                <c:pt idx="26">
                  <c:v>1667.305</c:v>
                </c:pt>
                <c:pt idx="27">
                  <c:v>2087.72</c:v>
                </c:pt>
                <c:pt idx="28">
                  <c:v>2580.526</c:v>
                </c:pt>
                <c:pt idx="29">
                  <c:v>3203.987</c:v>
                </c:pt>
                <c:pt idx="30">
                  <c:v>3940.101</c:v>
                </c:pt>
                <c:pt idx="31">
                  <c:v>4915.548</c:v>
                </c:pt>
                <c:pt idx="32">
                  <c:v>6014.433999999997</c:v>
                </c:pt>
                <c:pt idx="33">
                  <c:v>7466.122</c:v>
                </c:pt>
                <c:pt idx="34">
                  <c:v>9140.449999999995</c:v>
                </c:pt>
                <c:pt idx="35">
                  <c:v>11141.68</c:v>
                </c:pt>
                <c:pt idx="36">
                  <c:v>13662.24</c:v>
                </c:pt>
                <c:pt idx="37">
                  <c:v>16433.48</c:v>
                </c:pt>
                <c:pt idx="38">
                  <c:v>19641.41999999999</c:v>
                </c:pt>
                <c:pt idx="39">
                  <c:v>23531.75</c:v>
                </c:pt>
                <c:pt idx="40">
                  <c:v>27304.33</c:v>
                </c:pt>
                <c:pt idx="41">
                  <c:v>31140.46</c:v>
                </c:pt>
                <c:pt idx="42">
                  <c:v>34818.62</c:v>
                </c:pt>
                <c:pt idx="43">
                  <c:v>37891.3</c:v>
                </c:pt>
                <c:pt idx="44">
                  <c:v>39940.16</c:v>
                </c:pt>
                <c:pt idx="45">
                  <c:v>40587.58</c:v>
                </c:pt>
                <c:pt idx="46">
                  <c:v>39889.2</c:v>
                </c:pt>
                <c:pt idx="47">
                  <c:v>38117.21</c:v>
                </c:pt>
                <c:pt idx="48">
                  <c:v>35458.7</c:v>
                </c:pt>
                <c:pt idx="49">
                  <c:v>32459.36</c:v>
                </c:pt>
                <c:pt idx="50">
                  <c:v>29149.5</c:v>
                </c:pt>
                <c:pt idx="51">
                  <c:v>26020.79</c:v>
                </c:pt>
                <c:pt idx="52">
                  <c:v>23211.78</c:v>
                </c:pt>
                <c:pt idx="53">
                  <c:v>20638.04</c:v>
                </c:pt>
                <c:pt idx="54">
                  <c:v>18326.50999999999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B-B7F0-4746-B024-1D71351D5B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82124464"/>
        <c:axId val="-1581934208"/>
      </c:scatterChart>
      <c:valAx>
        <c:axId val="-158212446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 dirty="0" err="1"/>
                  <a:t>Zreal</a:t>
                </a:r>
                <a:r>
                  <a:rPr lang="en-US" dirty="0"/>
                  <a:t>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581934208"/>
        <c:crosses val="autoZero"/>
        <c:crossBetween val="midCat"/>
      </c:valAx>
      <c:valAx>
        <c:axId val="-15819342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-Zimag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582124464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864392406456502"/>
          <c:y val="0.198579908930562"/>
          <c:w val="0.1356076349397"/>
          <c:h val="0.5901361730293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Arial Hebrew" charset="-79"/>
              <a:ea typeface="Arial Hebrew" charset="-79"/>
              <a:cs typeface="Arial Hebrew" charset="-79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010193838478"/>
          <c:y val="0.0504662234863918"/>
          <c:w val="0.688926301022198"/>
          <c:h val="0.765993722195877"/>
        </c:manualLayout>
      </c:layout>
      <c:scatterChart>
        <c:scatterStyle val="lineMarker"/>
        <c:varyColors val="0"/>
        <c:ser>
          <c:idx val="0"/>
          <c:order val="0"/>
          <c:tx>
            <c:v>0 nM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Data'!$A$5:$A$65</c:f>
              <c:numCache>
                <c:formatCode>General</c:formatCode>
                <c:ptCount val="61"/>
                <c:pt idx="0">
                  <c:v>1053.373</c:v>
                </c:pt>
                <c:pt idx="1">
                  <c:v>1055.339</c:v>
                </c:pt>
                <c:pt idx="2">
                  <c:v>1057.895</c:v>
                </c:pt>
                <c:pt idx="3">
                  <c:v>1060.703</c:v>
                </c:pt>
                <c:pt idx="4">
                  <c:v>1064.255</c:v>
                </c:pt>
                <c:pt idx="5">
                  <c:v>1068.342</c:v>
                </c:pt>
                <c:pt idx="6">
                  <c:v>1073.262</c:v>
                </c:pt>
                <c:pt idx="7">
                  <c:v>1079.07</c:v>
                </c:pt>
                <c:pt idx="8">
                  <c:v>1085.448</c:v>
                </c:pt>
                <c:pt idx="9">
                  <c:v>1092.536</c:v>
                </c:pt>
                <c:pt idx="10">
                  <c:v>1100.533</c:v>
                </c:pt>
                <c:pt idx="11">
                  <c:v>1110.59</c:v>
                </c:pt>
                <c:pt idx="12">
                  <c:v>1120.653</c:v>
                </c:pt>
                <c:pt idx="13">
                  <c:v>1131.72</c:v>
                </c:pt>
                <c:pt idx="14">
                  <c:v>1144.381</c:v>
                </c:pt>
                <c:pt idx="15">
                  <c:v>1157.125</c:v>
                </c:pt>
                <c:pt idx="16">
                  <c:v>1171.179</c:v>
                </c:pt>
                <c:pt idx="17">
                  <c:v>1189.714</c:v>
                </c:pt>
                <c:pt idx="18">
                  <c:v>1210.023</c:v>
                </c:pt>
                <c:pt idx="19">
                  <c:v>1233.102</c:v>
                </c:pt>
                <c:pt idx="20">
                  <c:v>1266.084</c:v>
                </c:pt>
                <c:pt idx="21">
                  <c:v>1306.616</c:v>
                </c:pt>
                <c:pt idx="22">
                  <c:v>1357.442</c:v>
                </c:pt>
                <c:pt idx="23">
                  <c:v>1416.478</c:v>
                </c:pt>
                <c:pt idx="24">
                  <c:v>1500.102</c:v>
                </c:pt>
                <c:pt idx="25">
                  <c:v>1604.04</c:v>
                </c:pt>
                <c:pt idx="26">
                  <c:v>1732.349</c:v>
                </c:pt>
                <c:pt idx="27">
                  <c:v>1912.535</c:v>
                </c:pt>
                <c:pt idx="28">
                  <c:v>2132.849</c:v>
                </c:pt>
                <c:pt idx="29">
                  <c:v>2428.625</c:v>
                </c:pt>
                <c:pt idx="30">
                  <c:v>2813.119</c:v>
                </c:pt>
                <c:pt idx="31">
                  <c:v>3337.817</c:v>
                </c:pt>
                <c:pt idx="32">
                  <c:v>3980.876</c:v>
                </c:pt>
                <c:pt idx="33">
                  <c:v>5099.478999999998</c:v>
                </c:pt>
                <c:pt idx="34">
                  <c:v>6345.555</c:v>
                </c:pt>
                <c:pt idx="35">
                  <c:v>8147.192</c:v>
                </c:pt>
                <c:pt idx="36">
                  <c:v>10881.86</c:v>
                </c:pt>
                <c:pt idx="37">
                  <c:v>14368.89</c:v>
                </c:pt>
                <c:pt idx="38">
                  <c:v>19006.54</c:v>
                </c:pt>
                <c:pt idx="39">
                  <c:v>27759.4</c:v>
                </c:pt>
                <c:pt idx="40">
                  <c:v>37946.21</c:v>
                </c:pt>
                <c:pt idx="41">
                  <c:v>52672.91</c:v>
                </c:pt>
                <c:pt idx="42">
                  <c:v>74107.83</c:v>
                </c:pt>
                <c:pt idx="43">
                  <c:v>104158.6</c:v>
                </c:pt>
                <c:pt idx="44">
                  <c:v>144271.8</c:v>
                </c:pt>
                <c:pt idx="45">
                  <c:v>191540.4</c:v>
                </c:pt>
                <c:pt idx="46">
                  <c:v>250150.7</c:v>
                </c:pt>
                <c:pt idx="47">
                  <c:v>313059.7</c:v>
                </c:pt>
                <c:pt idx="48">
                  <c:v>379108.1</c:v>
                </c:pt>
                <c:pt idx="49">
                  <c:v>439489.9</c:v>
                </c:pt>
                <c:pt idx="50">
                  <c:v>495732.3</c:v>
                </c:pt>
                <c:pt idx="51">
                  <c:v>540794.5</c:v>
                </c:pt>
                <c:pt idx="52">
                  <c:v>574976.8</c:v>
                </c:pt>
                <c:pt idx="53">
                  <c:v>601479.5</c:v>
                </c:pt>
                <c:pt idx="54">
                  <c:v>621084.1</c:v>
                </c:pt>
                <c:pt idx="55">
                  <c:v>635826.6</c:v>
                </c:pt>
                <c:pt idx="56">
                  <c:v>646703.1</c:v>
                </c:pt>
                <c:pt idx="57">
                  <c:v>654683.8</c:v>
                </c:pt>
                <c:pt idx="58">
                  <c:v>660692.4</c:v>
                </c:pt>
                <c:pt idx="59">
                  <c:v>665222.3</c:v>
                </c:pt>
                <c:pt idx="60">
                  <c:v>669443.5</c:v>
                </c:pt>
              </c:numCache>
            </c:numRef>
          </c:xVal>
          <c:yVal>
            <c:numRef>
              <c:f>'Serial Dilution Data'!$C$5:$C$65</c:f>
              <c:numCache>
                <c:formatCode>General</c:formatCode>
                <c:ptCount val="61"/>
                <c:pt idx="0">
                  <c:v>52.66464000000001</c:v>
                </c:pt>
                <c:pt idx="1">
                  <c:v>55.66211</c:v>
                </c:pt>
                <c:pt idx="2">
                  <c:v>61.08329</c:v>
                </c:pt>
                <c:pt idx="3">
                  <c:v>69.13019</c:v>
                </c:pt>
                <c:pt idx="4">
                  <c:v>79.70174</c:v>
                </c:pt>
                <c:pt idx="5">
                  <c:v>93.01241</c:v>
                </c:pt>
                <c:pt idx="6">
                  <c:v>109.88</c:v>
                </c:pt>
                <c:pt idx="7">
                  <c:v>130.428</c:v>
                </c:pt>
                <c:pt idx="8">
                  <c:v>155.4267</c:v>
                </c:pt>
                <c:pt idx="9">
                  <c:v>187.5013</c:v>
                </c:pt>
                <c:pt idx="10">
                  <c:v>224.8708</c:v>
                </c:pt>
                <c:pt idx="11">
                  <c:v>271.4213999999997</c:v>
                </c:pt>
                <c:pt idx="12">
                  <c:v>330.5344999999999</c:v>
                </c:pt>
                <c:pt idx="13">
                  <c:v>404.1627</c:v>
                </c:pt>
                <c:pt idx="14">
                  <c:v>494.2216999999997</c:v>
                </c:pt>
                <c:pt idx="15">
                  <c:v>604.5237</c:v>
                </c:pt>
                <c:pt idx="16">
                  <c:v>742.6053000000001</c:v>
                </c:pt>
                <c:pt idx="17">
                  <c:v>930.2568</c:v>
                </c:pt>
                <c:pt idx="18">
                  <c:v>1145.965</c:v>
                </c:pt>
                <c:pt idx="19">
                  <c:v>1405.353</c:v>
                </c:pt>
                <c:pt idx="20">
                  <c:v>1756.417</c:v>
                </c:pt>
                <c:pt idx="21">
                  <c:v>2170.876</c:v>
                </c:pt>
                <c:pt idx="22">
                  <c:v>2718.627</c:v>
                </c:pt>
                <c:pt idx="23">
                  <c:v>3332.666999999999</c:v>
                </c:pt>
                <c:pt idx="24">
                  <c:v>4174.815</c:v>
                </c:pt>
                <c:pt idx="25">
                  <c:v>5196.766</c:v>
                </c:pt>
                <c:pt idx="26">
                  <c:v>6412.739</c:v>
                </c:pt>
                <c:pt idx="27">
                  <c:v>8037.074</c:v>
                </c:pt>
                <c:pt idx="28">
                  <c:v>9948.359999999991</c:v>
                </c:pt>
                <c:pt idx="29">
                  <c:v>12375.61</c:v>
                </c:pt>
                <c:pt idx="30">
                  <c:v>15276.43</c:v>
                </c:pt>
                <c:pt idx="31">
                  <c:v>19148.44</c:v>
                </c:pt>
                <c:pt idx="32">
                  <c:v>23410.4</c:v>
                </c:pt>
                <c:pt idx="33">
                  <c:v>29493.7</c:v>
                </c:pt>
                <c:pt idx="34">
                  <c:v>36323.73</c:v>
                </c:pt>
                <c:pt idx="35">
                  <c:v>44882.13</c:v>
                </c:pt>
                <c:pt idx="36">
                  <c:v>55856.38</c:v>
                </c:pt>
                <c:pt idx="37">
                  <c:v>68302.0</c:v>
                </c:pt>
                <c:pt idx="38">
                  <c:v>82977.2</c:v>
                </c:pt>
                <c:pt idx="39">
                  <c:v>104322.4</c:v>
                </c:pt>
                <c:pt idx="40">
                  <c:v>125634.6</c:v>
                </c:pt>
                <c:pt idx="41">
                  <c:v>150792.1</c:v>
                </c:pt>
                <c:pt idx="42">
                  <c:v>180300.7</c:v>
                </c:pt>
                <c:pt idx="43">
                  <c:v>212355.9</c:v>
                </c:pt>
                <c:pt idx="44">
                  <c:v>244628.9</c:v>
                </c:pt>
                <c:pt idx="45">
                  <c:v>271624.7</c:v>
                </c:pt>
                <c:pt idx="46">
                  <c:v>292542.1</c:v>
                </c:pt>
                <c:pt idx="47">
                  <c:v>302362.5</c:v>
                </c:pt>
                <c:pt idx="48">
                  <c:v>299789.9</c:v>
                </c:pt>
                <c:pt idx="49">
                  <c:v>285786.5</c:v>
                </c:pt>
                <c:pt idx="50">
                  <c:v>261266.8</c:v>
                </c:pt>
                <c:pt idx="51">
                  <c:v>231778.2</c:v>
                </c:pt>
                <c:pt idx="52">
                  <c:v>201564.5</c:v>
                </c:pt>
                <c:pt idx="53">
                  <c:v>171777.0</c:v>
                </c:pt>
                <c:pt idx="54">
                  <c:v>144256.7</c:v>
                </c:pt>
                <c:pt idx="55">
                  <c:v>119606.9</c:v>
                </c:pt>
                <c:pt idx="56">
                  <c:v>99283.4</c:v>
                </c:pt>
                <c:pt idx="57">
                  <c:v>81850.97</c:v>
                </c:pt>
                <c:pt idx="58">
                  <c:v>67452.71</c:v>
                </c:pt>
                <c:pt idx="59">
                  <c:v>55524.49</c:v>
                </c:pt>
                <c:pt idx="60">
                  <c:v>46110.3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66A-4444-B690-F94F5AF7DE4C}"/>
            </c:ext>
          </c:extLst>
        </c:ser>
        <c:ser>
          <c:idx val="2"/>
          <c:order val="2"/>
          <c:tx>
            <c:v>2.5 nM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Data'!$E$5:$E$65</c:f>
              <c:numCache>
                <c:formatCode>General</c:formatCode>
                <c:ptCount val="61"/>
                <c:pt idx="0">
                  <c:v>1038.807</c:v>
                </c:pt>
                <c:pt idx="1">
                  <c:v>1041.258</c:v>
                </c:pt>
                <c:pt idx="2">
                  <c:v>1043.603</c:v>
                </c:pt>
                <c:pt idx="3">
                  <c:v>1046.542</c:v>
                </c:pt>
                <c:pt idx="4">
                  <c:v>1050.191</c:v>
                </c:pt>
                <c:pt idx="5">
                  <c:v>1053.9</c:v>
                </c:pt>
                <c:pt idx="6">
                  <c:v>1059.407</c:v>
                </c:pt>
                <c:pt idx="7">
                  <c:v>1064.553</c:v>
                </c:pt>
                <c:pt idx="8">
                  <c:v>1071.053</c:v>
                </c:pt>
                <c:pt idx="9">
                  <c:v>1078.452</c:v>
                </c:pt>
                <c:pt idx="10">
                  <c:v>1086.533</c:v>
                </c:pt>
                <c:pt idx="11">
                  <c:v>1094.959</c:v>
                </c:pt>
                <c:pt idx="12">
                  <c:v>1105.808</c:v>
                </c:pt>
                <c:pt idx="13">
                  <c:v>1116.759</c:v>
                </c:pt>
                <c:pt idx="14">
                  <c:v>1129.428</c:v>
                </c:pt>
                <c:pt idx="15">
                  <c:v>1142.436</c:v>
                </c:pt>
                <c:pt idx="16">
                  <c:v>1156.703</c:v>
                </c:pt>
                <c:pt idx="17">
                  <c:v>1175.028</c:v>
                </c:pt>
                <c:pt idx="18">
                  <c:v>1195.655</c:v>
                </c:pt>
                <c:pt idx="19">
                  <c:v>1220.62</c:v>
                </c:pt>
                <c:pt idx="20">
                  <c:v>1253.55</c:v>
                </c:pt>
                <c:pt idx="21">
                  <c:v>1291.631</c:v>
                </c:pt>
                <c:pt idx="22">
                  <c:v>1343.86</c:v>
                </c:pt>
                <c:pt idx="23">
                  <c:v>1405.137</c:v>
                </c:pt>
                <c:pt idx="24">
                  <c:v>1488.323</c:v>
                </c:pt>
                <c:pt idx="25">
                  <c:v>1591.952</c:v>
                </c:pt>
                <c:pt idx="26">
                  <c:v>1718.276</c:v>
                </c:pt>
                <c:pt idx="27">
                  <c:v>1892.694</c:v>
                </c:pt>
                <c:pt idx="28">
                  <c:v>2104.965</c:v>
                </c:pt>
                <c:pt idx="29">
                  <c:v>2385.728999999998</c:v>
                </c:pt>
                <c:pt idx="30">
                  <c:v>2752.394</c:v>
                </c:pt>
                <c:pt idx="31">
                  <c:v>3265.07</c:v>
                </c:pt>
                <c:pt idx="32">
                  <c:v>3982.936</c:v>
                </c:pt>
                <c:pt idx="33">
                  <c:v>4752.421</c:v>
                </c:pt>
                <c:pt idx="34">
                  <c:v>5954.717000000001</c:v>
                </c:pt>
                <c:pt idx="35">
                  <c:v>7459.902</c:v>
                </c:pt>
                <c:pt idx="36">
                  <c:v>9918.219999999994</c:v>
                </c:pt>
                <c:pt idx="37">
                  <c:v>12837.15</c:v>
                </c:pt>
                <c:pt idx="38">
                  <c:v>16624.11</c:v>
                </c:pt>
                <c:pt idx="39">
                  <c:v>23982.13</c:v>
                </c:pt>
                <c:pt idx="40">
                  <c:v>32843.43</c:v>
                </c:pt>
                <c:pt idx="41">
                  <c:v>45009.02</c:v>
                </c:pt>
                <c:pt idx="42">
                  <c:v>63651.88</c:v>
                </c:pt>
                <c:pt idx="43">
                  <c:v>90378.8</c:v>
                </c:pt>
                <c:pt idx="44">
                  <c:v>127394.4</c:v>
                </c:pt>
                <c:pt idx="45">
                  <c:v>173746.2</c:v>
                </c:pt>
                <c:pt idx="46">
                  <c:v>235649.5</c:v>
                </c:pt>
                <c:pt idx="47">
                  <c:v>308175.5</c:v>
                </c:pt>
                <c:pt idx="48">
                  <c:v>392401.4</c:v>
                </c:pt>
                <c:pt idx="49">
                  <c:v>477548.7</c:v>
                </c:pt>
                <c:pt idx="50">
                  <c:v>564776.6999999993</c:v>
                </c:pt>
                <c:pt idx="51">
                  <c:v>640684.4</c:v>
                </c:pt>
                <c:pt idx="52">
                  <c:v>701597.8</c:v>
                </c:pt>
                <c:pt idx="53">
                  <c:v>750536.3</c:v>
                </c:pt>
                <c:pt idx="54">
                  <c:v>787587.2</c:v>
                </c:pt>
                <c:pt idx="55">
                  <c:v>815114.8</c:v>
                </c:pt>
                <c:pt idx="56">
                  <c:v>833771.2</c:v>
                </c:pt>
                <c:pt idx="57">
                  <c:v>846479.0</c:v>
                </c:pt>
                <c:pt idx="58">
                  <c:v>855713.4</c:v>
                </c:pt>
                <c:pt idx="59">
                  <c:v>861029.6</c:v>
                </c:pt>
                <c:pt idx="60">
                  <c:v>864189.1</c:v>
                </c:pt>
              </c:numCache>
            </c:numRef>
          </c:xVal>
          <c:yVal>
            <c:numRef>
              <c:f>'Serial Dilution Data'!$G$5:$G$65</c:f>
              <c:numCache>
                <c:formatCode>General</c:formatCode>
                <c:ptCount val="61"/>
                <c:pt idx="0">
                  <c:v>52.84648</c:v>
                </c:pt>
                <c:pt idx="1">
                  <c:v>55.81638</c:v>
                </c:pt>
                <c:pt idx="2">
                  <c:v>61.43626</c:v>
                </c:pt>
                <c:pt idx="3">
                  <c:v>69.30246999999998</c:v>
                </c:pt>
                <c:pt idx="4">
                  <c:v>80.08779</c:v>
                </c:pt>
                <c:pt idx="5">
                  <c:v>93.31084</c:v>
                </c:pt>
                <c:pt idx="6">
                  <c:v>110.2369</c:v>
                </c:pt>
                <c:pt idx="7">
                  <c:v>131.1836</c:v>
                </c:pt>
                <c:pt idx="8">
                  <c:v>157.2115</c:v>
                </c:pt>
                <c:pt idx="9">
                  <c:v>188.9684</c:v>
                </c:pt>
                <c:pt idx="10">
                  <c:v>226.6929</c:v>
                </c:pt>
                <c:pt idx="11">
                  <c:v>274.235</c:v>
                </c:pt>
                <c:pt idx="12">
                  <c:v>333.574</c:v>
                </c:pt>
                <c:pt idx="13">
                  <c:v>409.3482</c:v>
                </c:pt>
                <c:pt idx="14">
                  <c:v>500.4141999999997</c:v>
                </c:pt>
                <c:pt idx="15">
                  <c:v>612.2081</c:v>
                </c:pt>
                <c:pt idx="16">
                  <c:v>752.1187</c:v>
                </c:pt>
                <c:pt idx="17">
                  <c:v>942.9366999999995</c:v>
                </c:pt>
                <c:pt idx="18">
                  <c:v>1160.623</c:v>
                </c:pt>
                <c:pt idx="19">
                  <c:v>1425.152</c:v>
                </c:pt>
                <c:pt idx="20">
                  <c:v>1779.981</c:v>
                </c:pt>
                <c:pt idx="21">
                  <c:v>2200.131</c:v>
                </c:pt>
                <c:pt idx="22">
                  <c:v>2753.543</c:v>
                </c:pt>
                <c:pt idx="23">
                  <c:v>3375.693</c:v>
                </c:pt>
                <c:pt idx="24">
                  <c:v>4227.777999999998</c:v>
                </c:pt>
                <c:pt idx="25">
                  <c:v>5261.768</c:v>
                </c:pt>
                <c:pt idx="26">
                  <c:v>6492.275</c:v>
                </c:pt>
                <c:pt idx="27">
                  <c:v>8135.316</c:v>
                </c:pt>
                <c:pt idx="28">
                  <c:v>10070.35</c:v>
                </c:pt>
                <c:pt idx="29">
                  <c:v>12527.43</c:v>
                </c:pt>
                <c:pt idx="30">
                  <c:v>15460.49</c:v>
                </c:pt>
                <c:pt idx="31">
                  <c:v>19364.79</c:v>
                </c:pt>
                <c:pt idx="32">
                  <c:v>23876.71</c:v>
                </c:pt>
                <c:pt idx="33">
                  <c:v>29824.39</c:v>
                </c:pt>
                <c:pt idx="34">
                  <c:v>36837.99</c:v>
                </c:pt>
                <c:pt idx="35">
                  <c:v>45538.25</c:v>
                </c:pt>
                <c:pt idx="36">
                  <c:v>56803.95</c:v>
                </c:pt>
                <c:pt idx="37">
                  <c:v>69643.66</c:v>
                </c:pt>
                <c:pt idx="38">
                  <c:v>84754.45</c:v>
                </c:pt>
                <c:pt idx="39">
                  <c:v>106672.8</c:v>
                </c:pt>
                <c:pt idx="40">
                  <c:v>130311.5</c:v>
                </c:pt>
                <c:pt idx="41">
                  <c:v>157422.4</c:v>
                </c:pt>
                <c:pt idx="42">
                  <c:v>191294.8</c:v>
                </c:pt>
                <c:pt idx="43">
                  <c:v>230158.7</c:v>
                </c:pt>
                <c:pt idx="44">
                  <c:v>272776.5</c:v>
                </c:pt>
                <c:pt idx="45">
                  <c:v>313583.9</c:v>
                </c:pt>
                <c:pt idx="46">
                  <c:v>353093.2</c:v>
                </c:pt>
                <c:pt idx="47">
                  <c:v>383571.5</c:v>
                </c:pt>
                <c:pt idx="48">
                  <c:v>401576.1</c:v>
                </c:pt>
                <c:pt idx="49">
                  <c:v>403012.5</c:v>
                </c:pt>
                <c:pt idx="50">
                  <c:v>387233.2</c:v>
                </c:pt>
                <c:pt idx="51">
                  <c:v>357567.8</c:v>
                </c:pt>
                <c:pt idx="52">
                  <c:v>320695.6</c:v>
                </c:pt>
                <c:pt idx="53">
                  <c:v>279115.7</c:v>
                </c:pt>
                <c:pt idx="54">
                  <c:v>237902.0</c:v>
                </c:pt>
                <c:pt idx="55">
                  <c:v>198955.1</c:v>
                </c:pt>
                <c:pt idx="56">
                  <c:v>165267.9</c:v>
                </c:pt>
                <c:pt idx="57">
                  <c:v>136300.4</c:v>
                </c:pt>
                <c:pt idx="58">
                  <c:v>111849.6</c:v>
                </c:pt>
                <c:pt idx="59">
                  <c:v>91552.29</c:v>
                </c:pt>
                <c:pt idx="60">
                  <c:v>74845.55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66A-4444-B690-F94F5AF7DE4C}"/>
            </c:ext>
          </c:extLst>
        </c:ser>
        <c:ser>
          <c:idx val="3"/>
          <c:order val="3"/>
          <c:tx>
            <c:v>5 nM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Data'!$I$5:$I$65</c:f>
              <c:numCache>
                <c:formatCode>General</c:formatCode>
                <c:ptCount val="61"/>
                <c:pt idx="0">
                  <c:v>1049.005</c:v>
                </c:pt>
                <c:pt idx="1">
                  <c:v>1051.391</c:v>
                </c:pt>
                <c:pt idx="2">
                  <c:v>1053.676</c:v>
                </c:pt>
                <c:pt idx="3">
                  <c:v>1056.44</c:v>
                </c:pt>
                <c:pt idx="4">
                  <c:v>1059.729</c:v>
                </c:pt>
                <c:pt idx="5">
                  <c:v>1063.634</c:v>
                </c:pt>
                <c:pt idx="6">
                  <c:v>1067.925</c:v>
                </c:pt>
                <c:pt idx="7">
                  <c:v>1073.543</c:v>
                </c:pt>
                <c:pt idx="8">
                  <c:v>1079.087</c:v>
                </c:pt>
                <c:pt idx="9">
                  <c:v>1086.609</c:v>
                </c:pt>
                <c:pt idx="10">
                  <c:v>1093.851</c:v>
                </c:pt>
                <c:pt idx="11">
                  <c:v>1102.984</c:v>
                </c:pt>
                <c:pt idx="12">
                  <c:v>1112.958</c:v>
                </c:pt>
                <c:pt idx="13">
                  <c:v>1123.922</c:v>
                </c:pt>
                <c:pt idx="14">
                  <c:v>1136.637</c:v>
                </c:pt>
                <c:pt idx="15">
                  <c:v>1150.202</c:v>
                </c:pt>
                <c:pt idx="16">
                  <c:v>1164.476</c:v>
                </c:pt>
                <c:pt idx="17">
                  <c:v>1182.753</c:v>
                </c:pt>
                <c:pt idx="18">
                  <c:v>1204.551</c:v>
                </c:pt>
                <c:pt idx="19">
                  <c:v>1225.719</c:v>
                </c:pt>
                <c:pt idx="20">
                  <c:v>1262.202</c:v>
                </c:pt>
                <c:pt idx="21">
                  <c:v>1300.488</c:v>
                </c:pt>
                <c:pt idx="22">
                  <c:v>1353.643</c:v>
                </c:pt>
                <c:pt idx="23">
                  <c:v>1412.181</c:v>
                </c:pt>
                <c:pt idx="24">
                  <c:v>1495.239</c:v>
                </c:pt>
                <c:pt idx="25">
                  <c:v>1598.549</c:v>
                </c:pt>
                <c:pt idx="26">
                  <c:v>1724.723</c:v>
                </c:pt>
                <c:pt idx="27">
                  <c:v>1898.433</c:v>
                </c:pt>
                <c:pt idx="28">
                  <c:v>2106.703</c:v>
                </c:pt>
                <c:pt idx="29">
                  <c:v>2384.713</c:v>
                </c:pt>
                <c:pt idx="30">
                  <c:v>2729.373</c:v>
                </c:pt>
                <c:pt idx="31">
                  <c:v>3237.279</c:v>
                </c:pt>
                <c:pt idx="32">
                  <c:v>3951.869</c:v>
                </c:pt>
                <c:pt idx="33">
                  <c:v>4587.423000000001</c:v>
                </c:pt>
                <c:pt idx="34">
                  <c:v>5836.531</c:v>
                </c:pt>
                <c:pt idx="35">
                  <c:v>7262.175</c:v>
                </c:pt>
                <c:pt idx="36">
                  <c:v>9613.4</c:v>
                </c:pt>
                <c:pt idx="37">
                  <c:v>12453.2</c:v>
                </c:pt>
                <c:pt idx="38">
                  <c:v>16142.09</c:v>
                </c:pt>
                <c:pt idx="39">
                  <c:v>23267.93</c:v>
                </c:pt>
                <c:pt idx="40">
                  <c:v>31282.85</c:v>
                </c:pt>
                <c:pt idx="41">
                  <c:v>43463.55</c:v>
                </c:pt>
                <c:pt idx="42">
                  <c:v>60929.23</c:v>
                </c:pt>
                <c:pt idx="43">
                  <c:v>86379.2</c:v>
                </c:pt>
                <c:pt idx="44">
                  <c:v>122487.7</c:v>
                </c:pt>
                <c:pt idx="45">
                  <c:v>167826.1</c:v>
                </c:pt>
                <c:pt idx="46">
                  <c:v>229657.1</c:v>
                </c:pt>
                <c:pt idx="47">
                  <c:v>303496.0</c:v>
                </c:pt>
                <c:pt idx="48">
                  <c:v>391330.5</c:v>
                </c:pt>
                <c:pt idx="49">
                  <c:v>482466.8</c:v>
                </c:pt>
                <c:pt idx="50">
                  <c:v>578381.1</c:v>
                </c:pt>
                <c:pt idx="51">
                  <c:v>663679.8</c:v>
                </c:pt>
                <c:pt idx="52">
                  <c:v>733388.9</c:v>
                </c:pt>
                <c:pt idx="53">
                  <c:v>790164.6</c:v>
                </c:pt>
                <c:pt idx="54">
                  <c:v>832994.2</c:v>
                </c:pt>
                <c:pt idx="55">
                  <c:v>863728.1</c:v>
                </c:pt>
                <c:pt idx="56">
                  <c:v>884417.9</c:v>
                </c:pt>
                <c:pt idx="57">
                  <c:v>897607.5</c:v>
                </c:pt>
                <c:pt idx="58">
                  <c:v>905848.3</c:v>
                </c:pt>
                <c:pt idx="59">
                  <c:v>909643.3</c:v>
                </c:pt>
                <c:pt idx="60">
                  <c:v>912054.8</c:v>
                </c:pt>
              </c:numCache>
            </c:numRef>
          </c:xVal>
          <c:yVal>
            <c:numRef>
              <c:f>'Serial Dilution Data'!$K$5:$K$65</c:f>
              <c:numCache>
                <c:formatCode>General</c:formatCode>
                <c:ptCount val="61"/>
                <c:pt idx="0">
                  <c:v>52.67574000000001</c:v>
                </c:pt>
                <c:pt idx="1">
                  <c:v>56.25437</c:v>
                </c:pt>
                <c:pt idx="2">
                  <c:v>62.0251</c:v>
                </c:pt>
                <c:pt idx="3">
                  <c:v>69.9212</c:v>
                </c:pt>
                <c:pt idx="4">
                  <c:v>80.41934</c:v>
                </c:pt>
                <c:pt idx="5">
                  <c:v>94.5909</c:v>
                </c:pt>
                <c:pt idx="6">
                  <c:v>110.921</c:v>
                </c:pt>
                <c:pt idx="7">
                  <c:v>132.0182</c:v>
                </c:pt>
                <c:pt idx="8">
                  <c:v>157.9577</c:v>
                </c:pt>
                <c:pt idx="9">
                  <c:v>189.6803</c:v>
                </c:pt>
                <c:pt idx="10">
                  <c:v>227.9122</c:v>
                </c:pt>
                <c:pt idx="11">
                  <c:v>275.4284999999997</c:v>
                </c:pt>
                <c:pt idx="12">
                  <c:v>335.4173</c:v>
                </c:pt>
                <c:pt idx="13">
                  <c:v>410.8904</c:v>
                </c:pt>
                <c:pt idx="14">
                  <c:v>501.894</c:v>
                </c:pt>
                <c:pt idx="15">
                  <c:v>615.0477999999997</c:v>
                </c:pt>
                <c:pt idx="16">
                  <c:v>755.3054999999997</c:v>
                </c:pt>
                <c:pt idx="17">
                  <c:v>945.8660999999994</c:v>
                </c:pt>
                <c:pt idx="18">
                  <c:v>1165.09</c:v>
                </c:pt>
                <c:pt idx="19">
                  <c:v>1430.483</c:v>
                </c:pt>
                <c:pt idx="20">
                  <c:v>1785.781</c:v>
                </c:pt>
                <c:pt idx="21">
                  <c:v>2206.875</c:v>
                </c:pt>
                <c:pt idx="22">
                  <c:v>2761.708999999998</c:v>
                </c:pt>
                <c:pt idx="23">
                  <c:v>3385.422</c:v>
                </c:pt>
                <c:pt idx="24">
                  <c:v>4239.903</c:v>
                </c:pt>
                <c:pt idx="25">
                  <c:v>5275.707</c:v>
                </c:pt>
                <c:pt idx="26">
                  <c:v>6509.612</c:v>
                </c:pt>
                <c:pt idx="27">
                  <c:v>8156.594</c:v>
                </c:pt>
                <c:pt idx="28">
                  <c:v>10094.74</c:v>
                </c:pt>
                <c:pt idx="29">
                  <c:v>12557.07</c:v>
                </c:pt>
                <c:pt idx="30">
                  <c:v>15498.7</c:v>
                </c:pt>
                <c:pt idx="31">
                  <c:v>19388.74000000001</c:v>
                </c:pt>
                <c:pt idx="32">
                  <c:v>23964.92</c:v>
                </c:pt>
                <c:pt idx="33">
                  <c:v>29881.04</c:v>
                </c:pt>
                <c:pt idx="34">
                  <c:v>36978.68</c:v>
                </c:pt>
                <c:pt idx="35">
                  <c:v>45667.89</c:v>
                </c:pt>
                <c:pt idx="36">
                  <c:v>57044.12</c:v>
                </c:pt>
                <c:pt idx="37">
                  <c:v>69987.23</c:v>
                </c:pt>
                <c:pt idx="38">
                  <c:v>84870.68</c:v>
                </c:pt>
                <c:pt idx="39">
                  <c:v>107974.1</c:v>
                </c:pt>
                <c:pt idx="40">
                  <c:v>130853.8</c:v>
                </c:pt>
                <c:pt idx="41">
                  <c:v>159340.6</c:v>
                </c:pt>
                <c:pt idx="42">
                  <c:v>193641.5</c:v>
                </c:pt>
                <c:pt idx="43">
                  <c:v>233707.4</c:v>
                </c:pt>
                <c:pt idx="44">
                  <c:v>278962.1</c:v>
                </c:pt>
                <c:pt idx="45">
                  <c:v>323011.1</c:v>
                </c:pt>
                <c:pt idx="46">
                  <c:v>367479.2</c:v>
                </c:pt>
                <c:pt idx="47">
                  <c:v>403836.6</c:v>
                </c:pt>
                <c:pt idx="48">
                  <c:v>428588.8</c:v>
                </c:pt>
                <c:pt idx="49">
                  <c:v>436013.9</c:v>
                </c:pt>
                <c:pt idx="50">
                  <c:v>424718.5</c:v>
                </c:pt>
                <c:pt idx="51">
                  <c:v>396702.2</c:v>
                </c:pt>
                <c:pt idx="52">
                  <c:v>358795.6</c:v>
                </c:pt>
                <c:pt idx="53">
                  <c:v>314415.5</c:v>
                </c:pt>
                <c:pt idx="54">
                  <c:v>268947.8</c:v>
                </c:pt>
                <c:pt idx="55">
                  <c:v>224767.4</c:v>
                </c:pt>
                <c:pt idx="56">
                  <c:v>186753.4</c:v>
                </c:pt>
                <c:pt idx="57">
                  <c:v>153426.2</c:v>
                </c:pt>
                <c:pt idx="58">
                  <c:v>125262.4</c:v>
                </c:pt>
                <c:pt idx="59">
                  <c:v>101850.3</c:v>
                </c:pt>
                <c:pt idx="60">
                  <c:v>83047.16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66A-4444-B690-F94F5AF7DE4C}"/>
            </c:ext>
          </c:extLst>
        </c:ser>
        <c:ser>
          <c:idx val="4"/>
          <c:order val="4"/>
          <c:tx>
            <c:v>10 nM</c:v>
          </c:tx>
          <c:spPr>
            <a:ln w="3810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Data'!$M$5:$M$65</c:f>
              <c:numCache>
                <c:formatCode>General</c:formatCode>
                <c:ptCount val="61"/>
                <c:pt idx="0">
                  <c:v>1015.924</c:v>
                </c:pt>
                <c:pt idx="1">
                  <c:v>1018.447</c:v>
                </c:pt>
                <c:pt idx="2">
                  <c:v>1020.748</c:v>
                </c:pt>
                <c:pt idx="3">
                  <c:v>1023.934</c:v>
                </c:pt>
                <c:pt idx="4">
                  <c:v>1027.278</c:v>
                </c:pt>
                <c:pt idx="5">
                  <c:v>1031.737</c:v>
                </c:pt>
                <c:pt idx="6">
                  <c:v>1036.389</c:v>
                </c:pt>
                <c:pt idx="7">
                  <c:v>1041.871</c:v>
                </c:pt>
                <c:pt idx="8">
                  <c:v>1048.152</c:v>
                </c:pt>
                <c:pt idx="9">
                  <c:v>1055.744</c:v>
                </c:pt>
                <c:pt idx="10">
                  <c:v>1063.529</c:v>
                </c:pt>
                <c:pt idx="11">
                  <c:v>1072.555</c:v>
                </c:pt>
                <c:pt idx="12">
                  <c:v>1082.008</c:v>
                </c:pt>
                <c:pt idx="13">
                  <c:v>1093.581</c:v>
                </c:pt>
                <c:pt idx="14">
                  <c:v>1105.419</c:v>
                </c:pt>
                <c:pt idx="15">
                  <c:v>1119.368</c:v>
                </c:pt>
                <c:pt idx="16">
                  <c:v>1134.603</c:v>
                </c:pt>
                <c:pt idx="17">
                  <c:v>1152.945</c:v>
                </c:pt>
                <c:pt idx="18">
                  <c:v>1175.45</c:v>
                </c:pt>
                <c:pt idx="19">
                  <c:v>1199.446</c:v>
                </c:pt>
                <c:pt idx="20">
                  <c:v>1231.978</c:v>
                </c:pt>
                <c:pt idx="21">
                  <c:v>1269.641</c:v>
                </c:pt>
                <c:pt idx="22">
                  <c:v>1324.219</c:v>
                </c:pt>
                <c:pt idx="23">
                  <c:v>1384.844</c:v>
                </c:pt>
                <c:pt idx="24">
                  <c:v>1468.776</c:v>
                </c:pt>
                <c:pt idx="25">
                  <c:v>1572.18</c:v>
                </c:pt>
                <c:pt idx="26">
                  <c:v>1699.99</c:v>
                </c:pt>
                <c:pt idx="27">
                  <c:v>1875.368</c:v>
                </c:pt>
                <c:pt idx="28">
                  <c:v>2089.522</c:v>
                </c:pt>
                <c:pt idx="29">
                  <c:v>2374.458</c:v>
                </c:pt>
                <c:pt idx="30">
                  <c:v>2732.049</c:v>
                </c:pt>
                <c:pt idx="31">
                  <c:v>3230.244999999999</c:v>
                </c:pt>
                <c:pt idx="32">
                  <c:v>3871.502</c:v>
                </c:pt>
                <c:pt idx="33">
                  <c:v>4817.446</c:v>
                </c:pt>
                <c:pt idx="34">
                  <c:v>5973.547</c:v>
                </c:pt>
                <c:pt idx="35">
                  <c:v>7496.792</c:v>
                </c:pt>
                <c:pt idx="36">
                  <c:v>9925.26</c:v>
                </c:pt>
                <c:pt idx="37">
                  <c:v>12948.7</c:v>
                </c:pt>
                <c:pt idx="38">
                  <c:v>17208.28</c:v>
                </c:pt>
                <c:pt idx="39">
                  <c:v>24033.68</c:v>
                </c:pt>
                <c:pt idx="40">
                  <c:v>33379.48</c:v>
                </c:pt>
                <c:pt idx="41">
                  <c:v>46191.39</c:v>
                </c:pt>
                <c:pt idx="42">
                  <c:v>64806.23</c:v>
                </c:pt>
                <c:pt idx="43">
                  <c:v>91916.38</c:v>
                </c:pt>
                <c:pt idx="44">
                  <c:v>129378.3</c:v>
                </c:pt>
                <c:pt idx="45">
                  <c:v>175825.8</c:v>
                </c:pt>
                <c:pt idx="46">
                  <c:v>237671.8</c:v>
                </c:pt>
                <c:pt idx="47">
                  <c:v>309367.8</c:v>
                </c:pt>
                <c:pt idx="48">
                  <c:v>391617.5</c:v>
                </c:pt>
                <c:pt idx="49">
                  <c:v>473752.8</c:v>
                </c:pt>
                <c:pt idx="50">
                  <c:v>556813.0</c:v>
                </c:pt>
                <c:pt idx="51">
                  <c:v>628276.6</c:v>
                </c:pt>
                <c:pt idx="52">
                  <c:v>685518.6</c:v>
                </c:pt>
                <c:pt idx="53">
                  <c:v>731304.9</c:v>
                </c:pt>
                <c:pt idx="54">
                  <c:v>766025.9</c:v>
                </c:pt>
                <c:pt idx="55">
                  <c:v>791686.8</c:v>
                </c:pt>
                <c:pt idx="56">
                  <c:v>809002.5</c:v>
                </c:pt>
                <c:pt idx="57">
                  <c:v>821836.7</c:v>
                </c:pt>
                <c:pt idx="58">
                  <c:v>829953.5</c:v>
                </c:pt>
                <c:pt idx="59">
                  <c:v>836222.9</c:v>
                </c:pt>
                <c:pt idx="60">
                  <c:v>839645.4</c:v>
                </c:pt>
              </c:numCache>
            </c:numRef>
          </c:xVal>
          <c:yVal>
            <c:numRef>
              <c:f>'Serial Dilution Data'!$O$5:$O$65</c:f>
              <c:numCache>
                <c:formatCode>General</c:formatCode>
                <c:ptCount val="61"/>
                <c:pt idx="0">
                  <c:v>52.46899</c:v>
                </c:pt>
                <c:pt idx="1">
                  <c:v>55.81462</c:v>
                </c:pt>
                <c:pt idx="2">
                  <c:v>61.72489</c:v>
                </c:pt>
                <c:pt idx="3">
                  <c:v>69.65795</c:v>
                </c:pt>
                <c:pt idx="4">
                  <c:v>80.15179999999998</c:v>
                </c:pt>
                <c:pt idx="5">
                  <c:v>93.75863</c:v>
                </c:pt>
                <c:pt idx="6">
                  <c:v>110.2193</c:v>
                </c:pt>
                <c:pt idx="7">
                  <c:v>130.9178</c:v>
                </c:pt>
                <c:pt idx="8">
                  <c:v>156.8254</c:v>
                </c:pt>
                <c:pt idx="9">
                  <c:v>188.6811</c:v>
                </c:pt>
                <c:pt idx="10">
                  <c:v>226.7218</c:v>
                </c:pt>
                <c:pt idx="11">
                  <c:v>273.4657</c:v>
                </c:pt>
                <c:pt idx="12">
                  <c:v>333.3011</c:v>
                </c:pt>
                <c:pt idx="13">
                  <c:v>408.49</c:v>
                </c:pt>
                <c:pt idx="14">
                  <c:v>499.1358</c:v>
                </c:pt>
                <c:pt idx="15">
                  <c:v>610.9984</c:v>
                </c:pt>
                <c:pt idx="16">
                  <c:v>750.7108</c:v>
                </c:pt>
                <c:pt idx="17">
                  <c:v>940.636</c:v>
                </c:pt>
                <c:pt idx="18">
                  <c:v>1160.009</c:v>
                </c:pt>
                <c:pt idx="19">
                  <c:v>1424.191</c:v>
                </c:pt>
                <c:pt idx="20">
                  <c:v>1777.021</c:v>
                </c:pt>
                <c:pt idx="21">
                  <c:v>2196.165</c:v>
                </c:pt>
                <c:pt idx="22">
                  <c:v>2746.882</c:v>
                </c:pt>
                <c:pt idx="23">
                  <c:v>3368.752</c:v>
                </c:pt>
                <c:pt idx="24">
                  <c:v>4218.723</c:v>
                </c:pt>
                <c:pt idx="25">
                  <c:v>5249.765</c:v>
                </c:pt>
                <c:pt idx="26">
                  <c:v>6476.538</c:v>
                </c:pt>
                <c:pt idx="27">
                  <c:v>8115.48</c:v>
                </c:pt>
                <c:pt idx="28">
                  <c:v>10041.55</c:v>
                </c:pt>
                <c:pt idx="29">
                  <c:v>12490.92</c:v>
                </c:pt>
                <c:pt idx="30">
                  <c:v>15424.47</c:v>
                </c:pt>
                <c:pt idx="31">
                  <c:v>19290.28</c:v>
                </c:pt>
                <c:pt idx="32">
                  <c:v>23615.84</c:v>
                </c:pt>
                <c:pt idx="33">
                  <c:v>29833.71</c:v>
                </c:pt>
                <c:pt idx="34">
                  <c:v>36753.5</c:v>
                </c:pt>
                <c:pt idx="35">
                  <c:v>45346.38</c:v>
                </c:pt>
                <c:pt idx="36">
                  <c:v>56604.13</c:v>
                </c:pt>
                <c:pt idx="37">
                  <c:v>69412.92</c:v>
                </c:pt>
                <c:pt idx="38">
                  <c:v>84533.86</c:v>
                </c:pt>
                <c:pt idx="39">
                  <c:v>106161.8</c:v>
                </c:pt>
                <c:pt idx="40">
                  <c:v>129640.0</c:v>
                </c:pt>
                <c:pt idx="41">
                  <c:v>157127.8</c:v>
                </c:pt>
                <c:pt idx="42">
                  <c:v>189899.2</c:v>
                </c:pt>
                <c:pt idx="43">
                  <c:v>227908.4</c:v>
                </c:pt>
                <c:pt idx="44">
                  <c:v>269346.2</c:v>
                </c:pt>
                <c:pt idx="45">
                  <c:v>308429.9</c:v>
                </c:pt>
                <c:pt idx="46">
                  <c:v>345711.8</c:v>
                </c:pt>
                <c:pt idx="47">
                  <c:v>373386.1</c:v>
                </c:pt>
                <c:pt idx="48">
                  <c:v>388461.8</c:v>
                </c:pt>
                <c:pt idx="49">
                  <c:v>387470.4</c:v>
                </c:pt>
                <c:pt idx="50">
                  <c:v>370001.3</c:v>
                </c:pt>
                <c:pt idx="51">
                  <c:v>340055.5</c:v>
                </c:pt>
                <c:pt idx="52">
                  <c:v>303563.9</c:v>
                </c:pt>
                <c:pt idx="53">
                  <c:v>263782.8</c:v>
                </c:pt>
                <c:pt idx="54">
                  <c:v>224552.8</c:v>
                </c:pt>
                <c:pt idx="55">
                  <c:v>187617.2</c:v>
                </c:pt>
                <c:pt idx="56">
                  <c:v>155826.5</c:v>
                </c:pt>
                <c:pt idx="57">
                  <c:v>128785.1</c:v>
                </c:pt>
                <c:pt idx="58">
                  <c:v>105587.7</c:v>
                </c:pt>
                <c:pt idx="59">
                  <c:v>86594.02</c:v>
                </c:pt>
                <c:pt idx="60">
                  <c:v>71070.3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066A-4444-B690-F94F5AF7DE4C}"/>
            </c:ext>
          </c:extLst>
        </c:ser>
        <c:ser>
          <c:idx val="5"/>
          <c:order val="5"/>
          <c:tx>
            <c:v>20 nM</c:v>
          </c:tx>
          <c:spPr>
            <a:ln w="3810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Data'!$Q$5:$Q$65</c:f>
              <c:numCache>
                <c:formatCode>General</c:formatCode>
                <c:ptCount val="61"/>
                <c:pt idx="0">
                  <c:v>1030.027</c:v>
                </c:pt>
                <c:pt idx="1">
                  <c:v>1031.922</c:v>
                </c:pt>
                <c:pt idx="2">
                  <c:v>1034.637</c:v>
                </c:pt>
                <c:pt idx="3">
                  <c:v>1037.38</c:v>
                </c:pt>
                <c:pt idx="4">
                  <c:v>1040.835</c:v>
                </c:pt>
                <c:pt idx="5">
                  <c:v>1044.92</c:v>
                </c:pt>
                <c:pt idx="6">
                  <c:v>1049.67</c:v>
                </c:pt>
                <c:pt idx="7">
                  <c:v>1054.912</c:v>
                </c:pt>
                <c:pt idx="8">
                  <c:v>1061.765</c:v>
                </c:pt>
                <c:pt idx="9">
                  <c:v>1068.832</c:v>
                </c:pt>
                <c:pt idx="10">
                  <c:v>1076.687</c:v>
                </c:pt>
                <c:pt idx="11">
                  <c:v>1085.826</c:v>
                </c:pt>
                <c:pt idx="12">
                  <c:v>1095.107</c:v>
                </c:pt>
                <c:pt idx="13">
                  <c:v>1106.926</c:v>
                </c:pt>
                <c:pt idx="14">
                  <c:v>1119.633</c:v>
                </c:pt>
                <c:pt idx="15">
                  <c:v>1133.131</c:v>
                </c:pt>
                <c:pt idx="16">
                  <c:v>1147.536</c:v>
                </c:pt>
                <c:pt idx="17">
                  <c:v>1166.274</c:v>
                </c:pt>
                <c:pt idx="18">
                  <c:v>1187.596</c:v>
                </c:pt>
                <c:pt idx="19">
                  <c:v>1213.242</c:v>
                </c:pt>
                <c:pt idx="20">
                  <c:v>1247.384</c:v>
                </c:pt>
                <c:pt idx="21">
                  <c:v>1286.124</c:v>
                </c:pt>
                <c:pt idx="22">
                  <c:v>1340.237</c:v>
                </c:pt>
                <c:pt idx="23">
                  <c:v>1400.231</c:v>
                </c:pt>
                <c:pt idx="24">
                  <c:v>1484.008</c:v>
                </c:pt>
                <c:pt idx="25">
                  <c:v>1589.633</c:v>
                </c:pt>
                <c:pt idx="26">
                  <c:v>1717.404</c:v>
                </c:pt>
                <c:pt idx="27">
                  <c:v>1893.463</c:v>
                </c:pt>
                <c:pt idx="28">
                  <c:v>2105.031</c:v>
                </c:pt>
                <c:pt idx="29">
                  <c:v>2386.011</c:v>
                </c:pt>
                <c:pt idx="30">
                  <c:v>2725.001</c:v>
                </c:pt>
                <c:pt idx="31">
                  <c:v>3206.424</c:v>
                </c:pt>
                <c:pt idx="32">
                  <c:v>3954.793</c:v>
                </c:pt>
                <c:pt idx="33">
                  <c:v>4653.855</c:v>
                </c:pt>
                <c:pt idx="34">
                  <c:v>5807.114</c:v>
                </c:pt>
                <c:pt idx="35">
                  <c:v>7348.293000000001</c:v>
                </c:pt>
                <c:pt idx="36">
                  <c:v>9616.92</c:v>
                </c:pt>
                <c:pt idx="37">
                  <c:v>12350.79</c:v>
                </c:pt>
                <c:pt idx="38">
                  <c:v>16670.0</c:v>
                </c:pt>
                <c:pt idx="39">
                  <c:v>22779.56</c:v>
                </c:pt>
                <c:pt idx="40">
                  <c:v>31182.85</c:v>
                </c:pt>
                <c:pt idx="41">
                  <c:v>42810.26</c:v>
                </c:pt>
                <c:pt idx="42">
                  <c:v>60021.41</c:v>
                </c:pt>
                <c:pt idx="43">
                  <c:v>85929.3</c:v>
                </c:pt>
                <c:pt idx="44">
                  <c:v>121659.1</c:v>
                </c:pt>
                <c:pt idx="45">
                  <c:v>166750.8</c:v>
                </c:pt>
                <c:pt idx="46">
                  <c:v>228462.5</c:v>
                </c:pt>
                <c:pt idx="47">
                  <c:v>302336.1</c:v>
                </c:pt>
                <c:pt idx="48">
                  <c:v>389955.6</c:v>
                </c:pt>
                <c:pt idx="49">
                  <c:v>483355.4</c:v>
                </c:pt>
                <c:pt idx="50">
                  <c:v>581068.9</c:v>
                </c:pt>
                <c:pt idx="51">
                  <c:v>669295.4</c:v>
                </c:pt>
                <c:pt idx="52">
                  <c:v>741055.5</c:v>
                </c:pt>
                <c:pt idx="53">
                  <c:v>800378.9</c:v>
                </c:pt>
                <c:pt idx="54">
                  <c:v>845602.3</c:v>
                </c:pt>
                <c:pt idx="55">
                  <c:v>878549.4</c:v>
                </c:pt>
                <c:pt idx="56">
                  <c:v>900595.1</c:v>
                </c:pt>
                <c:pt idx="57">
                  <c:v>915761.5</c:v>
                </c:pt>
                <c:pt idx="58">
                  <c:v>924808.6</c:v>
                </c:pt>
                <c:pt idx="59">
                  <c:v>930728.1</c:v>
                </c:pt>
                <c:pt idx="60">
                  <c:v>932799.6</c:v>
                </c:pt>
              </c:numCache>
            </c:numRef>
          </c:xVal>
          <c:yVal>
            <c:numRef>
              <c:f>'Serial Dilution Data'!$S$5:$S$65</c:f>
              <c:numCache>
                <c:formatCode>General</c:formatCode>
                <c:ptCount val="61"/>
                <c:pt idx="0">
                  <c:v>53.73911</c:v>
                </c:pt>
                <c:pt idx="1">
                  <c:v>56.60101</c:v>
                </c:pt>
                <c:pt idx="2">
                  <c:v>62.17055</c:v>
                </c:pt>
                <c:pt idx="3">
                  <c:v>70.32280999999998</c:v>
                </c:pt>
                <c:pt idx="4">
                  <c:v>81.06023</c:v>
                </c:pt>
                <c:pt idx="5">
                  <c:v>94.54165</c:v>
                </c:pt>
                <c:pt idx="6">
                  <c:v>111.2712</c:v>
                </c:pt>
                <c:pt idx="7">
                  <c:v>132.5357</c:v>
                </c:pt>
                <c:pt idx="8">
                  <c:v>158.5287</c:v>
                </c:pt>
                <c:pt idx="9">
                  <c:v>190.4068</c:v>
                </c:pt>
                <c:pt idx="10">
                  <c:v>228.1915</c:v>
                </c:pt>
                <c:pt idx="11">
                  <c:v>276.201</c:v>
                </c:pt>
                <c:pt idx="12">
                  <c:v>337.0955</c:v>
                </c:pt>
                <c:pt idx="13">
                  <c:v>411.737</c:v>
                </c:pt>
                <c:pt idx="14">
                  <c:v>503.9877</c:v>
                </c:pt>
                <c:pt idx="15">
                  <c:v>617.7813</c:v>
                </c:pt>
                <c:pt idx="16">
                  <c:v>758.0801</c:v>
                </c:pt>
                <c:pt idx="17">
                  <c:v>948.875</c:v>
                </c:pt>
                <c:pt idx="18">
                  <c:v>1169.704</c:v>
                </c:pt>
                <c:pt idx="19">
                  <c:v>1435.287</c:v>
                </c:pt>
                <c:pt idx="20">
                  <c:v>1792.733</c:v>
                </c:pt>
                <c:pt idx="21">
                  <c:v>2211.636</c:v>
                </c:pt>
                <c:pt idx="22">
                  <c:v>2768.523</c:v>
                </c:pt>
                <c:pt idx="23">
                  <c:v>3394.155</c:v>
                </c:pt>
                <c:pt idx="24">
                  <c:v>4250.765</c:v>
                </c:pt>
                <c:pt idx="25">
                  <c:v>5287.076</c:v>
                </c:pt>
                <c:pt idx="26">
                  <c:v>6521.273999999999</c:v>
                </c:pt>
                <c:pt idx="27">
                  <c:v>8175.072</c:v>
                </c:pt>
                <c:pt idx="28">
                  <c:v>10114.96</c:v>
                </c:pt>
                <c:pt idx="29">
                  <c:v>12579.04</c:v>
                </c:pt>
                <c:pt idx="30">
                  <c:v>15530.18</c:v>
                </c:pt>
                <c:pt idx="31">
                  <c:v>19438.05</c:v>
                </c:pt>
                <c:pt idx="32">
                  <c:v>23828.71</c:v>
                </c:pt>
                <c:pt idx="33">
                  <c:v>29787.08</c:v>
                </c:pt>
                <c:pt idx="34">
                  <c:v>36991.7</c:v>
                </c:pt>
                <c:pt idx="35">
                  <c:v>45813.73</c:v>
                </c:pt>
                <c:pt idx="36">
                  <c:v>57062.72</c:v>
                </c:pt>
                <c:pt idx="37">
                  <c:v>69941.34</c:v>
                </c:pt>
                <c:pt idx="38">
                  <c:v>85991.03</c:v>
                </c:pt>
                <c:pt idx="39">
                  <c:v>107735.5</c:v>
                </c:pt>
                <c:pt idx="40">
                  <c:v>131215.4</c:v>
                </c:pt>
                <c:pt idx="41">
                  <c:v>159987.2</c:v>
                </c:pt>
                <c:pt idx="42">
                  <c:v>193848.5</c:v>
                </c:pt>
                <c:pt idx="43">
                  <c:v>234635.7</c:v>
                </c:pt>
                <c:pt idx="44">
                  <c:v>280215.8</c:v>
                </c:pt>
                <c:pt idx="45">
                  <c:v>325022.9</c:v>
                </c:pt>
                <c:pt idx="46">
                  <c:v>370059.8</c:v>
                </c:pt>
                <c:pt idx="47">
                  <c:v>408620.1</c:v>
                </c:pt>
                <c:pt idx="48">
                  <c:v>436226.1</c:v>
                </c:pt>
                <c:pt idx="49">
                  <c:v>444225.7</c:v>
                </c:pt>
                <c:pt idx="50">
                  <c:v>433765.3</c:v>
                </c:pt>
                <c:pt idx="51">
                  <c:v>406404.9</c:v>
                </c:pt>
                <c:pt idx="52">
                  <c:v>369202.6</c:v>
                </c:pt>
                <c:pt idx="53">
                  <c:v>324216.4</c:v>
                </c:pt>
                <c:pt idx="54">
                  <c:v>278337.3</c:v>
                </c:pt>
                <c:pt idx="55">
                  <c:v>233602.4</c:v>
                </c:pt>
                <c:pt idx="56">
                  <c:v>193963.2</c:v>
                </c:pt>
                <c:pt idx="57">
                  <c:v>160039.6</c:v>
                </c:pt>
                <c:pt idx="58">
                  <c:v>130760.9</c:v>
                </c:pt>
                <c:pt idx="59">
                  <c:v>106787.6</c:v>
                </c:pt>
                <c:pt idx="60">
                  <c:v>87041.52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066A-4444-B690-F94F5AF7DE4C}"/>
            </c:ext>
          </c:extLst>
        </c:ser>
        <c:ser>
          <c:idx val="6"/>
          <c:order val="6"/>
          <c:tx>
            <c:v>40 nM</c:v>
          </c:tx>
          <c:spPr>
            <a:ln w="3810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Data'!$U$5:$U$65</c:f>
              <c:numCache>
                <c:formatCode>General</c:formatCode>
                <c:ptCount val="61"/>
                <c:pt idx="0">
                  <c:v>1003.181</c:v>
                </c:pt>
                <c:pt idx="1">
                  <c:v>1005.656</c:v>
                </c:pt>
                <c:pt idx="2">
                  <c:v>1008.168</c:v>
                </c:pt>
                <c:pt idx="3">
                  <c:v>1011.326</c:v>
                </c:pt>
                <c:pt idx="4">
                  <c:v>1015.19</c:v>
                </c:pt>
                <c:pt idx="5">
                  <c:v>1019.122</c:v>
                </c:pt>
                <c:pt idx="6">
                  <c:v>1024.12</c:v>
                </c:pt>
                <c:pt idx="7">
                  <c:v>1029.444</c:v>
                </c:pt>
                <c:pt idx="8">
                  <c:v>1035.75</c:v>
                </c:pt>
                <c:pt idx="9">
                  <c:v>1043.297</c:v>
                </c:pt>
                <c:pt idx="10">
                  <c:v>1051.25</c:v>
                </c:pt>
                <c:pt idx="11">
                  <c:v>1060.486</c:v>
                </c:pt>
                <c:pt idx="12">
                  <c:v>1070.737</c:v>
                </c:pt>
                <c:pt idx="13">
                  <c:v>1081.31</c:v>
                </c:pt>
                <c:pt idx="14">
                  <c:v>1093.483</c:v>
                </c:pt>
                <c:pt idx="15">
                  <c:v>1107.928</c:v>
                </c:pt>
                <c:pt idx="16">
                  <c:v>1123.048</c:v>
                </c:pt>
                <c:pt idx="17">
                  <c:v>1141.816</c:v>
                </c:pt>
                <c:pt idx="18">
                  <c:v>1164.109</c:v>
                </c:pt>
                <c:pt idx="19">
                  <c:v>1189.419</c:v>
                </c:pt>
                <c:pt idx="20">
                  <c:v>1222.562</c:v>
                </c:pt>
                <c:pt idx="21">
                  <c:v>1262.217</c:v>
                </c:pt>
                <c:pt idx="22">
                  <c:v>1316.414</c:v>
                </c:pt>
                <c:pt idx="23">
                  <c:v>1375.507</c:v>
                </c:pt>
                <c:pt idx="24">
                  <c:v>1460.332</c:v>
                </c:pt>
                <c:pt idx="25">
                  <c:v>1562.331</c:v>
                </c:pt>
                <c:pt idx="26">
                  <c:v>1686.595</c:v>
                </c:pt>
                <c:pt idx="27">
                  <c:v>1856.27</c:v>
                </c:pt>
                <c:pt idx="28">
                  <c:v>2055.375</c:v>
                </c:pt>
                <c:pt idx="29">
                  <c:v>2337.875</c:v>
                </c:pt>
                <c:pt idx="30">
                  <c:v>2667.587</c:v>
                </c:pt>
                <c:pt idx="31">
                  <c:v>3123.377</c:v>
                </c:pt>
                <c:pt idx="32">
                  <c:v>3690.117</c:v>
                </c:pt>
                <c:pt idx="33">
                  <c:v>4563.933</c:v>
                </c:pt>
                <c:pt idx="34">
                  <c:v>5605.177000000001</c:v>
                </c:pt>
                <c:pt idx="35">
                  <c:v>6928.508</c:v>
                </c:pt>
                <c:pt idx="36">
                  <c:v>8981.717</c:v>
                </c:pt>
                <c:pt idx="37">
                  <c:v>11486.37</c:v>
                </c:pt>
                <c:pt idx="38">
                  <c:v>14774.58</c:v>
                </c:pt>
                <c:pt idx="39">
                  <c:v>20903.25999999999</c:v>
                </c:pt>
                <c:pt idx="40">
                  <c:v>28389.22</c:v>
                </c:pt>
                <c:pt idx="41">
                  <c:v>38599.15</c:v>
                </c:pt>
                <c:pt idx="42">
                  <c:v>53858.53</c:v>
                </c:pt>
                <c:pt idx="43">
                  <c:v>77204.40999999999</c:v>
                </c:pt>
                <c:pt idx="44">
                  <c:v>109578.4</c:v>
                </c:pt>
                <c:pt idx="45">
                  <c:v>151770.7</c:v>
                </c:pt>
                <c:pt idx="46">
                  <c:v>210733.9</c:v>
                </c:pt>
                <c:pt idx="47">
                  <c:v>286034.5</c:v>
                </c:pt>
                <c:pt idx="48">
                  <c:v>375733.3</c:v>
                </c:pt>
                <c:pt idx="49">
                  <c:v>481423.5</c:v>
                </c:pt>
                <c:pt idx="50">
                  <c:v>597989.3</c:v>
                </c:pt>
                <c:pt idx="51">
                  <c:v>709157.5</c:v>
                </c:pt>
                <c:pt idx="52">
                  <c:v>805410.8</c:v>
                </c:pt>
                <c:pt idx="53">
                  <c:v>887191.8</c:v>
                </c:pt>
                <c:pt idx="54">
                  <c:v>950644.0</c:v>
                </c:pt>
                <c:pt idx="55">
                  <c:v>997227.0</c:v>
                </c:pt>
                <c:pt idx="56">
                  <c:v>1.025884E6</c:v>
                </c:pt>
                <c:pt idx="57">
                  <c:v>1.042346E6</c:v>
                </c:pt>
                <c:pt idx="58">
                  <c:v>1.048941E6</c:v>
                </c:pt>
                <c:pt idx="59">
                  <c:v>1.048589E6</c:v>
                </c:pt>
                <c:pt idx="60">
                  <c:v>1.041015E6</c:v>
                </c:pt>
              </c:numCache>
            </c:numRef>
          </c:xVal>
          <c:yVal>
            <c:numRef>
              <c:f>'Serial Dilution Data'!$W$5:$W$65</c:f>
              <c:numCache>
                <c:formatCode>General</c:formatCode>
                <c:ptCount val="61"/>
                <c:pt idx="0">
                  <c:v>52.59536000000001</c:v>
                </c:pt>
                <c:pt idx="1">
                  <c:v>56.02026</c:v>
                </c:pt>
                <c:pt idx="2">
                  <c:v>61.87056</c:v>
                </c:pt>
                <c:pt idx="3">
                  <c:v>70.14297</c:v>
                </c:pt>
                <c:pt idx="4">
                  <c:v>80.38464</c:v>
                </c:pt>
                <c:pt idx="5">
                  <c:v>94.04852</c:v>
                </c:pt>
                <c:pt idx="6">
                  <c:v>110.9816</c:v>
                </c:pt>
                <c:pt idx="7">
                  <c:v>132.1846</c:v>
                </c:pt>
                <c:pt idx="8">
                  <c:v>157.7983</c:v>
                </c:pt>
                <c:pt idx="9">
                  <c:v>190.1583</c:v>
                </c:pt>
                <c:pt idx="10">
                  <c:v>227.5039</c:v>
                </c:pt>
                <c:pt idx="11">
                  <c:v>275.6591</c:v>
                </c:pt>
                <c:pt idx="12">
                  <c:v>335.1161</c:v>
                </c:pt>
                <c:pt idx="13">
                  <c:v>410.0405999999999</c:v>
                </c:pt>
                <c:pt idx="14">
                  <c:v>502.0143</c:v>
                </c:pt>
                <c:pt idx="15">
                  <c:v>615.3675999999994</c:v>
                </c:pt>
                <c:pt idx="16">
                  <c:v>755.178</c:v>
                </c:pt>
                <c:pt idx="17">
                  <c:v>947.1497</c:v>
                </c:pt>
                <c:pt idx="18">
                  <c:v>1166.152</c:v>
                </c:pt>
                <c:pt idx="19">
                  <c:v>1430.142</c:v>
                </c:pt>
                <c:pt idx="20">
                  <c:v>1786.046</c:v>
                </c:pt>
                <c:pt idx="21">
                  <c:v>2206.295</c:v>
                </c:pt>
                <c:pt idx="22">
                  <c:v>2758.793</c:v>
                </c:pt>
                <c:pt idx="23">
                  <c:v>3382.007</c:v>
                </c:pt>
                <c:pt idx="24">
                  <c:v>4234.309</c:v>
                </c:pt>
                <c:pt idx="25">
                  <c:v>5267.745</c:v>
                </c:pt>
                <c:pt idx="26">
                  <c:v>6498.308</c:v>
                </c:pt>
                <c:pt idx="27">
                  <c:v>8146.474999999999</c:v>
                </c:pt>
                <c:pt idx="28">
                  <c:v>10076.1</c:v>
                </c:pt>
                <c:pt idx="29">
                  <c:v>12529.83</c:v>
                </c:pt>
                <c:pt idx="30">
                  <c:v>15446.88</c:v>
                </c:pt>
                <c:pt idx="31">
                  <c:v>19396.06</c:v>
                </c:pt>
                <c:pt idx="32">
                  <c:v>23685.21</c:v>
                </c:pt>
                <c:pt idx="33">
                  <c:v>29937.64</c:v>
                </c:pt>
                <c:pt idx="34">
                  <c:v>36904.72</c:v>
                </c:pt>
                <c:pt idx="35">
                  <c:v>45650.35</c:v>
                </c:pt>
                <c:pt idx="36">
                  <c:v>57019.66</c:v>
                </c:pt>
                <c:pt idx="37">
                  <c:v>69844.46</c:v>
                </c:pt>
                <c:pt idx="38">
                  <c:v>85638.95</c:v>
                </c:pt>
                <c:pt idx="39">
                  <c:v>107541.7</c:v>
                </c:pt>
                <c:pt idx="40">
                  <c:v>131996.6</c:v>
                </c:pt>
                <c:pt idx="41">
                  <c:v>161451.1</c:v>
                </c:pt>
                <c:pt idx="42">
                  <c:v>196780.6</c:v>
                </c:pt>
                <c:pt idx="43">
                  <c:v>240309.2</c:v>
                </c:pt>
                <c:pt idx="44">
                  <c:v>289970.5</c:v>
                </c:pt>
                <c:pt idx="45">
                  <c:v>341209.4</c:v>
                </c:pt>
                <c:pt idx="46">
                  <c:v>396807.2</c:v>
                </c:pt>
                <c:pt idx="47">
                  <c:v>448036.9</c:v>
                </c:pt>
                <c:pt idx="48">
                  <c:v>492668.3</c:v>
                </c:pt>
                <c:pt idx="49">
                  <c:v>517897.0</c:v>
                </c:pt>
                <c:pt idx="50">
                  <c:v>524981.4</c:v>
                </c:pt>
                <c:pt idx="51">
                  <c:v>507154.7</c:v>
                </c:pt>
                <c:pt idx="52">
                  <c:v>471401.8</c:v>
                </c:pt>
                <c:pt idx="53">
                  <c:v>422346.9</c:v>
                </c:pt>
                <c:pt idx="54">
                  <c:v>366138.0</c:v>
                </c:pt>
                <c:pt idx="55">
                  <c:v>308256.1</c:v>
                </c:pt>
                <c:pt idx="56">
                  <c:v>256260.8</c:v>
                </c:pt>
                <c:pt idx="57">
                  <c:v>209583.9</c:v>
                </c:pt>
                <c:pt idx="58">
                  <c:v>169572.9</c:v>
                </c:pt>
                <c:pt idx="59">
                  <c:v>135757.4</c:v>
                </c:pt>
                <c:pt idx="60">
                  <c:v>108366.7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066A-4444-B690-F94F5AF7DE4C}"/>
            </c:ext>
          </c:extLst>
        </c:ser>
        <c:ser>
          <c:idx val="7"/>
          <c:order val="7"/>
          <c:tx>
            <c:v>80 nM</c:v>
          </c:tx>
          <c:spPr>
            <a:ln w="38100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Data'!$Y$5:$Y$65</c:f>
              <c:numCache>
                <c:formatCode>General</c:formatCode>
                <c:ptCount val="61"/>
                <c:pt idx="0">
                  <c:v>998.625</c:v>
                </c:pt>
                <c:pt idx="1">
                  <c:v>1001.034</c:v>
                </c:pt>
                <c:pt idx="2">
                  <c:v>1003.873</c:v>
                </c:pt>
                <c:pt idx="3">
                  <c:v>1006.676</c:v>
                </c:pt>
                <c:pt idx="4">
                  <c:v>1010.428</c:v>
                </c:pt>
                <c:pt idx="5">
                  <c:v>1014.957</c:v>
                </c:pt>
                <c:pt idx="6">
                  <c:v>1019.304</c:v>
                </c:pt>
                <c:pt idx="7">
                  <c:v>1025.032</c:v>
                </c:pt>
                <c:pt idx="8">
                  <c:v>1031.363</c:v>
                </c:pt>
                <c:pt idx="9">
                  <c:v>1038.563</c:v>
                </c:pt>
                <c:pt idx="10">
                  <c:v>1046.185</c:v>
                </c:pt>
                <c:pt idx="11">
                  <c:v>1055.445</c:v>
                </c:pt>
                <c:pt idx="12">
                  <c:v>1065.18</c:v>
                </c:pt>
                <c:pt idx="13">
                  <c:v>1075.628</c:v>
                </c:pt>
                <c:pt idx="14">
                  <c:v>1088.398</c:v>
                </c:pt>
                <c:pt idx="15">
                  <c:v>1102.688</c:v>
                </c:pt>
                <c:pt idx="16">
                  <c:v>1118.171</c:v>
                </c:pt>
                <c:pt idx="17">
                  <c:v>1137.993</c:v>
                </c:pt>
                <c:pt idx="18">
                  <c:v>1159.094</c:v>
                </c:pt>
                <c:pt idx="19">
                  <c:v>1184.26</c:v>
                </c:pt>
                <c:pt idx="20">
                  <c:v>1218.455</c:v>
                </c:pt>
                <c:pt idx="21">
                  <c:v>1260.966</c:v>
                </c:pt>
                <c:pt idx="22">
                  <c:v>1314.594</c:v>
                </c:pt>
                <c:pt idx="23">
                  <c:v>1377.521</c:v>
                </c:pt>
                <c:pt idx="24">
                  <c:v>1462.892</c:v>
                </c:pt>
                <c:pt idx="25">
                  <c:v>1569.637</c:v>
                </c:pt>
                <c:pt idx="26">
                  <c:v>1701.668</c:v>
                </c:pt>
                <c:pt idx="27">
                  <c:v>1884.198</c:v>
                </c:pt>
                <c:pt idx="28">
                  <c:v>2096.182</c:v>
                </c:pt>
                <c:pt idx="29">
                  <c:v>2387.564</c:v>
                </c:pt>
                <c:pt idx="30">
                  <c:v>2755.085</c:v>
                </c:pt>
                <c:pt idx="31">
                  <c:v>3278.282999999999</c:v>
                </c:pt>
                <c:pt idx="32">
                  <c:v>3864.009</c:v>
                </c:pt>
                <c:pt idx="33">
                  <c:v>4706.188</c:v>
                </c:pt>
                <c:pt idx="34">
                  <c:v>5994.47</c:v>
                </c:pt>
                <c:pt idx="35">
                  <c:v>7592.036</c:v>
                </c:pt>
                <c:pt idx="36">
                  <c:v>9904.78</c:v>
                </c:pt>
                <c:pt idx="37">
                  <c:v>12888.21</c:v>
                </c:pt>
                <c:pt idx="38">
                  <c:v>16728.55</c:v>
                </c:pt>
                <c:pt idx="39">
                  <c:v>23416.63999999997</c:v>
                </c:pt>
                <c:pt idx="40">
                  <c:v>32722.73</c:v>
                </c:pt>
                <c:pt idx="41">
                  <c:v>45530.39</c:v>
                </c:pt>
                <c:pt idx="42">
                  <c:v>62931.0</c:v>
                </c:pt>
                <c:pt idx="43">
                  <c:v>89820.72</c:v>
                </c:pt>
                <c:pt idx="44">
                  <c:v>126443.4</c:v>
                </c:pt>
                <c:pt idx="45">
                  <c:v>173050.5</c:v>
                </c:pt>
                <c:pt idx="46">
                  <c:v>234961.5</c:v>
                </c:pt>
                <c:pt idx="47">
                  <c:v>309139.7</c:v>
                </c:pt>
                <c:pt idx="48">
                  <c:v>392517.2</c:v>
                </c:pt>
                <c:pt idx="49">
                  <c:v>478744.8</c:v>
                </c:pt>
                <c:pt idx="50">
                  <c:v>569054.0</c:v>
                </c:pt>
                <c:pt idx="51">
                  <c:v>647684.6</c:v>
                </c:pt>
                <c:pt idx="52">
                  <c:v>710980.4</c:v>
                </c:pt>
                <c:pt idx="53">
                  <c:v>762401.3</c:v>
                </c:pt>
                <c:pt idx="54">
                  <c:v>801221.8</c:v>
                </c:pt>
                <c:pt idx="55">
                  <c:v>830234.7</c:v>
                </c:pt>
                <c:pt idx="56">
                  <c:v>850195.6</c:v>
                </c:pt>
                <c:pt idx="57">
                  <c:v>863978.9</c:v>
                </c:pt>
                <c:pt idx="58">
                  <c:v>873414.6</c:v>
                </c:pt>
                <c:pt idx="59">
                  <c:v>879316.1</c:v>
                </c:pt>
                <c:pt idx="60">
                  <c:v>882366.5</c:v>
                </c:pt>
              </c:numCache>
            </c:numRef>
          </c:xVal>
          <c:yVal>
            <c:numRef>
              <c:f>'Serial Dilution Data'!$AA$5:$AA$65</c:f>
              <c:numCache>
                <c:formatCode>General</c:formatCode>
                <c:ptCount val="61"/>
                <c:pt idx="0">
                  <c:v>53.42155</c:v>
                </c:pt>
                <c:pt idx="1">
                  <c:v>56.82489</c:v>
                </c:pt>
                <c:pt idx="2">
                  <c:v>62.38562</c:v>
                </c:pt>
                <c:pt idx="3">
                  <c:v>70.62227999999996</c:v>
                </c:pt>
                <c:pt idx="4">
                  <c:v>81.18933999999996</c:v>
                </c:pt>
                <c:pt idx="5">
                  <c:v>94.75421</c:v>
                </c:pt>
                <c:pt idx="6">
                  <c:v>112.043</c:v>
                </c:pt>
                <c:pt idx="7">
                  <c:v>132.8089</c:v>
                </c:pt>
                <c:pt idx="8">
                  <c:v>159.4299</c:v>
                </c:pt>
                <c:pt idx="9">
                  <c:v>191.362</c:v>
                </c:pt>
                <c:pt idx="10">
                  <c:v>229.8192</c:v>
                </c:pt>
                <c:pt idx="11">
                  <c:v>277.2934999999997</c:v>
                </c:pt>
                <c:pt idx="12">
                  <c:v>337.7414</c:v>
                </c:pt>
                <c:pt idx="13">
                  <c:v>413.0697</c:v>
                </c:pt>
                <c:pt idx="14">
                  <c:v>506.1064</c:v>
                </c:pt>
                <c:pt idx="15">
                  <c:v>619.6057</c:v>
                </c:pt>
                <c:pt idx="16">
                  <c:v>761.5049</c:v>
                </c:pt>
                <c:pt idx="17">
                  <c:v>954.524</c:v>
                </c:pt>
                <c:pt idx="18">
                  <c:v>1174.348</c:v>
                </c:pt>
                <c:pt idx="19">
                  <c:v>1441.19</c:v>
                </c:pt>
                <c:pt idx="20">
                  <c:v>1799.941</c:v>
                </c:pt>
                <c:pt idx="21">
                  <c:v>2223.186999999999</c:v>
                </c:pt>
                <c:pt idx="22">
                  <c:v>2780.284999999998</c:v>
                </c:pt>
                <c:pt idx="23">
                  <c:v>3406.37</c:v>
                </c:pt>
                <c:pt idx="24">
                  <c:v>4263.579</c:v>
                </c:pt>
                <c:pt idx="25">
                  <c:v>5304.751</c:v>
                </c:pt>
                <c:pt idx="26">
                  <c:v>6541.944</c:v>
                </c:pt>
                <c:pt idx="27">
                  <c:v>8195.353999999988</c:v>
                </c:pt>
                <c:pt idx="28">
                  <c:v>10130.14</c:v>
                </c:pt>
                <c:pt idx="29">
                  <c:v>12597.74</c:v>
                </c:pt>
                <c:pt idx="30">
                  <c:v>15557.03</c:v>
                </c:pt>
                <c:pt idx="31">
                  <c:v>19464.16999999999</c:v>
                </c:pt>
                <c:pt idx="32">
                  <c:v>24104.75</c:v>
                </c:pt>
                <c:pt idx="33">
                  <c:v>29838.86</c:v>
                </c:pt>
                <c:pt idx="34">
                  <c:v>37056.28</c:v>
                </c:pt>
                <c:pt idx="35">
                  <c:v>45773.2</c:v>
                </c:pt>
                <c:pt idx="36">
                  <c:v>57073.61</c:v>
                </c:pt>
                <c:pt idx="37">
                  <c:v>70051.59</c:v>
                </c:pt>
                <c:pt idx="38">
                  <c:v>84874.24</c:v>
                </c:pt>
                <c:pt idx="39">
                  <c:v>106330.7</c:v>
                </c:pt>
                <c:pt idx="40">
                  <c:v>130730.8</c:v>
                </c:pt>
                <c:pt idx="41">
                  <c:v>159343.3</c:v>
                </c:pt>
                <c:pt idx="42">
                  <c:v>191997.3</c:v>
                </c:pt>
                <c:pt idx="43">
                  <c:v>231189.8</c:v>
                </c:pt>
                <c:pt idx="44">
                  <c:v>274318.6</c:v>
                </c:pt>
                <c:pt idx="45">
                  <c:v>315928.3</c:v>
                </c:pt>
                <c:pt idx="46">
                  <c:v>357223.3</c:v>
                </c:pt>
                <c:pt idx="47">
                  <c:v>388075.0</c:v>
                </c:pt>
                <c:pt idx="48">
                  <c:v>406916.5</c:v>
                </c:pt>
                <c:pt idx="49">
                  <c:v>411320.8</c:v>
                </c:pt>
                <c:pt idx="50">
                  <c:v>396757.9</c:v>
                </c:pt>
                <c:pt idx="51">
                  <c:v>368216.1</c:v>
                </c:pt>
                <c:pt idx="52">
                  <c:v>331612.4</c:v>
                </c:pt>
                <c:pt idx="53">
                  <c:v>289503.2</c:v>
                </c:pt>
                <c:pt idx="54">
                  <c:v>248015.8</c:v>
                </c:pt>
                <c:pt idx="55">
                  <c:v>207881.9</c:v>
                </c:pt>
                <c:pt idx="56">
                  <c:v>172666.8</c:v>
                </c:pt>
                <c:pt idx="57">
                  <c:v>142614.7</c:v>
                </c:pt>
                <c:pt idx="58">
                  <c:v>116989.0</c:v>
                </c:pt>
                <c:pt idx="59">
                  <c:v>96003.1</c:v>
                </c:pt>
                <c:pt idx="60">
                  <c:v>78623.76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066A-4444-B690-F94F5AF7DE4C}"/>
            </c:ext>
          </c:extLst>
        </c:ser>
        <c:ser>
          <c:idx val="8"/>
          <c:order val="8"/>
          <c:tx>
            <c:v>160 nM</c:v>
          </c:tx>
          <c:spPr>
            <a:ln w="38100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Data'!$AC$5:$AC$65</c:f>
              <c:numCache>
                <c:formatCode>General</c:formatCode>
                <c:ptCount val="61"/>
                <c:pt idx="0">
                  <c:v>1021.46</c:v>
                </c:pt>
                <c:pt idx="1">
                  <c:v>1023.095</c:v>
                </c:pt>
                <c:pt idx="2">
                  <c:v>1025.782</c:v>
                </c:pt>
                <c:pt idx="3">
                  <c:v>1028.478</c:v>
                </c:pt>
                <c:pt idx="4">
                  <c:v>1032.141</c:v>
                </c:pt>
                <c:pt idx="5">
                  <c:v>1036.32</c:v>
                </c:pt>
                <c:pt idx="6">
                  <c:v>1040.622</c:v>
                </c:pt>
                <c:pt idx="7">
                  <c:v>1045.829</c:v>
                </c:pt>
                <c:pt idx="8">
                  <c:v>1052.535</c:v>
                </c:pt>
                <c:pt idx="9">
                  <c:v>1059.957</c:v>
                </c:pt>
                <c:pt idx="10">
                  <c:v>1068.053</c:v>
                </c:pt>
                <c:pt idx="11">
                  <c:v>1076.667</c:v>
                </c:pt>
                <c:pt idx="12">
                  <c:v>1087.438</c:v>
                </c:pt>
                <c:pt idx="13">
                  <c:v>1098.573</c:v>
                </c:pt>
                <c:pt idx="14">
                  <c:v>1109.762</c:v>
                </c:pt>
                <c:pt idx="15">
                  <c:v>1123.689</c:v>
                </c:pt>
                <c:pt idx="16">
                  <c:v>1139.637</c:v>
                </c:pt>
                <c:pt idx="17">
                  <c:v>1159.256</c:v>
                </c:pt>
                <c:pt idx="18">
                  <c:v>1179.392</c:v>
                </c:pt>
                <c:pt idx="19">
                  <c:v>1206.179</c:v>
                </c:pt>
                <c:pt idx="20">
                  <c:v>1240.872</c:v>
                </c:pt>
                <c:pt idx="21">
                  <c:v>1281.3</c:v>
                </c:pt>
                <c:pt idx="22">
                  <c:v>1338.269</c:v>
                </c:pt>
                <c:pt idx="23">
                  <c:v>1398.661</c:v>
                </c:pt>
                <c:pt idx="24">
                  <c:v>1483.779</c:v>
                </c:pt>
                <c:pt idx="25">
                  <c:v>1590.391</c:v>
                </c:pt>
                <c:pt idx="26">
                  <c:v>1720.715</c:v>
                </c:pt>
                <c:pt idx="27">
                  <c:v>1901.398</c:v>
                </c:pt>
                <c:pt idx="28">
                  <c:v>2107.202</c:v>
                </c:pt>
                <c:pt idx="29">
                  <c:v>2390.46</c:v>
                </c:pt>
                <c:pt idx="30">
                  <c:v>2756.449</c:v>
                </c:pt>
                <c:pt idx="31">
                  <c:v>3249.049</c:v>
                </c:pt>
                <c:pt idx="32">
                  <c:v>3796.096</c:v>
                </c:pt>
                <c:pt idx="33">
                  <c:v>4841.91</c:v>
                </c:pt>
                <c:pt idx="34">
                  <c:v>5866.856</c:v>
                </c:pt>
                <c:pt idx="35">
                  <c:v>7351.976999999999</c:v>
                </c:pt>
                <c:pt idx="36">
                  <c:v>9682.78</c:v>
                </c:pt>
                <c:pt idx="37">
                  <c:v>12534.83</c:v>
                </c:pt>
                <c:pt idx="38">
                  <c:v>16509.68</c:v>
                </c:pt>
                <c:pt idx="39">
                  <c:v>23386.61</c:v>
                </c:pt>
                <c:pt idx="40">
                  <c:v>31486.32</c:v>
                </c:pt>
                <c:pt idx="41">
                  <c:v>43375.33</c:v>
                </c:pt>
                <c:pt idx="42">
                  <c:v>60348.72</c:v>
                </c:pt>
                <c:pt idx="43">
                  <c:v>86450.19</c:v>
                </c:pt>
                <c:pt idx="44">
                  <c:v>122559.7</c:v>
                </c:pt>
                <c:pt idx="45">
                  <c:v>168117.3</c:v>
                </c:pt>
                <c:pt idx="46">
                  <c:v>230206.7</c:v>
                </c:pt>
                <c:pt idx="47">
                  <c:v>304760.8</c:v>
                </c:pt>
                <c:pt idx="48">
                  <c:v>390410.3</c:v>
                </c:pt>
                <c:pt idx="49">
                  <c:v>481519.3</c:v>
                </c:pt>
                <c:pt idx="50">
                  <c:v>577095.3</c:v>
                </c:pt>
                <c:pt idx="51">
                  <c:v>661369.5999999995</c:v>
                </c:pt>
                <c:pt idx="52">
                  <c:v>728801.6</c:v>
                </c:pt>
                <c:pt idx="53">
                  <c:v>782406.8</c:v>
                </c:pt>
                <c:pt idx="54">
                  <c:v>821246.0</c:v>
                </c:pt>
                <c:pt idx="55">
                  <c:v>848219.1</c:v>
                </c:pt>
                <c:pt idx="56">
                  <c:v>864859.5</c:v>
                </c:pt>
                <c:pt idx="57">
                  <c:v>873708.3</c:v>
                </c:pt>
                <c:pt idx="58">
                  <c:v>877419.5</c:v>
                </c:pt>
                <c:pt idx="59">
                  <c:v>877498.3</c:v>
                </c:pt>
                <c:pt idx="60">
                  <c:v>875064.1</c:v>
                </c:pt>
              </c:numCache>
            </c:numRef>
          </c:xVal>
          <c:yVal>
            <c:numRef>
              <c:f>'Serial Dilution Data'!$AE$5:$AE$65</c:f>
              <c:numCache>
                <c:formatCode>General</c:formatCode>
                <c:ptCount val="61"/>
                <c:pt idx="0">
                  <c:v>53.9647</c:v>
                </c:pt>
                <c:pt idx="1">
                  <c:v>57.56451</c:v>
                </c:pt>
                <c:pt idx="2">
                  <c:v>63.21318</c:v>
                </c:pt>
                <c:pt idx="3">
                  <c:v>71.44883</c:v>
                </c:pt>
                <c:pt idx="4">
                  <c:v>82.4411</c:v>
                </c:pt>
                <c:pt idx="5">
                  <c:v>96.0878</c:v>
                </c:pt>
                <c:pt idx="6">
                  <c:v>112.9679</c:v>
                </c:pt>
                <c:pt idx="7">
                  <c:v>134.5336</c:v>
                </c:pt>
                <c:pt idx="8">
                  <c:v>160.5622</c:v>
                </c:pt>
                <c:pt idx="9">
                  <c:v>192.9786</c:v>
                </c:pt>
                <c:pt idx="10">
                  <c:v>230.882</c:v>
                </c:pt>
                <c:pt idx="11">
                  <c:v>279.2735999999997</c:v>
                </c:pt>
                <c:pt idx="12">
                  <c:v>341.4105</c:v>
                </c:pt>
                <c:pt idx="13">
                  <c:v>415.6514</c:v>
                </c:pt>
                <c:pt idx="14">
                  <c:v>508.0385999999997</c:v>
                </c:pt>
                <c:pt idx="15">
                  <c:v>622.6068</c:v>
                </c:pt>
                <c:pt idx="16">
                  <c:v>764.4778</c:v>
                </c:pt>
                <c:pt idx="17">
                  <c:v>957.745</c:v>
                </c:pt>
                <c:pt idx="18">
                  <c:v>1178.974</c:v>
                </c:pt>
                <c:pt idx="19">
                  <c:v>1446.534</c:v>
                </c:pt>
                <c:pt idx="20">
                  <c:v>1804.614</c:v>
                </c:pt>
                <c:pt idx="21">
                  <c:v>2228.336</c:v>
                </c:pt>
                <c:pt idx="22">
                  <c:v>2787.39</c:v>
                </c:pt>
                <c:pt idx="23">
                  <c:v>3414.967</c:v>
                </c:pt>
                <c:pt idx="24">
                  <c:v>4272.932</c:v>
                </c:pt>
                <c:pt idx="25">
                  <c:v>5316.233999999999</c:v>
                </c:pt>
                <c:pt idx="26">
                  <c:v>6554.526</c:v>
                </c:pt>
                <c:pt idx="27">
                  <c:v>8209.174</c:v>
                </c:pt>
                <c:pt idx="28">
                  <c:v>10157.67</c:v>
                </c:pt>
                <c:pt idx="29">
                  <c:v>12632.16</c:v>
                </c:pt>
                <c:pt idx="30">
                  <c:v>15573.87</c:v>
                </c:pt>
                <c:pt idx="31">
                  <c:v>19532.34</c:v>
                </c:pt>
                <c:pt idx="32">
                  <c:v>23820.63999999997</c:v>
                </c:pt>
                <c:pt idx="33">
                  <c:v>30117.2</c:v>
                </c:pt>
                <c:pt idx="34">
                  <c:v>37092.48</c:v>
                </c:pt>
                <c:pt idx="35">
                  <c:v>45805.36</c:v>
                </c:pt>
                <c:pt idx="36">
                  <c:v>57188.51</c:v>
                </c:pt>
                <c:pt idx="37">
                  <c:v>70122.21</c:v>
                </c:pt>
                <c:pt idx="38">
                  <c:v>86317.42</c:v>
                </c:pt>
                <c:pt idx="39">
                  <c:v>108320.1</c:v>
                </c:pt>
                <c:pt idx="40">
                  <c:v>131541.4</c:v>
                </c:pt>
                <c:pt idx="41">
                  <c:v>160076.1</c:v>
                </c:pt>
                <c:pt idx="42">
                  <c:v>193940.0</c:v>
                </c:pt>
                <c:pt idx="43">
                  <c:v>234326.2</c:v>
                </c:pt>
                <c:pt idx="44">
                  <c:v>279648.3</c:v>
                </c:pt>
                <c:pt idx="45">
                  <c:v>323477.6</c:v>
                </c:pt>
                <c:pt idx="46">
                  <c:v>368082.9</c:v>
                </c:pt>
                <c:pt idx="47">
                  <c:v>402415.2</c:v>
                </c:pt>
                <c:pt idx="48">
                  <c:v>426764.1</c:v>
                </c:pt>
                <c:pt idx="49">
                  <c:v>434347.5</c:v>
                </c:pt>
                <c:pt idx="50">
                  <c:v>421635.3</c:v>
                </c:pt>
                <c:pt idx="51">
                  <c:v>392302.0</c:v>
                </c:pt>
                <c:pt idx="52">
                  <c:v>353035.2</c:v>
                </c:pt>
                <c:pt idx="53">
                  <c:v>307610.5</c:v>
                </c:pt>
                <c:pt idx="54">
                  <c:v>261812.9</c:v>
                </c:pt>
                <c:pt idx="55">
                  <c:v>217452.0</c:v>
                </c:pt>
                <c:pt idx="56">
                  <c:v>178932.0</c:v>
                </c:pt>
                <c:pt idx="57">
                  <c:v>145963.9</c:v>
                </c:pt>
                <c:pt idx="58">
                  <c:v>118067.0</c:v>
                </c:pt>
                <c:pt idx="59">
                  <c:v>95558.9</c:v>
                </c:pt>
                <c:pt idx="60">
                  <c:v>77286.58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066A-4444-B690-F94F5AF7DE4C}"/>
            </c:ext>
          </c:extLst>
        </c:ser>
        <c:ser>
          <c:idx val="9"/>
          <c:order val="9"/>
          <c:tx>
            <c:v>300 nM</c:v>
          </c:tx>
          <c:spPr>
            <a:ln w="38100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Data'!$AG$5:$AG$65</c:f>
              <c:numCache>
                <c:formatCode>General</c:formatCode>
                <c:ptCount val="61"/>
                <c:pt idx="0">
                  <c:v>997.682</c:v>
                </c:pt>
                <c:pt idx="1">
                  <c:v>1000.003</c:v>
                </c:pt>
                <c:pt idx="2">
                  <c:v>1002.809</c:v>
                </c:pt>
                <c:pt idx="3">
                  <c:v>1006.073</c:v>
                </c:pt>
                <c:pt idx="4">
                  <c:v>1010.412</c:v>
                </c:pt>
                <c:pt idx="5">
                  <c:v>1014.43</c:v>
                </c:pt>
                <c:pt idx="6">
                  <c:v>1019.243</c:v>
                </c:pt>
                <c:pt idx="7">
                  <c:v>1025.098</c:v>
                </c:pt>
                <c:pt idx="8">
                  <c:v>1031.619</c:v>
                </c:pt>
                <c:pt idx="9">
                  <c:v>1039.277</c:v>
                </c:pt>
                <c:pt idx="10">
                  <c:v>1047.465</c:v>
                </c:pt>
                <c:pt idx="11">
                  <c:v>1056.831</c:v>
                </c:pt>
                <c:pt idx="12">
                  <c:v>1067.342</c:v>
                </c:pt>
                <c:pt idx="13">
                  <c:v>1077.958</c:v>
                </c:pt>
                <c:pt idx="14">
                  <c:v>1090.717</c:v>
                </c:pt>
                <c:pt idx="15">
                  <c:v>1105.767</c:v>
                </c:pt>
                <c:pt idx="16">
                  <c:v>1121.707</c:v>
                </c:pt>
                <c:pt idx="17">
                  <c:v>1141.275</c:v>
                </c:pt>
                <c:pt idx="18">
                  <c:v>1162.662</c:v>
                </c:pt>
                <c:pt idx="19">
                  <c:v>1191.082</c:v>
                </c:pt>
                <c:pt idx="20">
                  <c:v>1226.168</c:v>
                </c:pt>
                <c:pt idx="21">
                  <c:v>1268.937</c:v>
                </c:pt>
                <c:pt idx="22">
                  <c:v>1324.227</c:v>
                </c:pt>
                <c:pt idx="23">
                  <c:v>1388.597</c:v>
                </c:pt>
                <c:pt idx="24">
                  <c:v>1477.111</c:v>
                </c:pt>
                <c:pt idx="25">
                  <c:v>1586.929</c:v>
                </c:pt>
                <c:pt idx="26">
                  <c:v>1721.112</c:v>
                </c:pt>
                <c:pt idx="27">
                  <c:v>1904.149</c:v>
                </c:pt>
                <c:pt idx="28">
                  <c:v>2127.389</c:v>
                </c:pt>
                <c:pt idx="29">
                  <c:v>2425.454</c:v>
                </c:pt>
                <c:pt idx="30">
                  <c:v>2803.505</c:v>
                </c:pt>
                <c:pt idx="31">
                  <c:v>3337.827</c:v>
                </c:pt>
                <c:pt idx="32">
                  <c:v>3894.399</c:v>
                </c:pt>
                <c:pt idx="33">
                  <c:v>4845.388</c:v>
                </c:pt>
                <c:pt idx="34">
                  <c:v>6094.496</c:v>
                </c:pt>
                <c:pt idx="35">
                  <c:v>7710.881</c:v>
                </c:pt>
                <c:pt idx="36">
                  <c:v>10178.28</c:v>
                </c:pt>
                <c:pt idx="37">
                  <c:v>13225.74</c:v>
                </c:pt>
                <c:pt idx="38">
                  <c:v>17183.05</c:v>
                </c:pt>
                <c:pt idx="39">
                  <c:v>24173.95</c:v>
                </c:pt>
                <c:pt idx="40">
                  <c:v>33505.64</c:v>
                </c:pt>
                <c:pt idx="41">
                  <c:v>46072.79</c:v>
                </c:pt>
                <c:pt idx="42">
                  <c:v>64878.96</c:v>
                </c:pt>
                <c:pt idx="43">
                  <c:v>91973.27</c:v>
                </c:pt>
                <c:pt idx="44">
                  <c:v>129276.2</c:v>
                </c:pt>
                <c:pt idx="45">
                  <c:v>175689.3</c:v>
                </c:pt>
                <c:pt idx="46">
                  <c:v>237821.9</c:v>
                </c:pt>
                <c:pt idx="47">
                  <c:v>310209.5</c:v>
                </c:pt>
                <c:pt idx="48">
                  <c:v>393971.8</c:v>
                </c:pt>
                <c:pt idx="49">
                  <c:v>478567.1</c:v>
                </c:pt>
                <c:pt idx="50">
                  <c:v>565200.6</c:v>
                </c:pt>
                <c:pt idx="51">
                  <c:v>640326.9</c:v>
                </c:pt>
                <c:pt idx="52">
                  <c:v>700864.3</c:v>
                </c:pt>
                <c:pt idx="53">
                  <c:v>749504.8</c:v>
                </c:pt>
                <c:pt idx="54">
                  <c:v>786112.7</c:v>
                </c:pt>
                <c:pt idx="55">
                  <c:v>812780.8</c:v>
                </c:pt>
                <c:pt idx="56">
                  <c:v>831457.6</c:v>
                </c:pt>
                <c:pt idx="57">
                  <c:v>843860.8</c:v>
                </c:pt>
                <c:pt idx="58">
                  <c:v>851524.4</c:v>
                </c:pt>
                <c:pt idx="59">
                  <c:v>856638.6</c:v>
                </c:pt>
                <c:pt idx="60">
                  <c:v>859183.8</c:v>
                </c:pt>
              </c:numCache>
            </c:numRef>
          </c:xVal>
          <c:yVal>
            <c:numRef>
              <c:f>'Serial Dilution Data'!$AI$5:$AI$65</c:f>
              <c:numCache>
                <c:formatCode>General</c:formatCode>
                <c:ptCount val="61"/>
                <c:pt idx="0">
                  <c:v>54.41268</c:v>
                </c:pt>
                <c:pt idx="1">
                  <c:v>58.01547</c:v>
                </c:pt>
                <c:pt idx="2">
                  <c:v>63.81224</c:v>
                </c:pt>
                <c:pt idx="3">
                  <c:v>72.01494</c:v>
                </c:pt>
                <c:pt idx="4">
                  <c:v>82.82451</c:v>
                </c:pt>
                <c:pt idx="5">
                  <c:v>97.0668</c:v>
                </c:pt>
                <c:pt idx="6">
                  <c:v>114.2223</c:v>
                </c:pt>
                <c:pt idx="7">
                  <c:v>134.9994</c:v>
                </c:pt>
                <c:pt idx="8">
                  <c:v>161.8359</c:v>
                </c:pt>
                <c:pt idx="9">
                  <c:v>194.1036</c:v>
                </c:pt>
                <c:pt idx="10">
                  <c:v>232.8569</c:v>
                </c:pt>
                <c:pt idx="11">
                  <c:v>281.1459</c:v>
                </c:pt>
                <c:pt idx="12">
                  <c:v>343.5779</c:v>
                </c:pt>
                <c:pt idx="13">
                  <c:v>419.0334999999997</c:v>
                </c:pt>
                <c:pt idx="14">
                  <c:v>511.7280999999997</c:v>
                </c:pt>
                <c:pt idx="15">
                  <c:v>627.4191</c:v>
                </c:pt>
                <c:pt idx="16">
                  <c:v>769.5677999999997</c:v>
                </c:pt>
                <c:pt idx="17">
                  <c:v>964.797</c:v>
                </c:pt>
                <c:pt idx="18">
                  <c:v>1187.509</c:v>
                </c:pt>
                <c:pt idx="19">
                  <c:v>1456.277</c:v>
                </c:pt>
                <c:pt idx="20">
                  <c:v>1818.958</c:v>
                </c:pt>
                <c:pt idx="21">
                  <c:v>2245.742</c:v>
                </c:pt>
                <c:pt idx="22">
                  <c:v>2807.974</c:v>
                </c:pt>
                <c:pt idx="23">
                  <c:v>3438.291</c:v>
                </c:pt>
                <c:pt idx="24">
                  <c:v>4302.326</c:v>
                </c:pt>
                <c:pt idx="25">
                  <c:v>5349.524</c:v>
                </c:pt>
                <c:pt idx="26">
                  <c:v>6595.642</c:v>
                </c:pt>
                <c:pt idx="27">
                  <c:v>8258.028</c:v>
                </c:pt>
                <c:pt idx="28">
                  <c:v>10214.98</c:v>
                </c:pt>
                <c:pt idx="29">
                  <c:v>12695.39</c:v>
                </c:pt>
                <c:pt idx="30">
                  <c:v>15652.79</c:v>
                </c:pt>
                <c:pt idx="31">
                  <c:v>19601.29</c:v>
                </c:pt>
                <c:pt idx="32">
                  <c:v>24196.51</c:v>
                </c:pt>
                <c:pt idx="33">
                  <c:v>30032.26</c:v>
                </c:pt>
                <c:pt idx="34">
                  <c:v>37263.27</c:v>
                </c:pt>
                <c:pt idx="35">
                  <c:v>46020.98</c:v>
                </c:pt>
                <c:pt idx="36">
                  <c:v>57346.14</c:v>
                </c:pt>
                <c:pt idx="37">
                  <c:v>70288.14</c:v>
                </c:pt>
                <c:pt idx="38">
                  <c:v>85233.48</c:v>
                </c:pt>
                <c:pt idx="39">
                  <c:v>106927.1</c:v>
                </c:pt>
                <c:pt idx="40">
                  <c:v>130991.9</c:v>
                </c:pt>
                <c:pt idx="41">
                  <c:v>158552.7</c:v>
                </c:pt>
                <c:pt idx="42">
                  <c:v>192157.3</c:v>
                </c:pt>
                <c:pt idx="43">
                  <c:v>230913.0</c:v>
                </c:pt>
                <c:pt idx="44">
                  <c:v>273269.9</c:v>
                </c:pt>
                <c:pt idx="45">
                  <c:v>313594.5</c:v>
                </c:pt>
                <c:pt idx="46">
                  <c:v>352690.9</c:v>
                </c:pt>
                <c:pt idx="47">
                  <c:v>382589.1</c:v>
                </c:pt>
                <c:pt idx="48">
                  <c:v>400114.1</c:v>
                </c:pt>
                <c:pt idx="49">
                  <c:v>401299.4</c:v>
                </c:pt>
                <c:pt idx="50">
                  <c:v>385456.9</c:v>
                </c:pt>
                <c:pt idx="51">
                  <c:v>356103.2</c:v>
                </c:pt>
                <c:pt idx="52">
                  <c:v>319354.8</c:v>
                </c:pt>
                <c:pt idx="53">
                  <c:v>278308.8</c:v>
                </c:pt>
                <c:pt idx="54">
                  <c:v>237267.1</c:v>
                </c:pt>
                <c:pt idx="55">
                  <c:v>198394.7</c:v>
                </c:pt>
                <c:pt idx="56">
                  <c:v>165051.2</c:v>
                </c:pt>
                <c:pt idx="57">
                  <c:v>136097.0</c:v>
                </c:pt>
                <c:pt idx="58">
                  <c:v>111489.4</c:v>
                </c:pt>
                <c:pt idx="59">
                  <c:v>91186.49</c:v>
                </c:pt>
                <c:pt idx="60">
                  <c:v>74728.51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8-066A-4444-B690-F94F5AF7DE4C}"/>
            </c:ext>
          </c:extLst>
        </c:ser>
        <c:ser>
          <c:idx val="10"/>
          <c:order val="10"/>
          <c:tx>
            <c:v>500 nM</c:v>
          </c:tx>
          <c:spPr>
            <a:ln w="38100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Data'!$AK$5:$AK$65</c:f>
              <c:numCache>
                <c:formatCode>General</c:formatCode>
                <c:ptCount val="61"/>
                <c:pt idx="0">
                  <c:v>1007.416</c:v>
                </c:pt>
                <c:pt idx="1">
                  <c:v>1010.036</c:v>
                </c:pt>
                <c:pt idx="2">
                  <c:v>1012.805</c:v>
                </c:pt>
                <c:pt idx="3">
                  <c:v>1015.809</c:v>
                </c:pt>
                <c:pt idx="4">
                  <c:v>1019.462</c:v>
                </c:pt>
                <c:pt idx="5">
                  <c:v>1023.625</c:v>
                </c:pt>
                <c:pt idx="6">
                  <c:v>1028.47</c:v>
                </c:pt>
                <c:pt idx="7">
                  <c:v>1033.639</c:v>
                </c:pt>
                <c:pt idx="8">
                  <c:v>1040.834</c:v>
                </c:pt>
                <c:pt idx="9">
                  <c:v>1048.434</c:v>
                </c:pt>
                <c:pt idx="10">
                  <c:v>1056.475</c:v>
                </c:pt>
                <c:pt idx="11">
                  <c:v>1065.351</c:v>
                </c:pt>
                <c:pt idx="12">
                  <c:v>1076.892</c:v>
                </c:pt>
                <c:pt idx="13">
                  <c:v>1087.503</c:v>
                </c:pt>
                <c:pt idx="14">
                  <c:v>1099.225</c:v>
                </c:pt>
                <c:pt idx="15">
                  <c:v>1113.838</c:v>
                </c:pt>
                <c:pt idx="16">
                  <c:v>1128.921</c:v>
                </c:pt>
                <c:pt idx="17">
                  <c:v>1148.668</c:v>
                </c:pt>
                <c:pt idx="18">
                  <c:v>1172.331</c:v>
                </c:pt>
                <c:pt idx="19">
                  <c:v>1197.62</c:v>
                </c:pt>
                <c:pt idx="20">
                  <c:v>1232.614</c:v>
                </c:pt>
                <c:pt idx="21">
                  <c:v>1275.242</c:v>
                </c:pt>
                <c:pt idx="22">
                  <c:v>1331.294</c:v>
                </c:pt>
                <c:pt idx="23">
                  <c:v>1394.737</c:v>
                </c:pt>
                <c:pt idx="24">
                  <c:v>1483.098</c:v>
                </c:pt>
                <c:pt idx="25">
                  <c:v>1592.604</c:v>
                </c:pt>
                <c:pt idx="26">
                  <c:v>1725.605</c:v>
                </c:pt>
                <c:pt idx="27">
                  <c:v>1906.859</c:v>
                </c:pt>
                <c:pt idx="28">
                  <c:v>2129.244</c:v>
                </c:pt>
                <c:pt idx="29">
                  <c:v>2423.849</c:v>
                </c:pt>
                <c:pt idx="30">
                  <c:v>2799.316</c:v>
                </c:pt>
                <c:pt idx="31">
                  <c:v>3294.097</c:v>
                </c:pt>
                <c:pt idx="32">
                  <c:v>3988.627</c:v>
                </c:pt>
                <c:pt idx="33">
                  <c:v>4799.771</c:v>
                </c:pt>
                <c:pt idx="34">
                  <c:v>6092.531</c:v>
                </c:pt>
                <c:pt idx="35">
                  <c:v>7775.478999999998</c:v>
                </c:pt>
                <c:pt idx="36">
                  <c:v>10151.09</c:v>
                </c:pt>
                <c:pt idx="37">
                  <c:v>13198.7</c:v>
                </c:pt>
                <c:pt idx="38">
                  <c:v>17344.83</c:v>
                </c:pt>
                <c:pt idx="39">
                  <c:v>24277.14</c:v>
                </c:pt>
                <c:pt idx="40">
                  <c:v>33628.07</c:v>
                </c:pt>
                <c:pt idx="41">
                  <c:v>46453.04</c:v>
                </c:pt>
                <c:pt idx="42">
                  <c:v>65193.89</c:v>
                </c:pt>
                <c:pt idx="43">
                  <c:v>92135.57</c:v>
                </c:pt>
                <c:pt idx="44">
                  <c:v>129906.5</c:v>
                </c:pt>
                <c:pt idx="45">
                  <c:v>176491.2</c:v>
                </c:pt>
                <c:pt idx="46">
                  <c:v>238506.4</c:v>
                </c:pt>
                <c:pt idx="47">
                  <c:v>310410.6</c:v>
                </c:pt>
                <c:pt idx="48">
                  <c:v>392925.7</c:v>
                </c:pt>
                <c:pt idx="49">
                  <c:v>475419.9</c:v>
                </c:pt>
                <c:pt idx="50">
                  <c:v>558697.4</c:v>
                </c:pt>
                <c:pt idx="51">
                  <c:v>630212.3</c:v>
                </c:pt>
                <c:pt idx="52">
                  <c:v>686548.3</c:v>
                </c:pt>
                <c:pt idx="53">
                  <c:v>731138.8</c:v>
                </c:pt>
                <c:pt idx="54">
                  <c:v>763907.0</c:v>
                </c:pt>
                <c:pt idx="55">
                  <c:v>787395.8</c:v>
                </c:pt>
                <c:pt idx="56">
                  <c:v>802310.8</c:v>
                </c:pt>
                <c:pt idx="57">
                  <c:v>811779.4</c:v>
                </c:pt>
                <c:pt idx="58">
                  <c:v>817287.8</c:v>
                </c:pt>
                <c:pt idx="59">
                  <c:v>819301.8</c:v>
                </c:pt>
                <c:pt idx="60">
                  <c:v>819183.6</c:v>
                </c:pt>
              </c:numCache>
            </c:numRef>
          </c:xVal>
          <c:yVal>
            <c:numRef>
              <c:f>'Serial Dilution Data'!$AM$5:$AM$65</c:f>
              <c:numCache>
                <c:formatCode>General</c:formatCode>
                <c:ptCount val="61"/>
                <c:pt idx="0">
                  <c:v>54.69149</c:v>
                </c:pt>
                <c:pt idx="1">
                  <c:v>57.96937</c:v>
                </c:pt>
                <c:pt idx="2">
                  <c:v>63.99203</c:v>
                </c:pt>
                <c:pt idx="3">
                  <c:v>72.05069</c:v>
                </c:pt>
                <c:pt idx="4">
                  <c:v>82.9201</c:v>
                </c:pt>
                <c:pt idx="5">
                  <c:v>96.9583</c:v>
                </c:pt>
                <c:pt idx="6">
                  <c:v>113.9699</c:v>
                </c:pt>
                <c:pt idx="7">
                  <c:v>135.6051</c:v>
                </c:pt>
                <c:pt idx="8">
                  <c:v>161.867</c:v>
                </c:pt>
                <c:pt idx="9">
                  <c:v>193.6936</c:v>
                </c:pt>
                <c:pt idx="10">
                  <c:v>232.5139</c:v>
                </c:pt>
                <c:pt idx="11">
                  <c:v>280.9909</c:v>
                </c:pt>
                <c:pt idx="12">
                  <c:v>342.8376</c:v>
                </c:pt>
                <c:pt idx="13">
                  <c:v>418.1116</c:v>
                </c:pt>
                <c:pt idx="14">
                  <c:v>510.9358999999997</c:v>
                </c:pt>
                <c:pt idx="15">
                  <c:v>625.9535999999997</c:v>
                </c:pt>
                <c:pt idx="16">
                  <c:v>767.6854</c:v>
                </c:pt>
                <c:pt idx="17">
                  <c:v>961.179</c:v>
                </c:pt>
                <c:pt idx="18">
                  <c:v>1184.004</c:v>
                </c:pt>
                <c:pt idx="19">
                  <c:v>1452.297</c:v>
                </c:pt>
                <c:pt idx="20">
                  <c:v>1811.969</c:v>
                </c:pt>
                <c:pt idx="21">
                  <c:v>2236.369</c:v>
                </c:pt>
                <c:pt idx="22">
                  <c:v>2798.208</c:v>
                </c:pt>
                <c:pt idx="23">
                  <c:v>3424.89</c:v>
                </c:pt>
                <c:pt idx="24">
                  <c:v>4285.591</c:v>
                </c:pt>
                <c:pt idx="25">
                  <c:v>5328.932</c:v>
                </c:pt>
                <c:pt idx="26">
                  <c:v>6570.088</c:v>
                </c:pt>
                <c:pt idx="27">
                  <c:v>8225.887999999992</c:v>
                </c:pt>
                <c:pt idx="28">
                  <c:v>10173.74</c:v>
                </c:pt>
                <c:pt idx="29">
                  <c:v>12648.11</c:v>
                </c:pt>
                <c:pt idx="30">
                  <c:v>15604.88</c:v>
                </c:pt>
                <c:pt idx="31">
                  <c:v>19536.68</c:v>
                </c:pt>
                <c:pt idx="32">
                  <c:v>24109.58</c:v>
                </c:pt>
                <c:pt idx="33">
                  <c:v>29964.59</c:v>
                </c:pt>
                <c:pt idx="34">
                  <c:v>37124.24</c:v>
                </c:pt>
                <c:pt idx="35">
                  <c:v>45801.91</c:v>
                </c:pt>
                <c:pt idx="36">
                  <c:v>57131.88</c:v>
                </c:pt>
                <c:pt idx="37">
                  <c:v>70051.52</c:v>
                </c:pt>
                <c:pt idx="38">
                  <c:v>85115.84</c:v>
                </c:pt>
                <c:pt idx="39">
                  <c:v>106852.5</c:v>
                </c:pt>
                <c:pt idx="40">
                  <c:v>130519.7</c:v>
                </c:pt>
                <c:pt idx="41">
                  <c:v>158139.9</c:v>
                </c:pt>
                <c:pt idx="42">
                  <c:v>191202.9</c:v>
                </c:pt>
                <c:pt idx="43">
                  <c:v>229255.2</c:v>
                </c:pt>
                <c:pt idx="44">
                  <c:v>271192.1</c:v>
                </c:pt>
                <c:pt idx="45">
                  <c:v>310598.1</c:v>
                </c:pt>
                <c:pt idx="46">
                  <c:v>348186.3</c:v>
                </c:pt>
                <c:pt idx="47">
                  <c:v>376212.6</c:v>
                </c:pt>
                <c:pt idx="48">
                  <c:v>391564.5</c:v>
                </c:pt>
                <c:pt idx="49">
                  <c:v>390305.8</c:v>
                </c:pt>
                <c:pt idx="50">
                  <c:v>372537.7</c:v>
                </c:pt>
                <c:pt idx="51">
                  <c:v>341929.7</c:v>
                </c:pt>
                <c:pt idx="52">
                  <c:v>304635.4</c:v>
                </c:pt>
                <c:pt idx="53">
                  <c:v>263709.3</c:v>
                </c:pt>
                <c:pt idx="54">
                  <c:v>223696.3</c:v>
                </c:pt>
                <c:pt idx="55">
                  <c:v>185994.5</c:v>
                </c:pt>
                <c:pt idx="56">
                  <c:v>153758.9</c:v>
                </c:pt>
                <c:pt idx="57">
                  <c:v>126208.2</c:v>
                </c:pt>
                <c:pt idx="58">
                  <c:v>103007.9</c:v>
                </c:pt>
                <c:pt idx="59">
                  <c:v>83901.34</c:v>
                </c:pt>
                <c:pt idx="60">
                  <c:v>68372.98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9-066A-4444-B690-F94F5AF7DE4C}"/>
            </c:ext>
          </c:extLst>
        </c:ser>
        <c:ser>
          <c:idx val="11"/>
          <c:order val="11"/>
          <c:tx>
            <c:v>700 nM</c:v>
          </c:tx>
          <c:spPr>
            <a:ln w="38100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'Serial Dilution Data'!$AO$5:$AO$65</c:f>
              <c:numCache>
                <c:formatCode>General</c:formatCode>
                <c:ptCount val="61"/>
                <c:pt idx="0">
                  <c:v>992.3199999999997</c:v>
                </c:pt>
                <c:pt idx="1">
                  <c:v>995.033</c:v>
                </c:pt>
                <c:pt idx="2">
                  <c:v>997.8439999999997</c:v>
                </c:pt>
                <c:pt idx="3">
                  <c:v>1001.183</c:v>
                </c:pt>
                <c:pt idx="4">
                  <c:v>1005.103</c:v>
                </c:pt>
                <c:pt idx="5">
                  <c:v>1009.574</c:v>
                </c:pt>
                <c:pt idx="6">
                  <c:v>1014.453</c:v>
                </c:pt>
                <c:pt idx="7">
                  <c:v>1020.862</c:v>
                </c:pt>
                <c:pt idx="8">
                  <c:v>1027.272</c:v>
                </c:pt>
                <c:pt idx="9">
                  <c:v>1035.189</c:v>
                </c:pt>
                <c:pt idx="10">
                  <c:v>1043.326</c:v>
                </c:pt>
                <c:pt idx="11">
                  <c:v>1052.83</c:v>
                </c:pt>
                <c:pt idx="12">
                  <c:v>1063.381</c:v>
                </c:pt>
                <c:pt idx="13">
                  <c:v>1075.814</c:v>
                </c:pt>
                <c:pt idx="14">
                  <c:v>1086.87</c:v>
                </c:pt>
                <c:pt idx="15">
                  <c:v>1102.285</c:v>
                </c:pt>
                <c:pt idx="16">
                  <c:v>1118.295</c:v>
                </c:pt>
                <c:pt idx="17">
                  <c:v>1138.435</c:v>
                </c:pt>
                <c:pt idx="18">
                  <c:v>1160.787</c:v>
                </c:pt>
                <c:pt idx="19">
                  <c:v>1186.951</c:v>
                </c:pt>
                <c:pt idx="20">
                  <c:v>1223.273</c:v>
                </c:pt>
                <c:pt idx="21">
                  <c:v>1267.462</c:v>
                </c:pt>
                <c:pt idx="22">
                  <c:v>1322.22</c:v>
                </c:pt>
                <c:pt idx="23">
                  <c:v>1387.41</c:v>
                </c:pt>
                <c:pt idx="24">
                  <c:v>1477.48</c:v>
                </c:pt>
                <c:pt idx="25">
                  <c:v>1586.773</c:v>
                </c:pt>
                <c:pt idx="26">
                  <c:v>1721.554</c:v>
                </c:pt>
                <c:pt idx="27">
                  <c:v>1908.825</c:v>
                </c:pt>
                <c:pt idx="28">
                  <c:v>2127.638</c:v>
                </c:pt>
                <c:pt idx="29">
                  <c:v>2429.847</c:v>
                </c:pt>
                <c:pt idx="30">
                  <c:v>2810.762999999999</c:v>
                </c:pt>
                <c:pt idx="31">
                  <c:v>3298.902</c:v>
                </c:pt>
                <c:pt idx="32">
                  <c:v>4132.483</c:v>
                </c:pt>
                <c:pt idx="33">
                  <c:v>4900.74</c:v>
                </c:pt>
                <c:pt idx="34">
                  <c:v>6169.383000000001</c:v>
                </c:pt>
                <c:pt idx="35">
                  <c:v>7891.632</c:v>
                </c:pt>
                <c:pt idx="36">
                  <c:v>10348.34</c:v>
                </c:pt>
                <c:pt idx="37">
                  <c:v>13403.62</c:v>
                </c:pt>
                <c:pt idx="38">
                  <c:v>17881.45</c:v>
                </c:pt>
                <c:pt idx="39">
                  <c:v>24848.42</c:v>
                </c:pt>
                <c:pt idx="40">
                  <c:v>34296.59</c:v>
                </c:pt>
                <c:pt idx="41">
                  <c:v>47348.26</c:v>
                </c:pt>
                <c:pt idx="42">
                  <c:v>66316.38</c:v>
                </c:pt>
                <c:pt idx="43">
                  <c:v>94333.05</c:v>
                </c:pt>
                <c:pt idx="44">
                  <c:v>132692.7</c:v>
                </c:pt>
                <c:pt idx="45">
                  <c:v>179716.2</c:v>
                </c:pt>
                <c:pt idx="46">
                  <c:v>241351.5</c:v>
                </c:pt>
                <c:pt idx="47">
                  <c:v>312241.6</c:v>
                </c:pt>
                <c:pt idx="48">
                  <c:v>391192.6</c:v>
                </c:pt>
                <c:pt idx="49">
                  <c:v>470459.0</c:v>
                </c:pt>
                <c:pt idx="50">
                  <c:v>550416.6</c:v>
                </c:pt>
                <c:pt idx="51">
                  <c:v>616154.6999999993</c:v>
                </c:pt>
                <c:pt idx="52">
                  <c:v>667031.4</c:v>
                </c:pt>
                <c:pt idx="53">
                  <c:v>707632.1</c:v>
                </c:pt>
                <c:pt idx="54">
                  <c:v>736761.0</c:v>
                </c:pt>
                <c:pt idx="55">
                  <c:v>756906.6</c:v>
                </c:pt>
                <c:pt idx="56">
                  <c:v>768995.8</c:v>
                </c:pt>
                <c:pt idx="57">
                  <c:v>776366.1</c:v>
                </c:pt>
                <c:pt idx="58">
                  <c:v>779984.3</c:v>
                </c:pt>
                <c:pt idx="59">
                  <c:v>780948.7</c:v>
                </c:pt>
                <c:pt idx="60">
                  <c:v>780151.9</c:v>
                </c:pt>
              </c:numCache>
            </c:numRef>
          </c:xVal>
          <c:yVal>
            <c:numRef>
              <c:f>'Serial Dilution Data'!$AQ$5:$AQ$65</c:f>
              <c:numCache>
                <c:formatCode>General</c:formatCode>
                <c:ptCount val="61"/>
                <c:pt idx="0">
                  <c:v>54.36858</c:v>
                </c:pt>
                <c:pt idx="1">
                  <c:v>57.64594</c:v>
                </c:pt>
                <c:pt idx="2">
                  <c:v>63.59656000000001</c:v>
                </c:pt>
                <c:pt idx="3">
                  <c:v>71.87771999999998</c:v>
                </c:pt>
                <c:pt idx="4">
                  <c:v>82.8878</c:v>
                </c:pt>
                <c:pt idx="5">
                  <c:v>97.2394</c:v>
                </c:pt>
                <c:pt idx="6">
                  <c:v>113.988</c:v>
                </c:pt>
                <c:pt idx="7">
                  <c:v>135.5843</c:v>
                </c:pt>
                <c:pt idx="8">
                  <c:v>161.7688</c:v>
                </c:pt>
                <c:pt idx="9">
                  <c:v>194.0399</c:v>
                </c:pt>
                <c:pt idx="10">
                  <c:v>233.1743</c:v>
                </c:pt>
                <c:pt idx="11">
                  <c:v>281.2859</c:v>
                </c:pt>
                <c:pt idx="12">
                  <c:v>341.7570999999999</c:v>
                </c:pt>
                <c:pt idx="13">
                  <c:v>418.5068</c:v>
                </c:pt>
                <c:pt idx="14">
                  <c:v>511.0578</c:v>
                </c:pt>
                <c:pt idx="15">
                  <c:v>626.4873</c:v>
                </c:pt>
                <c:pt idx="16">
                  <c:v>768.5808</c:v>
                </c:pt>
                <c:pt idx="17">
                  <c:v>963.4019999999997</c:v>
                </c:pt>
                <c:pt idx="18">
                  <c:v>1184.296</c:v>
                </c:pt>
                <c:pt idx="19">
                  <c:v>1452.583</c:v>
                </c:pt>
                <c:pt idx="20">
                  <c:v>1812.843</c:v>
                </c:pt>
                <c:pt idx="21">
                  <c:v>2236.067</c:v>
                </c:pt>
                <c:pt idx="22">
                  <c:v>2796.782</c:v>
                </c:pt>
                <c:pt idx="23">
                  <c:v>3424.728999999998</c:v>
                </c:pt>
                <c:pt idx="24">
                  <c:v>4284.621</c:v>
                </c:pt>
                <c:pt idx="25">
                  <c:v>5327.083000000001</c:v>
                </c:pt>
                <c:pt idx="26">
                  <c:v>6569.033</c:v>
                </c:pt>
                <c:pt idx="27">
                  <c:v>8226.461999999989</c:v>
                </c:pt>
                <c:pt idx="28">
                  <c:v>10173.89</c:v>
                </c:pt>
                <c:pt idx="29">
                  <c:v>12636.84</c:v>
                </c:pt>
                <c:pt idx="30">
                  <c:v>15591.62</c:v>
                </c:pt>
                <c:pt idx="31">
                  <c:v>19529.93</c:v>
                </c:pt>
                <c:pt idx="32">
                  <c:v>23914.03</c:v>
                </c:pt>
                <c:pt idx="33">
                  <c:v>30121.25</c:v>
                </c:pt>
                <c:pt idx="34">
                  <c:v>37033.24</c:v>
                </c:pt>
                <c:pt idx="35">
                  <c:v>45651.75</c:v>
                </c:pt>
                <c:pt idx="36">
                  <c:v>57028.35</c:v>
                </c:pt>
                <c:pt idx="37">
                  <c:v>69778.02</c:v>
                </c:pt>
                <c:pt idx="38">
                  <c:v>85712.7</c:v>
                </c:pt>
                <c:pt idx="39">
                  <c:v>106777.6</c:v>
                </c:pt>
                <c:pt idx="40">
                  <c:v>129676.6</c:v>
                </c:pt>
                <c:pt idx="41">
                  <c:v>157154.2</c:v>
                </c:pt>
                <c:pt idx="42">
                  <c:v>189724.5</c:v>
                </c:pt>
                <c:pt idx="43">
                  <c:v>227014.8</c:v>
                </c:pt>
                <c:pt idx="44">
                  <c:v>267432.8</c:v>
                </c:pt>
                <c:pt idx="45">
                  <c:v>304829.3</c:v>
                </c:pt>
                <c:pt idx="46">
                  <c:v>339354.6</c:v>
                </c:pt>
                <c:pt idx="47">
                  <c:v>364339.1</c:v>
                </c:pt>
                <c:pt idx="48">
                  <c:v>375966.7</c:v>
                </c:pt>
                <c:pt idx="49">
                  <c:v>373711.8</c:v>
                </c:pt>
                <c:pt idx="50">
                  <c:v>351898.8</c:v>
                </c:pt>
                <c:pt idx="51">
                  <c:v>320558.5</c:v>
                </c:pt>
                <c:pt idx="52">
                  <c:v>284811.6</c:v>
                </c:pt>
                <c:pt idx="53">
                  <c:v>244817.9</c:v>
                </c:pt>
                <c:pt idx="54">
                  <c:v>206765.2</c:v>
                </c:pt>
                <c:pt idx="55">
                  <c:v>171399.0</c:v>
                </c:pt>
                <c:pt idx="56">
                  <c:v>141335.7</c:v>
                </c:pt>
                <c:pt idx="57">
                  <c:v>115668.9</c:v>
                </c:pt>
                <c:pt idx="58">
                  <c:v>93970.48</c:v>
                </c:pt>
                <c:pt idx="59">
                  <c:v>76450.3</c:v>
                </c:pt>
                <c:pt idx="60">
                  <c:v>62320.6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A-066A-4444-B690-F94F5AF7DE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81771072"/>
        <c:axId val="-1302850672"/>
        <c:extLst xmlns:c16r2="http://schemas.microsoft.com/office/drawing/2015/06/chart">
          <c:ext xmlns:c15="http://schemas.microsoft.com/office/drawing/2012/chart" uri="{02D57815-91ED-43cb-92C2-25804820EDAC}">
            <c15:filteredScatterSeries>
              <c15:ser>
                <c:idx val="1"/>
                <c:order val="1"/>
                <c:tx>
                  <c:v>B-CD</c:v>
                </c:tx>
                <c:spPr>
                  <a:ln w="19050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x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Modification!$U$5:$U$66</c15:sqref>
                        </c15:formulaRef>
                      </c:ext>
                    </c:extLst>
                    <c:numCache>
                      <c:formatCode>General</c:formatCode>
                      <c:ptCount val="62"/>
                      <c:pt idx="0">
                        <c:v>1095.824</c:v>
                      </c:pt>
                      <c:pt idx="1">
                        <c:v>1097.485</c:v>
                      </c:pt>
                      <c:pt idx="2">
                        <c:v>1099.834</c:v>
                      </c:pt>
                      <c:pt idx="3">
                        <c:v>1102.359</c:v>
                      </c:pt>
                      <c:pt idx="4">
                        <c:v>1105.528</c:v>
                      </c:pt>
                      <c:pt idx="5">
                        <c:v>1109.229</c:v>
                      </c:pt>
                      <c:pt idx="6">
                        <c:v>1113.599</c:v>
                      </c:pt>
                      <c:pt idx="7">
                        <c:v>1118.748</c:v>
                      </c:pt>
                      <c:pt idx="8">
                        <c:v>1124.742</c:v>
                      </c:pt>
                      <c:pt idx="9">
                        <c:v>1131.842</c:v>
                      </c:pt>
                      <c:pt idx="10">
                        <c:v>1139.738</c:v>
                      </c:pt>
                      <c:pt idx="11">
                        <c:v>1148.714</c:v>
                      </c:pt>
                      <c:pt idx="12">
                        <c:v>1160.366</c:v>
                      </c:pt>
                      <c:pt idx="13">
                        <c:v>1170.977</c:v>
                      </c:pt>
                      <c:pt idx="14">
                        <c:v>1183.212</c:v>
                      </c:pt>
                      <c:pt idx="15">
                        <c:v>1195.553</c:v>
                      </c:pt>
                      <c:pt idx="16">
                        <c:v>1209.715</c:v>
                      </c:pt>
                      <c:pt idx="17">
                        <c:v>1227.904</c:v>
                      </c:pt>
                      <c:pt idx="18">
                        <c:v>1248.667</c:v>
                      </c:pt>
                      <c:pt idx="19">
                        <c:v>1271.692</c:v>
                      </c:pt>
                      <c:pt idx="20">
                        <c:v>1302.807</c:v>
                      </c:pt>
                      <c:pt idx="21">
                        <c:v>1341.801</c:v>
                      </c:pt>
                      <c:pt idx="22">
                        <c:v>1390.846</c:v>
                      </c:pt>
                      <c:pt idx="23">
                        <c:v>1450.217</c:v>
                      </c:pt>
                      <c:pt idx="24">
                        <c:v>1532.215</c:v>
                      </c:pt>
                      <c:pt idx="25">
                        <c:v>1635.591</c:v>
                      </c:pt>
                      <c:pt idx="26">
                        <c:v>1762.992</c:v>
                      </c:pt>
                      <c:pt idx="27">
                        <c:v>1939.045</c:v>
                      </c:pt>
                      <c:pt idx="28">
                        <c:v>2159.262999999999</c:v>
                      </c:pt>
                      <c:pt idx="29">
                        <c:v>2456.25</c:v>
                      </c:pt>
                      <c:pt idx="30">
                        <c:v>2822.502</c:v>
                      </c:pt>
                      <c:pt idx="31">
                        <c:v>3347.202</c:v>
                      </c:pt>
                      <c:pt idx="32">
                        <c:v>4186.427000000001</c:v>
                      </c:pt>
                      <c:pt idx="33">
                        <c:v>4948.141</c:v>
                      </c:pt>
                      <c:pt idx="34">
                        <c:v>6390.185</c:v>
                      </c:pt>
                      <c:pt idx="35">
                        <c:v>8173.792</c:v>
                      </c:pt>
                      <c:pt idx="36">
                        <c:v>10927.01</c:v>
                      </c:pt>
                      <c:pt idx="37">
                        <c:v>14369.72</c:v>
                      </c:pt>
                      <c:pt idx="38">
                        <c:v>19547.87</c:v>
                      </c:pt>
                      <c:pt idx="39">
                        <c:v>27163.16</c:v>
                      </c:pt>
                      <c:pt idx="40">
                        <c:v>38250.79</c:v>
                      </c:pt>
                      <c:pt idx="41">
                        <c:v>52598.32</c:v>
                      </c:pt>
                      <c:pt idx="42">
                        <c:v>74295.45</c:v>
                      </c:pt>
                      <c:pt idx="43">
                        <c:v>104240.9</c:v>
                      </c:pt>
                      <c:pt idx="44">
                        <c:v>144563.2</c:v>
                      </c:pt>
                      <c:pt idx="45">
                        <c:v>191764.8</c:v>
                      </c:pt>
                      <c:pt idx="46">
                        <c:v>250355.3</c:v>
                      </c:pt>
                      <c:pt idx="47">
                        <c:v>312737.0</c:v>
                      </c:pt>
                      <c:pt idx="48">
                        <c:v>377911.9</c:v>
                      </c:pt>
                      <c:pt idx="49">
                        <c:v>437046.3</c:v>
                      </c:pt>
                      <c:pt idx="50">
                        <c:v>491511.0</c:v>
                      </c:pt>
                      <c:pt idx="51">
                        <c:v>534727.0</c:v>
                      </c:pt>
                      <c:pt idx="52">
                        <c:v>566847.0</c:v>
                      </c:pt>
                      <c:pt idx="53">
                        <c:v>591171.9</c:v>
                      </c:pt>
                      <c:pt idx="54">
                        <c:v>608709.9</c:v>
                      </c:pt>
                      <c:pt idx="55">
                        <c:v>621162.4</c:v>
                      </c:pt>
                      <c:pt idx="56">
                        <c:v>629666.4</c:v>
                      </c:pt>
                      <c:pt idx="57">
                        <c:v>634582.6</c:v>
                      </c:pt>
                      <c:pt idx="58">
                        <c:v>637380.6</c:v>
                      </c:pt>
                      <c:pt idx="59">
                        <c:v>638016.3</c:v>
                      </c:pt>
                      <c:pt idx="60">
                        <c:v>638842.3</c:v>
                      </c:pt>
                    </c:numCache>
                  </c:numRef>
                </c:xVal>
                <c:y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Modification!$W$5:$W$65</c15:sqref>
                        </c15:formulaRef>
                      </c:ext>
                    </c:extLst>
                    <c:numCache>
                      <c:formatCode>General</c:formatCode>
                      <c:ptCount val="61"/>
                      <c:pt idx="0">
                        <c:v>53.14025</c:v>
                      </c:pt>
                      <c:pt idx="1">
                        <c:v>56.12316000000001</c:v>
                      </c:pt>
                      <c:pt idx="2">
                        <c:v>61.65366</c:v>
                      </c:pt>
                      <c:pt idx="3">
                        <c:v>69.54962</c:v>
                      </c:pt>
                      <c:pt idx="4">
                        <c:v>80.22239999999998</c:v>
                      </c:pt>
                      <c:pt idx="5">
                        <c:v>93.53304</c:v>
                      </c:pt>
                      <c:pt idx="6">
                        <c:v>109.9972</c:v>
                      </c:pt>
                      <c:pt idx="7">
                        <c:v>130.701</c:v>
                      </c:pt>
                      <c:pt idx="8">
                        <c:v>156.8536</c:v>
                      </c:pt>
                      <c:pt idx="9">
                        <c:v>188.1726</c:v>
                      </c:pt>
                      <c:pt idx="10">
                        <c:v>225.5455</c:v>
                      </c:pt>
                      <c:pt idx="11">
                        <c:v>272.4241999999997</c:v>
                      </c:pt>
                      <c:pt idx="12">
                        <c:v>333.4929</c:v>
                      </c:pt>
                      <c:pt idx="13">
                        <c:v>404.5214999999997</c:v>
                      </c:pt>
                      <c:pt idx="14">
                        <c:v>494.2953999999997</c:v>
                      </c:pt>
                      <c:pt idx="15">
                        <c:v>605.5598</c:v>
                      </c:pt>
                      <c:pt idx="16">
                        <c:v>742.4782</c:v>
                      </c:pt>
                      <c:pt idx="17">
                        <c:v>928.4105999999997</c:v>
                      </c:pt>
                      <c:pt idx="18">
                        <c:v>1142.922</c:v>
                      </c:pt>
                      <c:pt idx="19">
                        <c:v>1404.353</c:v>
                      </c:pt>
                      <c:pt idx="20">
                        <c:v>1753.488</c:v>
                      </c:pt>
                      <c:pt idx="21">
                        <c:v>2167.982</c:v>
                      </c:pt>
                      <c:pt idx="22">
                        <c:v>2713.564</c:v>
                      </c:pt>
                      <c:pt idx="23">
                        <c:v>3326.742999999999</c:v>
                      </c:pt>
                      <c:pt idx="24">
                        <c:v>4168.044</c:v>
                      </c:pt>
                      <c:pt idx="25">
                        <c:v>5188.142</c:v>
                      </c:pt>
                      <c:pt idx="26">
                        <c:v>6403.367</c:v>
                      </c:pt>
                      <c:pt idx="27">
                        <c:v>8026.099</c:v>
                      </c:pt>
                      <c:pt idx="28">
                        <c:v>9934.469999999988</c:v>
                      </c:pt>
                      <c:pt idx="29">
                        <c:v>12360.69</c:v>
                      </c:pt>
                      <c:pt idx="30">
                        <c:v>15253.25</c:v>
                      </c:pt>
                      <c:pt idx="31">
                        <c:v>19123.49000000001</c:v>
                      </c:pt>
                      <c:pt idx="32">
                        <c:v>23514.18</c:v>
                      </c:pt>
                      <c:pt idx="33">
                        <c:v>29467.31</c:v>
                      </c:pt>
                      <c:pt idx="34">
                        <c:v>36329.29</c:v>
                      </c:pt>
                      <c:pt idx="35">
                        <c:v>44905.19</c:v>
                      </c:pt>
                      <c:pt idx="36">
                        <c:v>55862.23</c:v>
                      </c:pt>
                      <c:pt idx="37">
                        <c:v>68230.43</c:v>
                      </c:pt>
                      <c:pt idx="38">
                        <c:v>83800.17</c:v>
                      </c:pt>
                      <c:pt idx="39">
                        <c:v>103165.1</c:v>
                      </c:pt>
                      <c:pt idx="40">
                        <c:v>125781.6</c:v>
                      </c:pt>
                      <c:pt idx="41">
                        <c:v>150574.3</c:v>
                      </c:pt>
                      <c:pt idx="42">
                        <c:v>179982.3</c:v>
                      </c:pt>
                      <c:pt idx="43">
                        <c:v>211661.2</c:v>
                      </c:pt>
                      <c:pt idx="44">
                        <c:v>243727.2</c:v>
                      </c:pt>
                      <c:pt idx="45">
                        <c:v>270149.4</c:v>
                      </c:pt>
                      <c:pt idx="46">
                        <c:v>290352.3</c:v>
                      </c:pt>
                      <c:pt idx="47">
                        <c:v>299217.5</c:v>
                      </c:pt>
                      <c:pt idx="48">
                        <c:v>295689.9</c:v>
                      </c:pt>
                      <c:pt idx="49">
                        <c:v>280669.5</c:v>
                      </c:pt>
                      <c:pt idx="50">
                        <c:v>255563.8</c:v>
                      </c:pt>
                      <c:pt idx="51">
                        <c:v>225669.3</c:v>
                      </c:pt>
                      <c:pt idx="52">
                        <c:v>195439.8</c:v>
                      </c:pt>
                      <c:pt idx="53">
                        <c:v>165593.1</c:v>
                      </c:pt>
                      <c:pt idx="54">
                        <c:v>138356.1</c:v>
                      </c:pt>
                      <c:pt idx="55">
                        <c:v>114033.5</c:v>
                      </c:pt>
                      <c:pt idx="56">
                        <c:v>94017.2</c:v>
                      </c:pt>
                      <c:pt idx="57">
                        <c:v>77020.13</c:v>
                      </c:pt>
                      <c:pt idx="58">
                        <c:v>62943.79</c:v>
                      </c:pt>
                      <c:pt idx="59">
                        <c:v>51218.46</c:v>
                      </c:pt>
                      <c:pt idx="60">
                        <c:v>42088.7</c:v>
                      </c:pt>
                    </c:numCache>
                  </c:numRef>
                </c:yVal>
                <c:smooth val="0"/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B-066A-4444-B690-F94F5AF7DE4C}"/>
                  </c:ext>
                </c:extLst>
              </c15:ser>
            </c15:filteredScatterSeries>
          </c:ext>
        </c:extLst>
      </c:scatterChart>
      <c:valAx>
        <c:axId val="-158177107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Arial Hebrew"/>
                  </a:defRPr>
                </a:pPr>
                <a:r>
                  <a:rPr lang="en-US"/>
                  <a:t>Zreal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Arial Hebrew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Arial Hebrew"/>
              </a:defRPr>
            </a:pPr>
            <a:endParaRPr lang="en-US"/>
          </a:p>
        </c:txPr>
        <c:crossAx val="-1302850672"/>
        <c:crosses val="autoZero"/>
        <c:crossBetween val="midCat"/>
      </c:valAx>
      <c:valAx>
        <c:axId val="-130285067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Arial Hebrew"/>
                  </a:defRPr>
                </a:pPr>
                <a:r>
                  <a:rPr lang="en-US"/>
                  <a:t>-Zimag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Arial Hebrew"/>
                </a:defRPr>
              </a:pPr>
              <a:endParaRPr lang="en-US"/>
            </a:p>
          </c:txPr>
        </c:title>
        <c:numFmt formatCode="#,##0;\-#,##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Arial Hebrew"/>
              </a:defRPr>
            </a:pPr>
            <a:endParaRPr lang="en-US"/>
          </a:p>
        </c:txPr>
        <c:crossAx val="-1581771072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Arial Hebrew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cs typeface="Arial Hebrew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742701415692"/>
          <c:y val="0.0509259259259259"/>
          <c:w val="0.7487018407828"/>
          <c:h val="0.76543180413508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'[Copy of 181024 MM_.xlsx]Sheet5'!$A$4:$A$10</c:f>
              <c:numCache>
                <c:formatCode>General</c:formatCode>
                <c:ptCount val="7"/>
                <c:pt idx="0">
                  <c:v>0.0</c:v>
                </c:pt>
                <c:pt idx="1">
                  <c:v>2.5</c:v>
                </c:pt>
                <c:pt idx="2">
                  <c:v>5.0</c:v>
                </c:pt>
                <c:pt idx="3">
                  <c:v>10.0</c:v>
                </c:pt>
                <c:pt idx="4">
                  <c:v>20.0</c:v>
                </c:pt>
                <c:pt idx="5">
                  <c:v>40.0</c:v>
                </c:pt>
                <c:pt idx="6">
                  <c:v>80.0</c:v>
                </c:pt>
              </c:numCache>
            </c:numRef>
          </c:xVal>
          <c:yVal>
            <c:numRef>
              <c:f>'[Copy of 181024 MM_.xlsx]Sheet5'!$C$4:$C$10</c:f>
              <c:numCache>
                <c:formatCode>0.00E+00</c:formatCode>
                <c:ptCount val="7"/>
                <c:pt idx="0">
                  <c:v>0.0</c:v>
                </c:pt>
                <c:pt idx="1">
                  <c:v>215100.0</c:v>
                </c:pt>
                <c:pt idx="2">
                  <c:v>276000.0</c:v>
                </c:pt>
                <c:pt idx="3">
                  <c:v>186300.0</c:v>
                </c:pt>
                <c:pt idx="4">
                  <c:v>295800.0</c:v>
                </c:pt>
                <c:pt idx="5">
                  <c:v>448900.0</c:v>
                </c:pt>
                <c:pt idx="6">
                  <c:v>234900.0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EBB-4DC8-A07A-31CAC869434A}"/>
            </c:ext>
          </c:extLst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036748031496063"/>
                  <c:y val="-0.300372557596967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800" b="0" i="0" u="none" strike="noStrike" kern="1200" baseline="0">
                        <a:solidFill>
                          <a:sysClr val="windowText" lastClr="000000"/>
                        </a:solidFill>
                        <a:latin typeface="Arial Hebrew" charset="-79"/>
                        <a:ea typeface="Arial Hebrew" charset="-79"/>
                        <a:cs typeface="Arial Hebrew" charset="-79"/>
                      </a:defRPr>
                    </a:pPr>
                    <a:r>
                      <a:rPr lang="en-US" dirty="0"/>
                      <a:t>y = </a:t>
                    </a:r>
                    <a:r>
                      <a:rPr lang="en-US" b="1" dirty="0"/>
                      <a:t>-199.96</a:t>
                    </a:r>
                    <a:r>
                      <a:rPr lang="en-US" dirty="0"/>
                      <a:t>x + 282656</a:t>
                    </a:r>
                    <a:br>
                      <a:rPr lang="en-US" dirty="0"/>
                    </a:br>
                    <a:r>
                      <a:rPr lang="en-US" dirty="0"/>
                      <a:t>R² = 0.9811</a:t>
                    </a: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800" b="0" i="0" u="none" strike="noStrike" kern="1200" baseline="0">
                      <a:solidFill>
                        <a:sysClr val="windowText" lastClr="000000"/>
                      </a:solidFill>
                      <a:latin typeface="Arial Hebrew" charset="-79"/>
                      <a:ea typeface="Arial Hebrew" charset="-79"/>
                      <a:cs typeface="Arial Hebrew" charset="-79"/>
                    </a:defRPr>
                  </a:pPr>
                  <a:endParaRPr lang="en-US"/>
                </a:p>
              </c:txPr>
            </c:trendlineLbl>
          </c:trendline>
          <c:xVal>
            <c:numRef>
              <c:f>'[Copy of 181024 MM_.xlsx]Sheet5'!$A$11:$A$14</c:f>
              <c:numCache>
                <c:formatCode>General</c:formatCode>
                <c:ptCount val="4"/>
                <c:pt idx="0">
                  <c:v>160.0</c:v>
                </c:pt>
                <c:pt idx="1">
                  <c:v>300.0</c:v>
                </c:pt>
                <c:pt idx="2">
                  <c:v>500.0</c:v>
                </c:pt>
                <c:pt idx="3">
                  <c:v>700.0</c:v>
                </c:pt>
              </c:numCache>
            </c:numRef>
          </c:xVal>
          <c:yVal>
            <c:numRef>
              <c:f>'[Copy of 181024 MM_.xlsx]Sheet5'!$C$11:$C$14</c:f>
              <c:numCache>
                <c:formatCode>0.00E+00</c:formatCode>
                <c:ptCount val="4"/>
                <c:pt idx="0">
                  <c:v>257300.0</c:v>
                </c:pt>
                <c:pt idx="1">
                  <c:v>213800.0</c:v>
                </c:pt>
                <c:pt idx="2">
                  <c:v>182500.0</c:v>
                </c:pt>
                <c:pt idx="3">
                  <c:v>145100.0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EBB-4DC8-A07A-31CAC86943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07141248"/>
        <c:axId val="-1207180976"/>
      </c:scatterChart>
      <c:valAx>
        <c:axId val="-120714124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Concentration (nM)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207180976"/>
        <c:crosses val="autoZero"/>
        <c:crossBetween val="midCat"/>
      </c:valAx>
      <c:valAx>
        <c:axId val="-120718097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 dirty="0" err="1"/>
                  <a:t>Rct</a:t>
                </a:r>
                <a:r>
                  <a:rPr lang="en-US" dirty="0"/>
                  <a:t> - Rct</a:t>
                </a:r>
                <a:r>
                  <a:rPr lang="en-US" baseline="-25000" dirty="0"/>
                  <a:t>0</a:t>
                </a:r>
                <a:r>
                  <a:rPr lang="en-US" dirty="0"/>
                  <a:t> (Ohms)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000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207141248"/>
        <c:crosses val="autoZero"/>
        <c:crossBetween val="midCat"/>
      </c:valAx>
      <c:spPr>
        <a:noFill/>
        <a:ln w="12700">
          <a:solidFill>
            <a:schemeClr val="tx1"/>
          </a:solidFill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50393596686286"/>
          <c:y val="0.0557332022569197"/>
          <c:w val="0.816338921808332"/>
          <c:h val="0.760692447493461"/>
        </c:manualLayout>
      </c:layout>
      <c:scatterChart>
        <c:scatterStyle val="lineMarker"/>
        <c:varyColors val="0"/>
        <c:ser>
          <c:idx val="0"/>
          <c:order val="0"/>
          <c:tx>
            <c:v>Bare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Modification!$M$5:$M$1004</c:f>
              <c:numCache>
                <c:formatCode>0.00E+00</c:formatCode>
                <c:ptCount val="1000"/>
                <c:pt idx="0">
                  <c:v>0.497992</c:v>
                </c:pt>
                <c:pt idx="1">
                  <c:v>0.496021</c:v>
                </c:pt>
                <c:pt idx="2">
                  <c:v>0.494013</c:v>
                </c:pt>
                <c:pt idx="3">
                  <c:v>0.491958</c:v>
                </c:pt>
                <c:pt idx="4">
                  <c:v>0.490016</c:v>
                </c:pt>
                <c:pt idx="5">
                  <c:v>0.48797</c:v>
                </c:pt>
                <c:pt idx="6">
                  <c:v>0.485978</c:v>
                </c:pt>
                <c:pt idx="7">
                  <c:v>0.484018</c:v>
                </c:pt>
                <c:pt idx="8">
                  <c:v>0.481818</c:v>
                </c:pt>
                <c:pt idx="9">
                  <c:v>0.47997</c:v>
                </c:pt>
                <c:pt idx="10">
                  <c:v>0.478084</c:v>
                </c:pt>
                <c:pt idx="11">
                  <c:v>0.475991</c:v>
                </c:pt>
                <c:pt idx="12">
                  <c:v>0.474032</c:v>
                </c:pt>
                <c:pt idx="13">
                  <c:v>0.471995</c:v>
                </c:pt>
                <c:pt idx="14">
                  <c:v>0.469999</c:v>
                </c:pt>
                <c:pt idx="15">
                  <c:v>0.46796</c:v>
                </c:pt>
                <c:pt idx="16">
                  <c:v>0.465973</c:v>
                </c:pt>
                <c:pt idx="17">
                  <c:v>0.46397</c:v>
                </c:pt>
                <c:pt idx="18">
                  <c:v>0.461989</c:v>
                </c:pt>
                <c:pt idx="19">
                  <c:v>0.460043</c:v>
                </c:pt>
                <c:pt idx="20">
                  <c:v>0.457877</c:v>
                </c:pt>
                <c:pt idx="21">
                  <c:v>0.455976</c:v>
                </c:pt>
                <c:pt idx="22">
                  <c:v>0.454098</c:v>
                </c:pt>
                <c:pt idx="23">
                  <c:v>0.451955</c:v>
                </c:pt>
                <c:pt idx="24">
                  <c:v>0.449807</c:v>
                </c:pt>
                <c:pt idx="25">
                  <c:v>0.44798</c:v>
                </c:pt>
                <c:pt idx="26">
                  <c:v>0.446042</c:v>
                </c:pt>
                <c:pt idx="27">
                  <c:v>0.44397</c:v>
                </c:pt>
                <c:pt idx="28">
                  <c:v>0.442019</c:v>
                </c:pt>
                <c:pt idx="29">
                  <c:v>0.43997</c:v>
                </c:pt>
                <c:pt idx="30">
                  <c:v>0.438042</c:v>
                </c:pt>
                <c:pt idx="31">
                  <c:v>0.435996</c:v>
                </c:pt>
                <c:pt idx="32">
                  <c:v>0.434031</c:v>
                </c:pt>
                <c:pt idx="33">
                  <c:v>0.432082</c:v>
                </c:pt>
                <c:pt idx="34">
                  <c:v>0.430088</c:v>
                </c:pt>
                <c:pt idx="35">
                  <c:v>0.428007</c:v>
                </c:pt>
                <c:pt idx="36">
                  <c:v>0.425932</c:v>
                </c:pt>
                <c:pt idx="37">
                  <c:v>0.423967</c:v>
                </c:pt>
                <c:pt idx="38">
                  <c:v>0.422003</c:v>
                </c:pt>
                <c:pt idx="39">
                  <c:v>0.419949</c:v>
                </c:pt>
                <c:pt idx="40">
                  <c:v>0.417998</c:v>
                </c:pt>
                <c:pt idx="41">
                  <c:v>0.415964</c:v>
                </c:pt>
                <c:pt idx="42">
                  <c:v>0.414033</c:v>
                </c:pt>
                <c:pt idx="43">
                  <c:v>0.412005</c:v>
                </c:pt>
                <c:pt idx="44">
                  <c:v>0.410032</c:v>
                </c:pt>
                <c:pt idx="45">
                  <c:v>0.40799</c:v>
                </c:pt>
                <c:pt idx="46">
                  <c:v>0.406086</c:v>
                </c:pt>
                <c:pt idx="47">
                  <c:v>0.403999</c:v>
                </c:pt>
                <c:pt idx="48">
                  <c:v>0.402024</c:v>
                </c:pt>
                <c:pt idx="49">
                  <c:v>0.399913</c:v>
                </c:pt>
                <c:pt idx="50">
                  <c:v>0.398102</c:v>
                </c:pt>
                <c:pt idx="51">
                  <c:v>0.395981</c:v>
                </c:pt>
                <c:pt idx="52">
                  <c:v>0.394037</c:v>
                </c:pt>
                <c:pt idx="53">
                  <c:v>0.391978</c:v>
                </c:pt>
                <c:pt idx="54">
                  <c:v>0.390058</c:v>
                </c:pt>
                <c:pt idx="55">
                  <c:v>0.388049</c:v>
                </c:pt>
                <c:pt idx="56">
                  <c:v>0.385907</c:v>
                </c:pt>
                <c:pt idx="57">
                  <c:v>0.383977</c:v>
                </c:pt>
                <c:pt idx="58">
                  <c:v>0.382081</c:v>
                </c:pt>
                <c:pt idx="59">
                  <c:v>0.379973</c:v>
                </c:pt>
                <c:pt idx="60">
                  <c:v>0.378056</c:v>
                </c:pt>
                <c:pt idx="61">
                  <c:v>0.375981</c:v>
                </c:pt>
                <c:pt idx="62">
                  <c:v>0.374078</c:v>
                </c:pt>
                <c:pt idx="63">
                  <c:v>0.372091</c:v>
                </c:pt>
                <c:pt idx="64">
                  <c:v>0.370026</c:v>
                </c:pt>
                <c:pt idx="65">
                  <c:v>0.367964</c:v>
                </c:pt>
                <c:pt idx="66">
                  <c:v>0.366023</c:v>
                </c:pt>
                <c:pt idx="67">
                  <c:v>0.363972</c:v>
                </c:pt>
                <c:pt idx="68">
                  <c:v>0.362038</c:v>
                </c:pt>
                <c:pt idx="69">
                  <c:v>0.359974</c:v>
                </c:pt>
                <c:pt idx="70">
                  <c:v>0.358127</c:v>
                </c:pt>
                <c:pt idx="71">
                  <c:v>0.356042</c:v>
                </c:pt>
                <c:pt idx="72">
                  <c:v>0.354011</c:v>
                </c:pt>
                <c:pt idx="73">
                  <c:v>0.352109</c:v>
                </c:pt>
                <c:pt idx="74">
                  <c:v>0.350175</c:v>
                </c:pt>
                <c:pt idx="75">
                  <c:v>0.348074</c:v>
                </c:pt>
                <c:pt idx="76">
                  <c:v>0.346155</c:v>
                </c:pt>
                <c:pt idx="77">
                  <c:v>0.343977</c:v>
                </c:pt>
                <c:pt idx="78">
                  <c:v>0.342054</c:v>
                </c:pt>
                <c:pt idx="79">
                  <c:v>0.340002</c:v>
                </c:pt>
                <c:pt idx="80">
                  <c:v>0.338051</c:v>
                </c:pt>
                <c:pt idx="81">
                  <c:v>0.335977</c:v>
                </c:pt>
                <c:pt idx="82">
                  <c:v>0.334116</c:v>
                </c:pt>
                <c:pt idx="83">
                  <c:v>0.332029</c:v>
                </c:pt>
                <c:pt idx="84">
                  <c:v>0.33007</c:v>
                </c:pt>
                <c:pt idx="85">
                  <c:v>0.327989</c:v>
                </c:pt>
                <c:pt idx="86">
                  <c:v>0.326083</c:v>
                </c:pt>
                <c:pt idx="87">
                  <c:v>0.324076</c:v>
                </c:pt>
                <c:pt idx="88">
                  <c:v>0.321727</c:v>
                </c:pt>
                <c:pt idx="89">
                  <c:v>0.32001</c:v>
                </c:pt>
                <c:pt idx="90">
                  <c:v>0.31805</c:v>
                </c:pt>
                <c:pt idx="91">
                  <c:v>0.315989</c:v>
                </c:pt>
                <c:pt idx="92">
                  <c:v>0.314093</c:v>
                </c:pt>
                <c:pt idx="93">
                  <c:v>0.311983</c:v>
                </c:pt>
                <c:pt idx="94">
                  <c:v>0.310072</c:v>
                </c:pt>
                <c:pt idx="95">
                  <c:v>0.307973</c:v>
                </c:pt>
                <c:pt idx="96">
                  <c:v>0.306085</c:v>
                </c:pt>
                <c:pt idx="97">
                  <c:v>0.303974</c:v>
                </c:pt>
                <c:pt idx="98">
                  <c:v>0.302082</c:v>
                </c:pt>
                <c:pt idx="99">
                  <c:v>0.299992</c:v>
                </c:pt>
                <c:pt idx="100">
                  <c:v>0.297657</c:v>
                </c:pt>
                <c:pt idx="101">
                  <c:v>0.295973</c:v>
                </c:pt>
                <c:pt idx="102">
                  <c:v>0.294044</c:v>
                </c:pt>
                <c:pt idx="103">
                  <c:v>0.291982</c:v>
                </c:pt>
                <c:pt idx="104">
                  <c:v>0.290024</c:v>
                </c:pt>
                <c:pt idx="105">
                  <c:v>0.288011</c:v>
                </c:pt>
                <c:pt idx="106">
                  <c:v>0.286063</c:v>
                </c:pt>
                <c:pt idx="107">
                  <c:v>0.284048</c:v>
                </c:pt>
                <c:pt idx="108">
                  <c:v>0.282072</c:v>
                </c:pt>
                <c:pt idx="109">
                  <c:v>0.279981</c:v>
                </c:pt>
                <c:pt idx="110">
                  <c:v>0.27809</c:v>
                </c:pt>
                <c:pt idx="111">
                  <c:v>0.276019</c:v>
                </c:pt>
                <c:pt idx="112">
                  <c:v>0.27374</c:v>
                </c:pt>
                <c:pt idx="113">
                  <c:v>0.272147</c:v>
                </c:pt>
                <c:pt idx="114">
                  <c:v>0.270097</c:v>
                </c:pt>
                <c:pt idx="115">
                  <c:v>0.267985</c:v>
                </c:pt>
                <c:pt idx="116">
                  <c:v>0.266058</c:v>
                </c:pt>
                <c:pt idx="117">
                  <c:v>0.264019</c:v>
                </c:pt>
                <c:pt idx="118">
                  <c:v>0.262055</c:v>
                </c:pt>
                <c:pt idx="119">
                  <c:v>0.260018</c:v>
                </c:pt>
                <c:pt idx="120">
                  <c:v>0.257991</c:v>
                </c:pt>
                <c:pt idx="121">
                  <c:v>0.255978</c:v>
                </c:pt>
                <c:pt idx="122">
                  <c:v>0.254111</c:v>
                </c:pt>
                <c:pt idx="123">
                  <c:v>0.252029</c:v>
                </c:pt>
                <c:pt idx="124">
                  <c:v>0.250049</c:v>
                </c:pt>
                <c:pt idx="125">
                  <c:v>0.248004</c:v>
                </c:pt>
                <c:pt idx="126">
                  <c:v>0.246141</c:v>
                </c:pt>
                <c:pt idx="127">
                  <c:v>0.243983</c:v>
                </c:pt>
                <c:pt idx="128">
                  <c:v>0.242052</c:v>
                </c:pt>
                <c:pt idx="129">
                  <c:v>0.239971</c:v>
                </c:pt>
                <c:pt idx="130">
                  <c:v>0.238075</c:v>
                </c:pt>
                <c:pt idx="131">
                  <c:v>0.235989</c:v>
                </c:pt>
                <c:pt idx="132">
                  <c:v>0.234097</c:v>
                </c:pt>
                <c:pt idx="133">
                  <c:v>0.231975</c:v>
                </c:pt>
                <c:pt idx="134">
                  <c:v>0.230094</c:v>
                </c:pt>
                <c:pt idx="135">
                  <c:v>0.22803</c:v>
                </c:pt>
                <c:pt idx="136">
                  <c:v>0.225999</c:v>
                </c:pt>
                <c:pt idx="137">
                  <c:v>0.223982</c:v>
                </c:pt>
                <c:pt idx="138">
                  <c:v>0.222117</c:v>
                </c:pt>
                <c:pt idx="139">
                  <c:v>0.219965</c:v>
                </c:pt>
                <c:pt idx="140">
                  <c:v>0.218116</c:v>
                </c:pt>
                <c:pt idx="141">
                  <c:v>0.216011</c:v>
                </c:pt>
                <c:pt idx="142">
                  <c:v>0.214068</c:v>
                </c:pt>
                <c:pt idx="143">
                  <c:v>0.211993</c:v>
                </c:pt>
                <c:pt idx="144">
                  <c:v>0.210049</c:v>
                </c:pt>
                <c:pt idx="145">
                  <c:v>0.207975</c:v>
                </c:pt>
                <c:pt idx="146">
                  <c:v>0.206093</c:v>
                </c:pt>
                <c:pt idx="147">
                  <c:v>0.20402</c:v>
                </c:pt>
                <c:pt idx="148">
                  <c:v>0.202125</c:v>
                </c:pt>
                <c:pt idx="149">
                  <c:v>0.200003</c:v>
                </c:pt>
                <c:pt idx="150">
                  <c:v>0.198067</c:v>
                </c:pt>
                <c:pt idx="151">
                  <c:v>0.196067</c:v>
                </c:pt>
                <c:pt idx="152">
                  <c:v>0.193951</c:v>
                </c:pt>
                <c:pt idx="153">
                  <c:v>0.192197</c:v>
                </c:pt>
                <c:pt idx="154">
                  <c:v>0.190045</c:v>
                </c:pt>
                <c:pt idx="155">
                  <c:v>0.188019</c:v>
                </c:pt>
                <c:pt idx="156">
                  <c:v>0.186068</c:v>
                </c:pt>
                <c:pt idx="157">
                  <c:v>0.184013</c:v>
                </c:pt>
                <c:pt idx="158">
                  <c:v>0.182087</c:v>
                </c:pt>
                <c:pt idx="159">
                  <c:v>0.180057</c:v>
                </c:pt>
                <c:pt idx="160">
                  <c:v>0.178069</c:v>
                </c:pt>
                <c:pt idx="161">
                  <c:v>0.176089</c:v>
                </c:pt>
                <c:pt idx="162">
                  <c:v>0.174133</c:v>
                </c:pt>
                <c:pt idx="163">
                  <c:v>0.172114</c:v>
                </c:pt>
                <c:pt idx="164">
                  <c:v>0.169695</c:v>
                </c:pt>
                <c:pt idx="165">
                  <c:v>0.167992</c:v>
                </c:pt>
                <c:pt idx="166">
                  <c:v>0.166048</c:v>
                </c:pt>
                <c:pt idx="167">
                  <c:v>0.164001</c:v>
                </c:pt>
                <c:pt idx="168">
                  <c:v>0.16206</c:v>
                </c:pt>
                <c:pt idx="169">
                  <c:v>0.159977</c:v>
                </c:pt>
                <c:pt idx="170">
                  <c:v>0.158056</c:v>
                </c:pt>
                <c:pt idx="171">
                  <c:v>0.156003</c:v>
                </c:pt>
                <c:pt idx="172">
                  <c:v>0.154104</c:v>
                </c:pt>
                <c:pt idx="173">
                  <c:v>0.15216</c:v>
                </c:pt>
                <c:pt idx="174">
                  <c:v>0.150127</c:v>
                </c:pt>
                <c:pt idx="175">
                  <c:v>0.148035</c:v>
                </c:pt>
                <c:pt idx="176">
                  <c:v>0.146029</c:v>
                </c:pt>
                <c:pt idx="177">
                  <c:v>0.144069</c:v>
                </c:pt>
                <c:pt idx="178">
                  <c:v>0.142178</c:v>
                </c:pt>
                <c:pt idx="179">
                  <c:v>0.140016</c:v>
                </c:pt>
                <c:pt idx="180">
                  <c:v>0.138088</c:v>
                </c:pt>
                <c:pt idx="181">
                  <c:v>0.136074</c:v>
                </c:pt>
                <c:pt idx="182">
                  <c:v>0.134085</c:v>
                </c:pt>
                <c:pt idx="183">
                  <c:v>0.132027</c:v>
                </c:pt>
                <c:pt idx="184">
                  <c:v>0.130073</c:v>
                </c:pt>
                <c:pt idx="185">
                  <c:v>0.127979</c:v>
                </c:pt>
                <c:pt idx="186">
                  <c:v>0.126089</c:v>
                </c:pt>
                <c:pt idx="187">
                  <c:v>0.124003</c:v>
                </c:pt>
                <c:pt idx="188">
                  <c:v>0.122079</c:v>
                </c:pt>
                <c:pt idx="189">
                  <c:v>0.11998</c:v>
                </c:pt>
                <c:pt idx="190">
                  <c:v>0.118132</c:v>
                </c:pt>
                <c:pt idx="191">
                  <c:v>0.116069</c:v>
                </c:pt>
                <c:pt idx="192">
                  <c:v>0.114064</c:v>
                </c:pt>
                <c:pt idx="193">
                  <c:v>0.112013</c:v>
                </c:pt>
                <c:pt idx="194">
                  <c:v>0.110059</c:v>
                </c:pt>
                <c:pt idx="195">
                  <c:v>0.107992</c:v>
                </c:pt>
                <c:pt idx="196">
                  <c:v>0.106084</c:v>
                </c:pt>
                <c:pt idx="197">
                  <c:v>0.104004</c:v>
                </c:pt>
                <c:pt idx="198">
                  <c:v>0.102121</c:v>
                </c:pt>
                <c:pt idx="199">
                  <c:v>0.100084</c:v>
                </c:pt>
                <c:pt idx="200">
                  <c:v>0.0981282</c:v>
                </c:pt>
                <c:pt idx="201">
                  <c:v>0.0960315</c:v>
                </c:pt>
                <c:pt idx="202">
                  <c:v>0.0941473</c:v>
                </c:pt>
                <c:pt idx="203">
                  <c:v>0.092039</c:v>
                </c:pt>
                <c:pt idx="204">
                  <c:v>0.0901423</c:v>
                </c:pt>
                <c:pt idx="205">
                  <c:v>0.0880198</c:v>
                </c:pt>
                <c:pt idx="206">
                  <c:v>0.0860519</c:v>
                </c:pt>
                <c:pt idx="207">
                  <c:v>0.0840399</c:v>
                </c:pt>
                <c:pt idx="208">
                  <c:v>0.0820632</c:v>
                </c:pt>
                <c:pt idx="209">
                  <c:v>0.0799703</c:v>
                </c:pt>
                <c:pt idx="210">
                  <c:v>0.0780919</c:v>
                </c:pt>
                <c:pt idx="211">
                  <c:v>0.0760999</c:v>
                </c:pt>
                <c:pt idx="212">
                  <c:v>0.0740019</c:v>
                </c:pt>
                <c:pt idx="213">
                  <c:v>0.071984</c:v>
                </c:pt>
                <c:pt idx="214">
                  <c:v>0.0701136</c:v>
                </c:pt>
                <c:pt idx="215">
                  <c:v>0.0680219</c:v>
                </c:pt>
                <c:pt idx="216">
                  <c:v>0.0660769</c:v>
                </c:pt>
                <c:pt idx="217">
                  <c:v>0.0640669</c:v>
                </c:pt>
                <c:pt idx="218">
                  <c:v>0.0620499</c:v>
                </c:pt>
                <c:pt idx="219">
                  <c:v>0.0600132</c:v>
                </c:pt>
                <c:pt idx="220">
                  <c:v>0.0580548</c:v>
                </c:pt>
                <c:pt idx="221">
                  <c:v>0.055979</c:v>
                </c:pt>
                <c:pt idx="222">
                  <c:v>0.0540674</c:v>
                </c:pt>
                <c:pt idx="223">
                  <c:v>0.0519932</c:v>
                </c:pt>
                <c:pt idx="224">
                  <c:v>0.0501332</c:v>
                </c:pt>
                <c:pt idx="225">
                  <c:v>0.0479932</c:v>
                </c:pt>
                <c:pt idx="226">
                  <c:v>0.0461436</c:v>
                </c:pt>
                <c:pt idx="227">
                  <c:v>0.0440482</c:v>
                </c:pt>
                <c:pt idx="228">
                  <c:v>0.0417523</c:v>
                </c:pt>
                <c:pt idx="229">
                  <c:v>0.0400369</c:v>
                </c:pt>
                <c:pt idx="230">
                  <c:v>0.0380707</c:v>
                </c:pt>
                <c:pt idx="231">
                  <c:v>0.0360207</c:v>
                </c:pt>
                <c:pt idx="232">
                  <c:v>0.0340769</c:v>
                </c:pt>
                <c:pt idx="233">
                  <c:v>0.0319978</c:v>
                </c:pt>
                <c:pt idx="234">
                  <c:v>0.0301053</c:v>
                </c:pt>
                <c:pt idx="235">
                  <c:v>0.0280682</c:v>
                </c:pt>
                <c:pt idx="236">
                  <c:v>0.0260853</c:v>
                </c:pt>
                <c:pt idx="237">
                  <c:v>0.0240065</c:v>
                </c:pt>
                <c:pt idx="238">
                  <c:v>0.0220544</c:v>
                </c:pt>
                <c:pt idx="239">
                  <c:v>0.0200807</c:v>
                </c:pt>
                <c:pt idx="240">
                  <c:v>0.0181469</c:v>
                </c:pt>
                <c:pt idx="241">
                  <c:v>0.0159711</c:v>
                </c:pt>
                <c:pt idx="242">
                  <c:v>0.0141661</c:v>
                </c:pt>
                <c:pt idx="243">
                  <c:v>0.011999</c:v>
                </c:pt>
                <c:pt idx="244">
                  <c:v>0.010059</c:v>
                </c:pt>
                <c:pt idx="245">
                  <c:v>0.00796652</c:v>
                </c:pt>
                <c:pt idx="246">
                  <c:v>0.00607027</c:v>
                </c:pt>
                <c:pt idx="247">
                  <c:v>0.00400693</c:v>
                </c:pt>
                <c:pt idx="248">
                  <c:v>0.00210068</c:v>
                </c:pt>
                <c:pt idx="249">
                  <c:v>3.44342E-5</c:v>
                </c:pt>
                <c:pt idx="250">
                  <c:v>-0.00192682</c:v>
                </c:pt>
                <c:pt idx="251">
                  <c:v>-0.0039589</c:v>
                </c:pt>
                <c:pt idx="252">
                  <c:v>-0.00588015</c:v>
                </c:pt>
                <c:pt idx="253">
                  <c:v>-0.00781515</c:v>
                </c:pt>
                <c:pt idx="254">
                  <c:v>-0.00985765</c:v>
                </c:pt>
                <c:pt idx="255">
                  <c:v>-0.0119206</c:v>
                </c:pt>
                <c:pt idx="256">
                  <c:v>-0.0139172</c:v>
                </c:pt>
                <c:pt idx="257">
                  <c:v>-0.0159522</c:v>
                </c:pt>
                <c:pt idx="258">
                  <c:v>-0.0179314</c:v>
                </c:pt>
                <c:pt idx="259">
                  <c:v>-0.0199222</c:v>
                </c:pt>
                <c:pt idx="260">
                  <c:v>-0.0218781</c:v>
                </c:pt>
                <c:pt idx="261">
                  <c:v>-0.0240118</c:v>
                </c:pt>
                <c:pt idx="262">
                  <c:v>-0.025886</c:v>
                </c:pt>
                <c:pt idx="263">
                  <c:v>-0.0279318</c:v>
                </c:pt>
                <c:pt idx="264">
                  <c:v>-0.0300014</c:v>
                </c:pt>
                <c:pt idx="265">
                  <c:v>-0.0319385</c:v>
                </c:pt>
                <c:pt idx="266">
                  <c:v>-0.0339385</c:v>
                </c:pt>
                <c:pt idx="267">
                  <c:v>-0.0358156</c:v>
                </c:pt>
                <c:pt idx="268">
                  <c:v>-0.0377751</c:v>
                </c:pt>
                <c:pt idx="269">
                  <c:v>-0.039946</c:v>
                </c:pt>
                <c:pt idx="270">
                  <c:v>-0.041941</c:v>
                </c:pt>
                <c:pt idx="271">
                  <c:v>-0.0439656</c:v>
                </c:pt>
                <c:pt idx="272">
                  <c:v>-0.0458889</c:v>
                </c:pt>
                <c:pt idx="273">
                  <c:v>-0.0480035</c:v>
                </c:pt>
                <c:pt idx="274">
                  <c:v>-0.049866</c:v>
                </c:pt>
                <c:pt idx="275">
                  <c:v>-0.0519031</c:v>
                </c:pt>
                <c:pt idx="276">
                  <c:v>-0.0538493</c:v>
                </c:pt>
                <c:pt idx="277">
                  <c:v>-0.0558539</c:v>
                </c:pt>
                <c:pt idx="278">
                  <c:v>-0.0578489</c:v>
                </c:pt>
                <c:pt idx="279">
                  <c:v>-0.0598481</c:v>
                </c:pt>
                <c:pt idx="280">
                  <c:v>-0.0620464</c:v>
                </c:pt>
                <c:pt idx="281">
                  <c:v>-0.0637789</c:v>
                </c:pt>
                <c:pt idx="282">
                  <c:v>-0.0659026</c:v>
                </c:pt>
                <c:pt idx="283">
                  <c:v>-0.0679356</c:v>
                </c:pt>
                <c:pt idx="284">
                  <c:v>-0.0698685</c:v>
                </c:pt>
                <c:pt idx="285">
                  <c:v>-0.0719435</c:v>
                </c:pt>
                <c:pt idx="286">
                  <c:v>-0.0738706</c:v>
                </c:pt>
                <c:pt idx="287">
                  <c:v>-0.0758956</c:v>
                </c:pt>
                <c:pt idx="288">
                  <c:v>-0.0778151</c:v>
                </c:pt>
                <c:pt idx="289">
                  <c:v>-0.0799426</c:v>
                </c:pt>
                <c:pt idx="290">
                  <c:v>-0.0818135</c:v>
                </c:pt>
                <c:pt idx="291">
                  <c:v>-0.0838168</c:v>
                </c:pt>
                <c:pt idx="292">
                  <c:v>-0.0858414</c:v>
                </c:pt>
                <c:pt idx="293">
                  <c:v>-0.0879818</c:v>
                </c:pt>
                <c:pt idx="294">
                  <c:v>-0.0899147</c:v>
                </c:pt>
                <c:pt idx="295">
                  <c:v>-0.0919439</c:v>
                </c:pt>
                <c:pt idx="296">
                  <c:v>-0.0939047</c:v>
                </c:pt>
                <c:pt idx="297">
                  <c:v>-0.0958956</c:v>
                </c:pt>
                <c:pt idx="298">
                  <c:v>-0.097886</c:v>
                </c:pt>
                <c:pt idx="299">
                  <c:v>-0.0999014</c:v>
                </c:pt>
                <c:pt idx="300">
                  <c:v>-0.101923</c:v>
                </c:pt>
                <c:pt idx="301">
                  <c:v>-0.103929</c:v>
                </c:pt>
                <c:pt idx="302">
                  <c:v>-0.105863</c:v>
                </c:pt>
                <c:pt idx="303">
                  <c:v>-0.10789</c:v>
                </c:pt>
                <c:pt idx="304">
                  <c:v>-0.109886</c:v>
                </c:pt>
                <c:pt idx="305">
                  <c:v>-0.112026</c:v>
                </c:pt>
                <c:pt idx="306">
                  <c:v>-0.113793</c:v>
                </c:pt>
                <c:pt idx="307">
                  <c:v>-0.115958</c:v>
                </c:pt>
                <c:pt idx="308">
                  <c:v>-0.117921</c:v>
                </c:pt>
                <c:pt idx="309">
                  <c:v>-0.120028</c:v>
                </c:pt>
                <c:pt idx="310">
                  <c:v>-0.121938</c:v>
                </c:pt>
                <c:pt idx="311">
                  <c:v>-0.123943</c:v>
                </c:pt>
                <c:pt idx="312">
                  <c:v>-0.125878</c:v>
                </c:pt>
                <c:pt idx="313">
                  <c:v>-0.127927</c:v>
                </c:pt>
                <c:pt idx="314">
                  <c:v>-0.129867</c:v>
                </c:pt>
                <c:pt idx="315">
                  <c:v>-0.131866</c:v>
                </c:pt>
                <c:pt idx="316">
                  <c:v>-0.133871</c:v>
                </c:pt>
                <c:pt idx="317">
                  <c:v>-0.135818</c:v>
                </c:pt>
                <c:pt idx="318">
                  <c:v>-0.137865</c:v>
                </c:pt>
                <c:pt idx="319">
                  <c:v>-0.139977</c:v>
                </c:pt>
                <c:pt idx="320">
                  <c:v>-0.141922</c:v>
                </c:pt>
                <c:pt idx="321">
                  <c:v>-0.144028</c:v>
                </c:pt>
                <c:pt idx="322">
                  <c:v>-0.145948</c:v>
                </c:pt>
                <c:pt idx="323">
                  <c:v>-0.147987</c:v>
                </c:pt>
                <c:pt idx="324">
                  <c:v>-0.149897</c:v>
                </c:pt>
                <c:pt idx="325">
                  <c:v>-0.151956</c:v>
                </c:pt>
                <c:pt idx="326">
                  <c:v>-0.153843</c:v>
                </c:pt>
                <c:pt idx="327">
                  <c:v>-0.155846</c:v>
                </c:pt>
                <c:pt idx="328">
                  <c:v>-0.157809</c:v>
                </c:pt>
                <c:pt idx="329">
                  <c:v>-0.159991</c:v>
                </c:pt>
                <c:pt idx="330">
                  <c:v>-0.161828</c:v>
                </c:pt>
                <c:pt idx="331">
                  <c:v>-0.163949</c:v>
                </c:pt>
                <c:pt idx="332">
                  <c:v>-0.165799</c:v>
                </c:pt>
                <c:pt idx="333">
                  <c:v>-0.168007</c:v>
                </c:pt>
                <c:pt idx="334">
                  <c:v>-0.169905</c:v>
                </c:pt>
                <c:pt idx="335">
                  <c:v>-0.171917</c:v>
                </c:pt>
                <c:pt idx="336">
                  <c:v>-0.17388</c:v>
                </c:pt>
                <c:pt idx="337">
                  <c:v>-0.175994</c:v>
                </c:pt>
                <c:pt idx="338">
                  <c:v>-0.17783</c:v>
                </c:pt>
                <c:pt idx="339">
                  <c:v>-0.179905</c:v>
                </c:pt>
                <c:pt idx="340">
                  <c:v>-0.181815</c:v>
                </c:pt>
                <c:pt idx="341">
                  <c:v>-0.183987</c:v>
                </c:pt>
                <c:pt idx="342">
                  <c:v>-0.185828</c:v>
                </c:pt>
                <c:pt idx="343">
                  <c:v>-0.187834</c:v>
                </c:pt>
                <c:pt idx="344">
                  <c:v>-0.190016</c:v>
                </c:pt>
                <c:pt idx="345">
                  <c:v>-0.191872</c:v>
                </c:pt>
                <c:pt idx="346">
                  <c:v>-0.1939</c:v>
                </c:pt>
                <c:pt idx="347">
                  <c:v>-0.195964</c:v>
                </c:pt>
                <c:pt idx="348">
                  <c:v>-0.197881</c:v>
                </c:pt>
                <c:pt idx="349">
                  <c:v>-0.199986</c:v>
                </c:pt>
                <c:pt idx="350">
                  <c:v>-0.201872</c:v>
                </c:pt>
                <c:pt idx="351">
                  <c:v>-0.203901</c:v>
                </c:pt>
                <c:pt idx="352">
                  <c:v>-0.205866</c:v>
                </c:pt>
                <c:pt idx="353">
                  <c:v>-0.208021</c:v>
                </c:pt>
                <c:pt idx="354">
                  <c:v>-0.209846</c:v>
                </c:pt>
                <c:pt idx="355">
                  <c:v>-0.211932</c:v>
                </c:pt>
                <c:pt idx="356">
                  <c:v>-0.213819</c:v>
                </c:pt>
                <c:pt idx="357">
                  <c:v>-0.215967</c:v>
                </c:pt>
                <c:pt idx="358">
                  <c:v>-0.217936</c:v>
                </c:pt>
                <c:pt idx="359">
                  <c:v>-0.21997</c:v>
                </c:pt>
                <c:pt idx="360">
                  <c:v>-0.221925</c:v>
                </c:pt>
                <c:pt idx="361">
                  <c:v>-0.224021</c:v>
                </c:pt>
                <c:pt idx="362">
                  <c:v>-0.225899</c:v>
                </c:pt>
                <c:pt idx="363">
                  <c:v>-0.227888</c:v>
                </c:pt>
                <c:pt idx="364">
                  <c:v>-0.229876</c:v>
                </c:pt>
                <c:pt idx="365">
                  <c:v>-0.231992</c:v>
                </c:pt>
                <c:pt idx="366">
                  <c:v>-0.233846</c:v>
                </c:pt>
                <c:pt idx="367">
                  <c:v>-0.236</c:v>
                </c:pt>
                <c:pt idx="368">
                  <c:v>-0.237844</c:v>
                </c:pt>
                <c:pt idx="369">
                  <c:v>-0.239829</c:v>
                </c:pt>
                <c:pt idx="370">
                  <c:v>-0.241818</c:v>
                </c:pt>
                <c:pt idx="371">
                  <c:v>-0.243986</c:v>
                </c:pt>
                <c:pt idx="372">
                  <c:v>-0.245916</c:v>
                </c:pt>
                <c:pt idx="373">
                  <c:v>-0.248025</c:v>
                </c:pt>
                <c:pt idx="374">
                  <c:v>-0.249918</c:v>
                </c:pt>
                <c:pt idx="375">
                  <c:v>-0.251943</c:v>
                </c:pt>
                <c:pt idx="376">
                  <c:v>-0.253887</c:v>
                </c:pt>
                <c:pt idx="377">
                  <c:v>-0.255944</c:v>
                </c:pt>
                <c:pt idx="378">
                  <c:v>-0.257847</c:v>
                </c:pt>
                <c:pt idx="379">
                  <c:v>-0.259961</c:v>
                </c:pt>
                <c:pt idx="380">
                  <c:v>-0.261833</c:v>
                </c:pt>
                <c:pt idx="381">
                  <c:v>-0.263861</c:v>
                </c:pt>
                <c:pt idx="382">
                  <c:v>-0.26584</c:v>
                </c:pt>
                <c:pt idx="383">
                  <c:v>-0.267995</c:v>
                </c:pt>
                <c:pt idx="384">
                  <c:v>-0.269908</c:v>
                </c:pt>
                <c:pt idx="385">
                  <c:v>-0.272013</c:v>
                </c:pt>
                <c:pt idx="386">
                  <c:v>-0.273916</c:v>
                </c:pt>
                <c:pt idx="387">
                  <c:v>-0.275934</c:v>
                </c:pt>
                <c:pt idx="388">
                  <c:v>-0.277888</c:v>
                </c:pt>
                <c:pt idx="389">
                  <c:v>-0.280024</c:v>
                </c:pt>
                <c:pt idx="390">
                  <c:v>-0.281848</c:v>
                </c:pt>
                <c:pt idx="391">
                  <c:v>-0.283941</c:v>
                </c:pt>
                <c:pt idx="392">
                  <c:v>-0.285858</c:v>
                </c:pt>
                <c:pt idx="393">
                  <c:v>-0.287814</c:v>
                </c:pt>
                <c:pt idx="394">
                  <c:v>-0.28982</c:v>
                </c:pt>
                <c:pt idx="395">
                  <c:v>-0.292</c:v>
                </c:pt>
                <c:pt idx="396">
                  <c:v>-0.293782</c:v>
                </c:pt>
                <c:pt idx="397">
                  <c:v>-0.295893</c:v>
                </c:pt>
                <c:pt idx="398">
                  <c:v>-0.297913</c:v>
                </c:pt>
                <c:pt idx="399">
                  <c:v>-0.299966</c:v>
                </c:pt>
                <c:pt idx="400">
                  <c:v>-0.301893</c:v>
                </c:pt>
                <c:pt idx="401">
                  <c:v>-0.304025</c:v>
                </c:pt>
                <c:pt idx="402">
                  <c:v>-0.305866</c:v>
                </c:pt>
                <c:pt idx="403">
                  <c:v>-0.307876</c:v>
                </c:pt>
                <c:pt idx="404">
                  <c:v>-0.309913</c:v>
                </c:pt>
                <c:pt idx="405">
                  <c:v>-0.312022</c:v>
                </c:pt>
                <c:pt idx="406">
                  <c:v>-0.313893</c:v>
                </c:pt>
                <c:pt idx="407">
                  <c:v>-0.315838</c:v>
                </c:pt>
                <c:pt idx="408">
                  <c:v>-0.318263</c:v>
                </c:pt>
                <c:pt idx="409">
                  <c:v>-0.319905</c:v>
                </c:pt>
                <c:pt idx="410">
                  <c:v>-0.321931</c:v>
                </c:pt>
                <c:pt idx="411">
                  <c:v>-0.323982</c:v>
                </c:pt>
                <c:pt idx="412">
                  <c:v>-0.325897</c:v>
                </c:pt>
                <c:pt idx="413">
                  <c:v>-0.327959</c:v>
                </c:pt>
                <c:pt idx="414">
                  <c:v>-0.329871</c:v>
                </c:pt>
                <c:pt idx="415">
                  <c:v>-0.331997</c:v>
                </c:pt>
                <c:pt idx="416">
                  <c:v>-0.333854</c:v>
                </c:pt>
                <c:pt idx="417">
                  <c:v>-0.335936</c:v>
                </c:pt>
                <c:pt idx="418">
                  <c:v>-0.337844</c:v>
                </c:pt>
                <c:pt idx="419">
                  <c:v>-0.339947</c:v>
                </c:pt>
                <c:pt idx="420">
                  <c:v>-0.341887</c:v>
                </c:pt>
                <c:pt idx="421">
                  <c:v>-0.344011</c:v>
                </c:pt>
                <c:pt idx="422">
                  <c:v>-0.345948</c:v>
                </c:pt>
                <c:pt idx="423">
                  <c:v>-0.347975</c:v>
                </c:pt>
                <c:pt idx="424">
                  <c:v>-0.349928</c:v>
                </c:pt>
                <c:pt idx="425">
                  <c:v>-0.352003</c:v>
                </c:pt>
                <c:pt idx="426">
                  <c:v>-0.353914</c:v>
                </c:pt>
                <c:pt idx="427">
                  <c:v>-0.355909</c:v>
                </c:pt>
                <c:pt idx="428">
                  <c:v>-0.357888</c:v>
                </c:pt>
                <c:pt idx="429">
                  <c:v>-0.359992</c:v>
                </c:pt>
                <c:pt idx="430">
                  <c:v>-0.361864</c:v>
                </c:pt>
                <c:pt idx="431">
                  <c:v>-0.363839</c:v>
                </c:pt>
                <c:pt idx="432">
                  <c:v>-0.365841</c:v>
                </c:pt>
                <c:pt idx="433">
                  <c:v>-0.368021</c:v>
                </c:pt>
                <c:pt idx="434">
                  <c:v>-0.369764</c:v>
                </c:pt>
                <c:pt idx="435">
                  <c:v>-0.371956</c:v>
                </c:pt>
                <c:pt idx="436">
                  <c:v>-0.373915</c:v>
                </c:pt>
                <c:pt idx="437">
                  <c:v>-0.375979</c:v>
                </c:pt>
                <c:pt idx="438">
                  <c:v>-0.377902</c:v>
                </c:pt>
                <c:pt idx="439">
                  <c:v>-0.379952</c:v>
                </c:pt>
                <c:pt idx="440">
                  <c:v>-0.381865</c:v>
                </c:pt>
                <c:pt idx="441">
                  <c:v>-0.383873</c:v>
                </c:pt>
                <c:pt idx="442">
                  <c:v>-0.385861</c:v>
                </c:pt>
                <c:pt idx="443">
                  <c:v>-0.387961</c:v>
                </c:pt>
                <c:pt idx="444">
                  <c:v>-0.389808</c:v>
                </c:pt>
                <c:pt idx="445">
                  <c:v>-0.391809</c:v>
                </c:pt>
                <c:pt idx="446">
                  <c:v>-0.393809</c:v>
                </c:pt>
                <c:pt idx="447">
                  <c:v>-0.395975</c:v>
                </c:pt>
                <c:pt idx="448">
                  <c:v>-0.397921</c:v>
                </c:pt>
                <c:pt idx="449">
                  <c:v>-0.399893</c:v>
                </c:pt>
                <c:pt idx="450">
                  <c:v>-0.401912</c:v>
                </c:pt>
                <c:pt idx="451">
                  <c:v>-0.403967</c:v>
                </c:pt>
                <c:pt idx="452">
                  <c:v>-0.405857</c:v>
                </c:pt>
                <c:pt idx="453">
                  <c:v>-0.407885</c:v>
                </c:pt>
                <c:pt idx="454">
                  <c:v>-0.409831</c:v>
                </c:pt>
                <c:pt idx="455">
                  <c:v>-0.411898</c:v>
                </c:pt>
                <c:pt idx="456">
                  <c:v>-0.413775</c:v>
                </c:pt>
                <c:pt idx="457">
                  <c:v>-0.415771</c:v>
                </c:pt>
                <c:pt idx="458">
                  <c:v>-0.417925</c:v>
                </c:pt>
                <c:pt idx="459">
                  <c:v>-0.419904</c:v>
                </c:pt>
                <c:pt idx="460">
                  <c:v>-0.4218</c:v>
                </c:pt>
                <c:pt idx="461">
                  <c:v>-0.423881</c:v>
                </c:pt>
                <c:pt idx="462">
                  <c:v>-0.425891</c:v>
                </c:pt>
                <c:pt idx="463">
                  <c:v>-0.427916</c:v>
                </c:pt>
                <c:pt idx="464">
                  <c:v>-0.429823</c:v>
                </c:pt>
                <c:pt idx="465">
                  <c:v>-0.43182</c:v>
                </c:pt>
                <c:pt idx="466">
                  <c:v>-0.433801</c:v>
                </c:pt>
                <c:pt idx="467">
                  <c:v>-0.435895</c:v>
                </c:pt>
                <c:pt idx="468">
                  <c:v>-0.437787</c:v>
                </c:pt>
                <c:pt idx="469">
                  <c:v>-0.439833</c:v>
                </c:pt>
                <c:pt idx="470">
                  <c:v>-0.441805</c:v>
                </c:pt>
                <c:pt idx="471">
                  <c:v>-0.443874</c:v>
                </c:pt>
                <c:pt idx="472">
                  <c:v>-0.445823</c:v>
                </c:pt>
                <c:pt idx="473">
                  <c:v>-0.447768</c:v>
                </c:pt>
                <c:pt idx="474">
                  <c:v>-0.449905</c:v>
                </c:pt>
                <c:pt idx="475">
                  <c:v>-0.451957</c:v>
                </c:pt>
                <c:pt idx="476">
                  <c:v>-0.453891</c:v>
                </c:pt>
                <c:pt idx="477">
                  <c:v>-0.45598</c:v>
                </c:pt>
                <c:pt idx="478">
                  <c:v>-0.45788</c:v>
                </c:pt>
                <c:pt idx="479">
                  <c:v>-0.459915</c:v>
                </c:pt>
                <c:pt idx="480">
                  <c:v>-0.461791</c:v>
                </c:pt>
                <c:pt idx="481">
                  <c:v>-0.463976</c:v>
                </c:pt>
                <c:pt idx="482">
                  <c:v>-0.465851</c:v>
                </c:pt>
                <c:pt idx="483">
                  <c:v>-0.467807</c:v>
                </c:pt>
                <c:pt idx="484">
                  <c:v>-0.469839</c:v>
                </c:pt>
                <c:pt idx="485">
                  <c:v>-0.472018</c:v>
                </c:pt>
                <c:pt idx="486">
                  <c:v>-0.473913</c:v>
                </c:pt>
                <c:pt idx="487">
                  <c:v>-0.475921</c:v>
                </c:pt>
                <c:pt idx="488">
                  <c:v>-0.477893</c:v>
                </c:pt>
                <c:pt idx="489">
                  <c:v>-0.479976</c:v>
                </c:pt>
                <c:pt idx="490">
                  <c:v>-0.481851</c:v>
                </c:pt>
                <c:pt idx="491">
                  <c:v>-0.483888</c:v>
                </c:pt>
                <c:pt idx="492">
                  <c:v>-0.485823</c:v>
                </c:pt>
                <c:pt idx="493">
                  <c:v>-0.487983</c:v>
                </c:pt>
                <c:pt idx="494">
                  <c:v>-0.489821</c:v>
                </c:pt>
                <c:pt idx="495">
                  <c:v>-0.49189</c:v>
                </c:pt>
                <c:pt idx="496">
                  <c:v>-0.493798</c:v>
                </c:pt>
                <c:pt idx="497">
                  <c:v>-0.495945</c:v>
                </c:pt>
                <c:pt idx="498">
                  <c:v>-0.497764</c:v>
                </c:pt>
                <c:pt idx="499">
                  <c:v>-0.499934</c:v>
                </c:pt>
                <c:pt idx="500">
                  <c:v>-0.497776</c:v>
                </c:pt>
                <c:pt idx="501">
                  <c:v>-0.496009</c:v>
                </c:pt>
                <c:pt idx="502">
                  <c:v>-0.493801</c:v>
                </c:pt>
                <c:pt idx="503">
                  <c:v>-0.491896</c:v>
                </c:pt>
                <c:pt idx="504">
                  <c:v>-0.489829</c:v>
                </c:pt>
                <c:pt idx="505">
                  <c:v>-0.487839</c:v>
                </c:pt>
                <c:pt idx="506">
                  <c:v>-0.48582</c:v>
                </c:pt>
                <c:pt idx="507">
                  <c:v>-0.483906</c:v>
                </c:pt>
                <c:pt idx="508">
                  <c:v>-0.481852</c:v>
                </c:pt>
                <c:pt idx="509">
                  <c:v>-0.479965</c:v>
                </c:pt>
                <c:pt idx="510">
                  <c:v>-0.47789</c:v>
                </c:pt>
                <c:pt idx="511">
                  <c:v>-0.475943</c:v>
                </c:pt>
                <c:pt idx="512">
                  <c:v>-0.473901</c:v>
                </c:pt>
                <c:pt idx="513">
                  <c:v>-0.471933</c:v>
                </c:pt>
                <c:pt idx="514">
                  <c:v>-0.469807</c:v>
                </c:pt>
                <c:pt idx="515">
                  <c:v>-0.467926</c:v>
                </c:pt>
                <c:pt idx="516">
                  <c:v>-0.465814</c:v>
                </c:pt>
                <c:pt idx="517">
                  <c:v>-0.46396</c:v>
                </c:pt>
                <c:pt idx="518">
                  <c:v>-0.461844</c:v>
                </c:pt>
                <c:pt idx="519">
                  <c:v>-0.459889</c:v>
                </c:pt>
                <c:pt idx="520">
                  <c:v>-0.457913</c:v>
                </c:pt>
                <c:pt idx="521">
                  <c:v>-0.455974</c:v>
                </c:pt>
                <c:pt idx="522">
                  <c:v>-0.453878</c:v>
                </c:pt>
                <c:pt idx="523">
                  <c:v>-0.451949</c:v>
                </c:pt>
                <c:pt idx="524">
                  <c:v>-0.44992</c:v>
                </c:pt>
                <c:pt idx="525">
                  <c:v>-0.447753</c:v>
                </c:pt>
                <c:pt idx="526">
                  <c:v>-0.446183</c:v>
                </c:pt>
                <c:pt idx="527">
                  <c:v>-0.443883</c:v>
                </c:pt>
                <c:pt idx="528">
                  <c:v>-0.441827</c:v>
                </c:pt>
                <c:pt idx="529">
                  <c:v>-0.440022</c:v>
                </c:pt>
                <c:pt idx="530">
                  <c:v>-0.437911</c:v>
                </c:pt>
                <c:pt idx="531">
                  <c:v>-0.43584</c:v>
                </c:pt>
                <c:pt idx="532">
                  <c:v>-0.433878</c:v>
                </c:pt>
                <c:pt idx="533">
                  <c:v>-0.431964</c:v>
                </c:pt>
                <c:pt idx="534">
                  <c:v>-0.429863</c:v>
                </c:pt>
                <c:pt idx="535">
                  <c:v>-0.427933</c:v>
                </c:pt>
                <c:pt idx="536">
                  <c:v>-0.425911</c:v>
                </c:pt>
                <c:pt idx="537">
                  <c:v>-0.423915</c:v>
                </c:pt>
                <c:pt idx="538">
                  <c:v>-0.421829</c:v>
                </c:pt>
                <c:pt idx="539">
                  <c:v>-0.419909</c:v>
                </c:pt>
                <c:pt idx="540">
                  <c:v>-0.417849</c:v>
                </c:pt>
                <c:pt idx="541">
                  <c:v>-0.415987</c:v>
                </c:pt>
                <c:pt idx="542">
                  <c:v>-0.413837</c:v>
                </c:pt>
                <c:pt idx="543">
                  <c:v>-0.411834</c:v>
                </c:pt>
                <c:pt idx="544">
                  <c:v>-0.409849</c:v>
                </c:pt>
                <c:pt idx="545">
                  <c:v>-0.408012</c:v>
                </c:pt>
                <c:pt idx="546">
                  <c:v>-0.405902</c:v>
                </c:pt>
                <c:pt idx="547">
                  <c:v>-0.403984</c:v>
                </c:pt>
                <c:pt idx="548">
                  <c:v>-0.401901</c:v>
                </c:pt>
                <c:pt idx="549">
                  <c:v>-0.399898</c:v>
                </c:pt>
                <c:pt idx="550">
                  <c:v>-0.397927</c:v>
                </c:pt>
                <c:pt idx="551">
                  <c:v>-0.395996</c:v>
                </c:pt>
                <c:pt idx="552">
                  <c:v>-0.393821</c:v>
                </c:pt>
                <c:pt idx="553">
                  <c:v>-0.391921</c:v>
                </c:pt>
                <c:pt idx="554">
                  <c:v>-0.389915</c:v>
                </c:pt>
                <c:pt idx="555">
                  <c:v>-0.38791</c:v>
                </c:pt>
                <c:pt idx="556">
                  <c:v>-0.385848</c:v>
                </c:pt>
                <c:pt idx="557">
                  <c:v>-0.384024</c:v>
                </c:pt>
                <c:pt idx="558">
                  <c:v>-0.381879</c:v>
                </c:pt>
                <c:pt idx="559">
                  <c:v>-0.379927</c:v>
                </c:pt>
                <c:pt idx="560">
                  <c:v>-0.377919</c:v>
                </c:pt>
                <c:pt idx="561">
                  <c:v>-0.376022</c:v>
                </c:pt>
                <c:pt idx="562">
                  <c:v>-0.373946</c:v>
                </c:pt>
                <c:pt idx="563">
                  <c:v>-0.37196</c:v>
                </c:pt>
                <c:pt idx="564">
                  <c:v>-0.369771</c:v>
                </c:pt>
                <c:pt idx="565">
                  <c:v>-0.36805</c:v>
                </c:pt>
                <c:pt idx="566">
                  <c:v>-0.365822</c:v>
                </c:pt>
                <c:pt idx="567">
                  <c:v>-0.363929</c:v>
                </c:pt>
                <c:pt idx="568">
                  <c:v>-0.361882</c:v>
                </c:pt>
                <c:pt idx="569">
                  <c:v>-0.359855</c:v>
                </c:pt>
                <c:pt idx="570">
                  <c:v>-0.357887</c:v>
                </c:pt>
                <c:pt idx="571">
                  <c:v>-0.356014</c:v>
                </c:pt>
                <c:pt idx="572">
                  <c:v>-0.353912</c:v>
                </c:pt>
                <c:pt idx="573">
                  <c:v>-0.352</c:v>
                </c:pt>
                <c:pt idx="574">
                  <c:v>-0.349919</c:v>
                </c:pt>
                <c:pt idx="575">
                  <c:v>-0.347959</c:v>
                </c:pt>
                <c:pt idx="576">
                  <c:v>-0.345942</c:v>
                </c:pt>
                <c:pt idx="577">
                  <c:v>-0.34402</c:v>
                </c:pt>
                <c:pt idx="578">
                  <c:v>-0.341941</c:v>
                </c:pt>
                <c:pt idx="579">
                  <c:v>-0.339862</c:v>
                </c:pt>
                <c:pt idx="580">
                  <c:v>-0.337909</c:v>
                </c:pt>
                <c:pt idx="581">
                  <c:v>-0.336004</c:v>
                </c:pt>
                <c:pt idx="582">
                  <c:v>-0.333882</c:v>
                </c:pt>
                <c:pt idx="583">
                  <c:v>-0.331962</c:v>
                </c:pt>
                <c:pt idx="584">
                  <c:v>-0.329906</c:v>
                </c:pt>
                <c:pt idx="585">
                  <c:v>-0.327908</c:v>
                </c:pt>
                <c:pt idx="586">
                  <c:v>-0.325903</c:v>
                </c:pt>
                <c:pt idx="587">
                  <c:v>-0.323956</c:v>
                </c:pt>
                <c:pt idx="588">
                  <c:v>-0.321933</c:v>
                </c:pt>
                <c:pt idx="589">
                  <c:v>-0.319778</c:v>
                </c:pt>
                <c:pt idx="590">
                  <c:v>-0.317787</c:v>
                </c:pt>
                <c:pt idx="591">
                  <c:v>-0.315892</c:v>
                </c:pt>
                <c:pt idx="592">
                  <c:v>-0.313893</c:v>
                </c:pt>
                <c:pt idx="593">
                  <c:v>-0.31186</c:v>
                </c:pt>
                <c:pt idx="594">
                  <c:v>-0.30988</c:v>
                </c:pt>
                <c:pt idx="595">
                  <c:v>-0.307958</c:v>
                </c:pt>
                <c:pt idx="596">
                  <c:v>-0.30587</c:v>
                </c:pt>
                <c:pt idx="597">
                  <c:v>-0.304021</c:v>
                </c:pt>
                <c:pt idx="598">
                  <c:v>-0.301893</c:v>
                </c:pt>
                <c:pt idx="599">
                  <c:v>-0.299926</c:v>
                </c:pt>
                <c:pt idx="600">
                  <c:v>-0.297927</c:v>
                </c:pt>
                <c:pt idx="601">
                  <c:v>-0.296021</c:v>
                </c:pt>
                <c:pt idx="602">
                  <c:v>-0.293895</c:v>
                </c:pt>
                <c:pt idx="603">
                  <c:v>-0.291807</c:v>
                </c:pt>
                <c:pt idx="604">
                  <c:v>-0.28996</c:v>
                </c:pt>
                <c:pt idx="605">
                  <c:v>-0.288024</c:v>
                </c:pt>
                <c:pt idx="606">
                  <c:v>-0.285979</c:v>
                </c:pt>
                <c:pt idx="607">
                  <c:v>-0.28386</c:v>
                </c:pt>
                <c:pt idx="608">
                  <c:v>-0.281922</c:v>
                </c:pt>
                <c:pt idx="609">
                  <c:v>-0.280015</c:v>
                </c:pt>
                <c:pt idx="610">
                  <c:v>-0.277895</c:v>
                </c:pt>
                <c:pt idx="611">
                  <c:v>-0.275963</c:v>
                </c:pt>
                <c:pt idx="612">
                  <c:v>-0.273908</c:v>
                </c:pt>
                <c:pt idx="613">
                  <c:v>-0.271939</c:v>
                </c:pt>
                <c:pt idx="614">
                  <c:v>-0.269918</c:v>
                </c:pt>
                <c:pt idx="615">
                  <c:v>-0.267865</c:v>
                </c:pt>
                <c:pt idx="616">
                  <c:v>-0.265899</c:v>
                </c:pt>
                <c:pt idx="617">
                  <c:v>-0.263955</c:v>
                </c:pt>
                <c:pt idx="618">
                  <c:v>-0.261821</c:v>
                </c:pt>
                <c:pt idx="619">
                  <c:v>-0.259896</c:v>
                </c:pt>
                <c:pt idx="620">
                  <c:v>-0.257899</c:v>
                </c:pt>
                <c:pt idx="621">
                  <c:v>-0.255921</c:v>
                </c:pt>
                <c:pt idx="622">
                  <c:v>-0.253868</c:v>
                </c:pt>
                <c:pt idx="623">
                  <c:v>-0.251986</c:v>
                </c:pt>
                <c:pt idx="624">
                  <c:v>-0.24993</c:v>
                </c:pt>
                <c:pt idx="625">
                  <c:v>-0.247978</c:v>
                </c:pt>
                <c:pt idx="626">
                  <c:v>-0.245933</c:v>
                </c:pt>
                <c:pt idx="627">
                  <c:v>-0.244001</c:v>
                </c:pt>
                <c:pt idx="628">
                  <c:v>-0.241844</c:v>
                </c:pt>
                <c:pt idx="629">
                  <c:v>-0.240038</c:v>
                </c:pt>
                <c:pt idx="630">
                  <c:v>-0.237833</c:v>
                </c:pt>
                <c:pt idx="631">
                  <c:v>-0.235876</c:v>
                </c:pt>
                <c:pt idx="632">
                  <c:v>-0.233866</c:v>
                </c:pt>
                <c:pt idx="633">
                  <c:v>-0.231977</c:v>
                </c:pt>
                <c:pt idx="634">
                  <c:v>-0.22987</c:v>
                </c:pt>
                <c:pt idx="635">
                  <c:v>-0.227905</c:v>
                </c:pt>
                <c:pt idx="636">
                  <c:v>-0.225939</c:v>
                </c:pt>
                <c:pt idx="637">
                  <c:v>-0.223984</c:v>
                </c:pt>
                <c:pt idx="638">
                  <c:v>-0.221926</c:v>
                </c:pt>
                <c:pt idx="639">
                  <c:v>-0.219943</c:v>
                </c:pt>
                <c:pt idx="640">
                  <c:v>-0.217963</c:v>
                </c:pt>
                <c:pt idx="641">
                  <c:v>-0.216017</c:v>
                </c:pt>
                <c:pt idx="642">
                  <c:v>-0.21397</c:v>
                </c:pt>
                <c:pt idx="643">
                  <c:v>-0.211884</c:v>
                </c:pt>
                <c:pt idx="644">
                  <c:v>-0.20993</c:v>
                </c:pt>
                <c:pt idx="645">
                  <c:v>-0.20796</c:v>
                </c:pt>
                <c:pt idx="646">
                  <c:v>-0.205853</c:v>
                </c:pt>
                <c:pt idx="647">
                  <c:v>-0.203957</c:v>
                </c:pt>
                <c:pt idx="648">
                  <c:v>-0.20187</c:v>
                </c:pt>
                <c:pt idx="649">
                  <c:v>-0.199891</c:v>
                </c:pt>
                <c:pt idx="650">
                  <c:v>-0.197897</c:v>
                </c:pt>
                <c:pt idx="651">
                  <c:v>-0.19596</c:v>
                </c:pt>
                <c:pt idx="652">
                  <c:v>-0.193916</c:v>
                </c:pt>
                <c:pt idx="653">
                  <c:v>-0.191735</c:v>
                </c:pt>
                <c:pt idx="654">
                  <c:v>-0.189818</c:v>
                </c:pt>
                <c:pt idx="655">
                  <c:v>-0.187918</c:v>
                </c:pt>
                <c:pt idx="656">
                  <c:v>-0.185894</c:v>
                </c:pt>
                <c:pt idx="657">
                  <c:v>-0.183803</c:v>
                </c:pt>
                <c:pt idx="658">
                  <c:v>-0.181841</c:v>
                </c:pt>
                <c:pt idx="659">
                  <c:v>-0.179936</c:v>
                </c:pt>
                <c:pt idx="660">
                  <c:v>-0.177844</c:v>
                </c:pt>
                <c:pt idx="661">
                  <c:v>-0.175922</c:v>
                </c:pt>
                <c:pt idx="662">
                  <c:v>-0.173872</c:v>
                </c:pt>
                <c:pt idx="663">
                  <c:v>-0.171951</c:v>
                </c:pt>
                <c:pt idx="664">
                  <c:v>-0.169907</c:v>
                </c:pt>
                <c:pt idx="665">
                  <c:v>-0.167991</c:v>
                </c:pt>
                <c:pt idx="666">
                  <c:v>-0.165823</c:v>
                </c:pt>
                <c:pt idx="667">
                  <c:v>-0.163936</c:v>
                </c:pt>
                <c:pt idx="668">
                  <c:v>-0.16187</c:v>
                </c:pt>
                <c:pt idx="669">
                  <c:v>-0.160026</c:v>
                </c:pt>
                <c:pt idx="670">
                  <c:v>-0.157923</c:v>
                </c:pt>
                <c:pt idx="671">
                  <c:v>-0.155885</c:v>
                </c:pt>
                <c:pt idx="672">
                  <c:v>-0.153843</c:v>
                </c:pt>
                <c:pt idx="673">
                  <c:v>-0.152024</c:v>
                </c:pt>
                <c:pt idx="674">
                  <c:v>-0.14994</c:v>
                </c:pt>
                <c:pt idx="675">
                  <c:v>-0.147948</c:v>
                </c:pt>
                <c:pt idx="676">
                  <c:v>-0.145926</c:v>
                </c:pt>
                <c:pt idx="677">
                  <c:v>-0.144047</c:v>
                </c:pt>
                <c:pt idx="678">
                  <c:v>-0.141939</c:v>
                </c:pt>
                <c:pt idx="679">
                  <c:v>-0.139794</c:v>
                </c:pt>
                <c:pt idx="680">
                  <c:v>-0.137929</c:v>
                </c:pt>
                <c:pt idx="681">
                  <c:v>-0.136043</c:v>
                </c:pt>
                <c:pt idx="682">
                  <c:v>-0.134127</c:v>
                </c:pt>
                <c:pt idx="683">
                  <c:v>-0.131855</c:v>
                </c:pt>
                <c:pt idx="684">
                  <c:v>-0.129868</c:v>
                </c:pt>
                <c:pt idx="685">
                  <c:v>-0.128023</c:v>
                </c:pt>
                <c:pt idx="686">
                  <c:v>-0.125913</c:v>
                </c:pt>
                <c:pt idx="687">
                  <c:v>-0.123936</c:v>
                </c:pt>
                <c:pt idx="688">
                  <c:v>-0.121956</c:v>
                </c:pt>
                <c:pt idx="689">
                  <c:v>-0.120021</c:v>
                </c:pt>
                <c:pt idx="690">
                  <c:v>-0.117937</c:v>
                </c:pt>
                <c:pt idx="691">
                  <c:v>-0.115971</c:v>
                </c:pt>
                <c:pt idx="692">
                  <c:v>-0.113788</c:v>
                </c:pt>
                <c:pt idx="693">
                  <c:v>-0.111976</c:v>
                </c:pt>
                <c:pt idx="694">
                  <c:v>-0.109817</c:v>
                </c:pt>
                <c:pt idx="695">
                  <c:v>-0.107895</c:v>
                </c:pt>
                <c:pt idx="696">
                  <c:v>-0.105886</c:v>
                </c:pt>
                <c:pt idx="697">
                  <c:v>-0.103916</c:v>
                </c:pt>
                <c:pt idx="698">
                  <c:v>-0.101873</c:v>
                </c:pt>
                <c:pt idx="699">
                  <c:v>-0.0999606</c:v>
                </c:pt>
                <c:pt idx="700">
                  <c:v>-0.0979097</c:v>
                </c:pt>
                <c:pt idx="701">
                  <c:v>-0.0959289</c:v>
                </c:pt>
                <c:pt idx="702">
                  <c:v>-0.0939143</c:v>
                </c:pt>
                <c:pt idx="703">
                  <c:v>-0.0919789</c:v>
                </c:pt>
                <c:pt idx="704">
                  <c:v>-0.0899614</c:v>
                </c:pt>
                <c:pt idx="705">
                  <c:v>-0.0879268</c:v>
                </c:pt>
                <c:pt idx="706">
                  <c:v>-0.0858822</c:v>
                </c:pt>
                <c:pt idx="707">
                  <c:v>-0.0839422</c:v>
                </c:pt>
                <c:pt idx="708">
                  <c:v>-0.0818481</c:v>
                </c:pt>
                <c:pt idx="709">
                  <c:v>-0.079981</c:v>
                </c:pt>
                <c:pt idx="710">
                  <c:v>-0.077851</c:v>
                </c:pt>
                <c:pt idx="711">
                  <c:v>-0.0759318</c:v>
                </c:pt>
                <c:pt idx="712">
                  <c:v>-0.0738735</c:v>
                </c:pt>
                <c:pt idx="713">
                  <c:v>-0.0719981</c:v>
                </c:pt>
                <c:pt idx="714">
                  <c:v>-0.0698839</c:v>
                </c:pt>
                <c:pt idx="715">
                  <c:v>-0.0679331</c:v>
                </c:pt>
                <c:pt idx="716">
                  <c:v>-0.0659193</c:v>
                </c:pt>
                <c:pt idx="717">
                  <c:v>-0.0638172</c:v>
                </c:pt>
                <c:pt idx="718">
                  <c:v>-0.0618743</c:v>
                </c:pt>
                <c:pt idx="719">
                  <c:v>-0.0598451</c:v>
                </c:pt>
                <c:pt idx="720">
                  <c:v>-0.0578635</c:v>
                </c:pt>
                <c:pt idx="721">
                  <c:v>-0.0559781</c:v>
                </c:pt>
                <c:pt idx="722">
                  <c:v>-0.0538447</c:v>
                </c:pt>
                <c:pt idx="723">
                  <c:v>-0.0518635</c:v>
                </c:pt>
                <c:pt idx="724">
                  <c:v>-0.0498751</c:v>
                </c:pt>
                <c:pt idx="725">
                  <c:v>-0.0479568</c:v>
                </c:pt>
                <c:pt idx="726">
                  <c:v>-0.0459097</c:v>
                </c:pt>
                <c:pt idx="727">
                  <c:v>-0.0439572</c:v>
                </c:pt>
                <c:pt idx="728">
                  <c:v>-0.0419139</c:v>
                </c:pt>
                <c:pt idx="729">
                  <c:v>-0.0399018</c:v>
                </c:pt>
                <c:pt idx="730">
                  <c:v>-0.0377947</c:v>
                </c:pt>
                <c:pt idx="731">
                  <c:v>-0.0359701</c:v>
                </c:pt>
                <c:pt idx="732">
                  <c:v>-0.0340081</c:v>
                </c:pt>
                <c:pt idx="733">
                  <c:v>-0.0317889</c:v>
                </c:pt>
                <c:pt idx="734">
                  <c:v>-0.0298322</c:v>
                </c:pt>
                <c:pt idx="735">
                  <c:v>-0.0279172</c:v>
                </c:pt>
                <c:pt idx="736">
                  <c:v>-0.0259231</c:v>
                </c:pt>
                <c:pt idx="737">
                  <c:v>-0.023991</c:v>
                </c:pt>
                <c:pt idx="738">
                  <c:v>-0.0218922</c:v>
                </c:pt>
                <c:pt idx="739">
                  <c:v>-0.0199476</c:v>
                </c:pt>
                <c:pt idx="740">
                  <c:v>-0.0179064</c:v>
                </c:pt>
                <c:pt idx="741">
                  <c:v>-0.0160197</c:v>
                </c:pt>
                <c:pt idx="742">
                  <c:v>-0.0139201</c:v>
                </c:pt>
                <c:pt idx="743">
                  <c:v>-0.0117876</c:v>
                </c:pt>
                <c:pt idx="744">
                  <c:v>-0.00991265</c:v>
                </c:pt>
                <c:pt idx="745">
                  <c:v>-0.0080539</c:v>
                </c:pt>
                <c:pt idx="746">
                  <c:v>-0.0060664</c:v>
                </c:pt>
                <c:pt idx="747">
                  <c:v>-0.00390515</c:v>
                </c:pt>
                <c:pt idx="748">
                  <c:v>-0.00188807</c:v>
                </c:pt>
                <c:pt idx="749">
                  <c:v>5.48508E-5</c:v>
                </c:pt>
                <c:pt idx="750">
                  <c:v>0.00208277</c:v>
                </c:pt>
                <c:pt idx="751">
                  <c:v>0.00399818</c:v>
                </c:pt>
                <c:pt idx="752">
                  <c:v>0.00604568</c:v>
                </c:pt>
                <c:pt idx="753">
                  <c:v>0.00800902</c:v>
                </c:pt>
                <c:pt idx="754">
                  <c:v>0.0100636</c:v>
                </c:pt>
                <c:pt idx="755">
                  <c:v>0.0119919</c:v>
                </c:pt>
                <c:pt idx="756">
                  <c:v>0.0141524</c:v>
                </c:pt>
                <c:pt idx="757">
                  <c:v>0.0159578</c:v>
                </c:pt>
                <c:pt idx="758">
                  <c:v>0.0180982</c:v>
                </c:pt>
                <c:pt idx="759">
                  <c:v>0.0201382</c:v>
                </c:pt>
                <c:pt idx="760">
                  <c:v>0.0221248</c:v>
                </c:pt>
                <c:pt idx="761">
                  <c:v>0.0239844</c:v>
                </c:pt>
                <c:pt idx="762">
                  <c:v>0.0260915</c:v>
                </c:pt>
                <c:pt idx="763">
                  <c:v>0.0279936</c:v>
                </c:pt>
                <c:pt idx="764">
                  <c:v>0.0300565</c:v>
                </c:pt>
                <c:pt idx="765">
                  <c:v>0.0319919</c:v>
                </c:pt>
                <c:pt idx="766">
                  <c:v>0.0340903</c:v>
                </c:pt>
                <c:pt idx="767">
                  <c:v>0.0360094</c:v>
                </c:pt>
                <c:pt idx="768">
                  <c:v>0.0380586</c:v>
                </c:pt>
                <c:pt idx="769">
                  <c:v>0.0399936</c:v>
                </c:pt>
                <c:pt idx="770">
                  <c:v>0.0419394</c:v>
                </c:pt>
                <c:pt idx="771">
                  <c:v>0.0440169</c:v>
                </c:pt>
                <c:pt idx="772">
                  <c:v>0.0460924</c:v>
                </c:pt>
                <c:pt idx="773">
                  <c:v>0.0480936</c:v>
                </c:pt>
                <c:pt idx="774">
                  <c:v>0.0501244</c:v>
                </c:pt>
                <c:pt idx="775">
                  <c:v>0.0519753</c:v>
                </c:pt>
                <c:pt idx="776">
                  <c:v>0.0540599</c:v>
                </c:pt>
                <c:pt idx="777">
                  <c:v>0.0559757</c:v>
                </c:pt>
                <c:pt idx="778">
                  <c:v>0.0580465</c:v>
                </c:pt>
                <c:pt idx="779">
                  <c:v>0.0599857</c:v>
                </c:pt>
                <c:pt idx="780">
                  <c:v>0.0620503</c:v>
                </c:pt>
                <c:pt idx="781">
                  <c:v>0.0640115</c:v>
                </c:pt>
                <c:pt idx="782">
                  <c:v>0.0656449</c:v>
                </c:pt>
                <c:pt idx="783">
                  <c:v>0.0680253</c:v>
                </c:pt>
                <c:pt idx="784">
                  <c:v>0.0701003</c:v>
                </c:pt>
                <c:pt idx="785">
                  <c:v>0.0720048</c:v>
                </c:pt>
                <c:pt idx="786">
                  <c:v>0.074014</c:v>
                </c:pt>
                <c:pt idx="787">
                  <c:v>0.0760815</c:v>
                </c:pt>
                <c:pt idx="788">
                  <c:v>0.0781044</c:v>
                </c:pt>
                <c:pt idx="789">
                  <c:v>0.0799799</c:v>
                </c:pt>
                <c:pt idx="790">
                  <c:v>0.0820749</c:v>
                </c:pt>
                <c:pt idx="791">
                  <c:v>0.0840019</c:v>
                </c:pt>
                <c:pt idx="792">
                  <c:v>0.086064</c:v>
                </c:pt>
                <c:pt idx="793">
                  <c:v>0.0879799</c:v>
                </c:pt>
                <c:pt idx="794">
                  <c:v>0.0900974</c:v>
                </c:pt>
                <c:pt idx="795">
                  <c:v>0.091959</c:v>
                </c:pt>
                <c:pt idx="796">
                  <c:v>0.0941294</c:v>
                </c:pt>
                <c:pt idx="797">
                  <c:v>0.0959899</c:v>
                </c:pt>
                <c:pt idx="798">
                  <c:v>0.0980282</c:v>
                </c:pt>
                <c:pt idx="799">
                  <c:v>0.100096</c:v>
                </c:pt>
                <c:pt idx="800">
                  <c:v>0.102087</c:v>
                </c:pt>
                <c:pt idx="801">
                  <c:v>0.103975</c:v>
                </c:pt>
                <c:pt idx="802">
                  <c:v>0.106057</c:v>
                </c:pt>
                <c:pt idx="803">
                  <c:v>0.108049</c:v>
                </c:pt>
                <c:pt idx="804">
                  <c:v>0.110073</c:v>
                </c:pt>
                <c:pt idx="805">
                  <c:v>0.111969</c:v>
                </c:pt>
                <c:pt idx="806">
                  <c:v>0.114059</c:v>
                </c:pt>
                <c:pt idx="807">
                  <c:v>0.116157</c:v>
                </c:pt>
                <c:pt idx="808">
                  <c:v>0.118161</c:v>
                </c:pt>
                <c:pt idx="809">
                  <c:v>0.120001</c:v>
                </c:pt>
                <c:pt idx="810">
                  <c:v>0.122028</c:v>
                </c:pt>
                <c:pt idx="811">
                  <c:v>0.12401</c:v>
                </c:pt>
                <c:pt idx="812">
                  <c:v>0.126127</c:v>
                </c:pt>
                <c:pt idx="813">
                  <c:v>0.12798</c:v>
                </c:pt>
                <c:pt idx="814">
                  <c:v>0.130074</c:v>
                </c:pt>
                <c:pt idx="815">
                  <c:v>0.131986</c:v>
                </c:pt>
                <c:pt idx="816">
                  <c:v>0.134078</c:v>
                </c:pt>
                <c:pt idx="817">
                  <c:v>0.135977</c:v>
                </c:pt>
                <c:pt idx="818">
                  <c:v>0.138071</c:v>
                </c:pt>
                <c:pt idx="819">
                  <c:v>0.140019</c:v>
                </c:pt>
                <c:pt idx="820">
                  <c:v>0.142124</c:v>
                </c:pt>
                <c:pt idx="821">
                  <c:v>0.144113</c:v>
                </c:pt>
                <c:pt idx="822">
                  <c:v>0.14612</c:v>
                </c:pt>
                <c:pt idx="823">
                  <c:v>0.147984</c:v>
                </c:pt>
                <c:pt idx="824">
                  <c:v>0.150125</c:v>
                </c:pt>
                <c:pt idx="825">
                  <c:v>0.152092</c:v>
                </c:pt>
                <c:pt idx="826">
                  <c:v>0.154076</c:v>
                </c:pt>
                <c:pt idx="827">
                  <c:v>0.155993</c:v>
                </c:pt>
                <c:pt idx="828">
                  <c:v>0.158054</c:v>
                </c:pt>
                <c:pt idx="829">
                  <c:v>0.159973</c:v>
                </c:pt>
                <c:pt idx="830">
                  <c:v>0.162044</c:v>
                </c:pt>
                <c:pt idx="831">
                  <c:v>0.164006</c:v>
                </c:pt>
                <c:pt idx="832">
                  <c:v>0.166046</c:v>
                </c:pt>
                <c:pt idx="833">
                  <c:v>0.167981</c:v>
                </c:pt>
                <c:pt idx="834">
                  <c:v>0.170041</c:v>
                </c:pt>
                <c:pt idx="835">
                  <c:v>0.172023</c:v>
                </c:pt>
                <c:pt idx="836">
                  <c:v>0.17408</c:v>
                </c:pt>
                <c:pt idx="837">
                  <c:v>0.176003</c:v>
                </c:pt>
                <c:pt idx="838">
                  <c:v>0.178093</c:v>
                </c:pt>
                <c:pt idx="839">
                  <c:v>0.180031</c:v>
                </c:pt>
                <c:pt idx="840">
                  <c:v>0.182062</c:v>
                </c:pt>
                <c:pt idx="841">
                  <c:v>0.184004</c:v>
                </c:pt>
                <c:pt idx="842">
                  <c:v>0.18605</c:v>
                </c:pt>
                <c:pt idx="843">
                  <c:v>0.188016</c:v>
                </c:pt>
                <c:pt idx="844">
                  <c:v>0.190008</c:v>
                </c:pt>
                <c:pt idx="845">
                  <c:v>0.192015</c:v>
                </c:pt>
                <c:pt idx="846">
                  <c:v>0.193866</c:v>
                </c:pt>
                <c:pt idx="847">
                  <c:v>0.195964</c:v>
                </c:pt>
                <c:pt idx="848">
                  <c:v>0.19814</c:v>
                </c:pt>
                <c:pt idx="849">
                  <c:v>0.199989</c:v>
                </c:pt>
                <c:pt idx="850">
                  <c:v>0.202087</c:v>
                </c:pt>
                <c:pt idx="851">
                  <c:v>0.204062</c:v>
                </c:pt>
                <c:pt idx="852">
                  <c:v>0.206112</c:v>
                </c:pt>
                <c:pt idx="853">
                  <c:v>0.208008</c:v>
                </c:pt>
                <c:pt idx="854">
                  <c:v>0.210054</c:v>
                </c:pt>
                <c:pt idx="855">
                  <c:v>0.212022</c:v>
                </c:pt>
                <c:pt idx="856">
                  <c:v>0.214059</c:v>
                </c:pt>
                <c:pt idx="857">
                  <c:v>0.215978</c:v>
                </c:pt>
                <c:pt idx="858">
                  <c:v>0.218139</c:v>
                </c:pt>
                <c:pt idx="859">
                  <c:v>0.220043</c:v>
                </c:pt>
                <c:pt idx="860">
                  <c:v>0.222127</c:v>
                </c:pt>
                <c:pt idx="861">
                  <c:v>0.223988</c:v>
                </c:pt>
                <c:pt idx="862">
                  <c:v>0.226078</c:v>
                </c:pt>
                <c:pt idx="863">
                  <c:v>0.228125</c:v>
                </c:pt>
                <c:pt idx="864">
                  <c:v>0.23011</c:v>
                </c:pt>
                <c:pt idx="865">
                  <c:v>0.231981</c:v>
                </c:pt>
                <c:pt idx="866">
                  <c:v>0.234061</c:v>
                </c:pt>
                <c:pt idx="867">
                  <c:v>0.236018</c:v>
                </c:pt>
                <c:pt idx="868">
                  <c:v>0.238068</c:v>
                </c:pt>
                <c:pt idx="869">
                  <c:v>0.239979</c:v>
                </c:pt>
                <c:pt idx="870">
                  <c:v>0.242061</c:v>
                </c:pt>
                <c:pt idx="871">
                  <c:v>0.244063</c:v>
                </c:pt>
                <c:pt idx="872">
                  <c:v>0.246144</c:v>
                </c:pt>
                <c:pt idx="873">
                  <c:v>0.248003</c:v>
                </c:pt>
                <c:pt idx="874">
                  <c:v>0.250091</c:v>
                </c:pt>
                <c:pt idx="875">
                  <c:v>0.252108</c:v>
                </c:pt>
                <c:pt idx="876">
                  <c:v>0.254078</c:v>
                </c:pt>
                <c:pt idx="877">
                  <c:v>0.256055</c:v>
                </c:pt>
                <c:pt idx="878">
                  <c:v>0.257879</c:v>
                </c:pt>
                <c:pt idx="879">
                  <c:v>0.25997</c:v>
                </c:pt>
                <c:pt idx="880">
                  <c:v>0.26203</c:v>
                </c:pt>
                <c:pt idx="881">
                  <c:v>0.264006</c:v>
                </c:pt>
                <c:pt idx="882">
                  <c:v>0.266046</c:v>
                </c:pt>
                <c:pt idx="883">
                  <c:v>0.267985</c:v>
                </c:pt>
                <c:pt idx="884">
                  <c:v>0.270115</c:v>
                </c:pt>
                <c:pt idx="885">
                  <c:v>0.271968</c:v>
                </c:pt>
                <c:pt idx="886">
                  <c:v>0.273954</c:v>
                </c:pt>
                <c:pt idx="887">
                  <c:v>0.276062</c:v>
                </c:pt>
                <c:pt idx="888">
                  <c:v>0.278075</c:v>
                </c:pt>
                <c:pt idx="889">
                  <c:v>0.280032</c:v>
                </c:pt>
                <c:pt idx="890">
                  <c:v>0.282054</c:v>
                </c:pt>
                <c:pt idx="891">
                  <c:v>0.283976</c:v>
                </c:pt>
                <c:pt idx="892">
                  <c:v>0.286035</c:v>
                </c:pt>
                <c:pt idx="893">
                  <c:v>0.288011</c:v>
                </c:pt>
                <c:pt idx="894">
                  <c:v>0.290026</c:v>
                </c:pt>
                <c:pt idx="895">
                  <c:v>0.291999</c:v>
                </c:pt>
                <c:pt idx="896">
                  <c:v>0.294044</c:v>
                </c:pt>
                <c:pt idx="897">
                  <c:v>0.296012</c:v>
                </c:pt>
                <c:pt idx="898">
                  <c:v>0.298077</c:v>
                </c:pt>
                <c:pt idx="899">
                  <c:v>0.300042</c:v>
                </c:pt>
                <c:pt idx="900">
                  <c:v>0.30209</c:v>
                </c:pt>
                <c:pt idx="901">
                  <c:v>0.304021</c:v>
                </c:pt>
                <c:pt idx="902">
                  <c:v>0.306073</c:v>
                </c:pt>
                <c:pt idx="903">
                  <c:v>0.308015</c:v>
                </c:pt>
                <c:pt idx="904">
                  <c:v>0.310072</c:v>
                </c:pt>
                <c:pt idx="905">
                  <c:v>0.311964</c:v>
                </c:pt>
                <c:pt idx="906">
                  <c:v>0.314047</c:v>
                </c:pt>
                <c:pt idx="907">
                  <c:v>0.315996</c:v>
                </c:pt>
                <c:pt idx="908">
                  <c:v>0.318039</c:v>
                </c:pt>
                <c:pt idx="909">
                  <c:v>0.320042</c:v>
                </c:pt>
                <c:pt idx="910">
                  <c:v>0.321647</c:v>
                </c:pt>
                <c:pt idx="911">
                  <c:v>0.323976</c:v>
                </c:pt>
                <c:pt idx="912">
                  <c:v>0.326118</c:v>
                </c:pt>
                <c:pt idx="913">
                  <c:v>0.328007</c:v>
                </c:pt>
                <c:pt idx="914">
                  <c:v>0.329986</c:v>
                </c:pt>
                <c:pt idx="915">
                  <c:v>0.332007</c:v>
                </c:pt>
                <c:pt idx="916">
                  <c:v>0.334044</c:v>
                </c:pt>
                <c:pt idx="917">
                  <c:v>0.335995</c:v>
                </c:pt>
                <c:pt idx="918">
                  <c:v>0.338045</c:v>
                </c:pt>
                <c:pt idx="919">
                  <c:v>0.339973</c:v>
                </c:pt>
                <c:pt idx="920">
                  <c:v>0.342052</c:v>
                </c:pt>
                <c:pt idx="921">
                  <c:v>0.344008</c:v>
                </c:pt>
                <c:pt idx="922">
                  <c:v>0.34613</c:v>
                </c:pt>
                <c:pt idx="923">
                  <c:v>0.347965</c:v>
                </c:pt>
                <c:pt idx="924">
                  <c:v>0.350122</c:v>
                </c:pt>
                <c:pt idx="925">
                  <c:v>0.352027</c:v>
                </c:pt>
                <c:pt idx="926">
                  <c:v>0.353917</c:v>
                </c:pt>
                <c:pt idx="927">
                  <c:v>0.356011</c:v>
                </c:pt>
                <c:pt idx="928">
                  <c:v>0.358105</c:v>
                </c:pt>
                <c:pt idx="929">
                  <c:v>0.359979</c:v>
                </c:pt>
                <c:pt idx="930">
                  <c:v>0.361982</c:v>
                </c:pt>
                <c:pt idx="931">
                  <c:v>0.363974</c:v>
                </c:pt>
                <c:pt idx="932">
                  <c:v>0.366047</c:v>
                </c:pt>
                <c:pt idx="933">
                  <c:v>0.368011</c:v>
                </c:pt>
                <c:pt idx="934">
                  <c:v>0.370031</c:v>
                </c:pt>
                <c:pt idx="935">
                  <c:v>0.371961</c:v>
                </c:pt>
                <c:pt idx="936">
                  <c:v>0.374099</c:v>
                </c:pt>
                <c:pt idx="937">
                  <c:v>0.375983</c:v>
                </c:pt>
                <c:pt idx="938">
                  <c:v>0.377776</c:v>
                </c:pt>
                <c:pt idx="939">
                  <c:v>0.379988</c:v>
                </c:pt>
                <c:pt idx="940">
                  <c:v>0.382085</c:v>
                </c:pt>
                <c:pt idx="941">
                  <c:v>0.383979</c:v>
                </c:pt>
                <c:pt idx="942">
                  <c:v>0.386032</c:v>
                </c:pt>
                <c:pt idx="943">
                  <c:v>0.388002</c:v>
                </c:pt>
                <c:pt idx="944">
                  <c:v>0.390054</c:v>
                </c:pt>
                <c:pt idx="945">
                  <c:v>0.391973</c:v>
                </c:pt>
                <c:pt idx="946">
                  <c:v>0.394046</c:v>
                </c:pt>
                <c:pt idx="947">
                  <c:v>0.39599</c:v>
                </c:pt>
                <c:pt idx="948">
                  <c:v>0.39811</c:v>
                </c:pt>
                <c:pt idx="949">
                  <c:v>0.400006</c:v>
                </c:pt>
                <c:pt idx="950">
                  <c:v>0.401884</c:v>
                </c:pt>
                <c:pt idx="951">
                  <c:v>0.403999</c:v>
                </c:pt>
                <c:pt idx="952">
                  <c:v>0.406115</c:v>
                </c:pt>
                <c:pt idx="953">
                  <c:v>0.407983</c:v>
                </c:pt>
                <c:pt idx="954">
                  <c:v>0.410045</c:v>
                </c:pt>
                <c:pt idx="955">
                  <c:v>0.411997</c:v>
                </c:pt>
                <c:pt idx="956">
                  <c:v>0.414047</c:v>
                </c:pt>
                <c:pt idx="957">
                  <c:v>0.415989</c:v>
                </c:pt>
                <c:pt idx="958">
                  <c:v>0.418024</c:v>
                </c:pt>
                <c:pt idx="959">
                  <c:v>0.41998</c:v>
                </c:pt>
                <c:pt idx="960">
                  <c:v>0.421994</c:v>
                </c:pt>
                <c:pt idx="961">
                  <c:v>0.423979</c:v>
                </c:pt>
                <c:pt idx="962">
                  <c:v>0.425875</c:v>
                </c:pt>
                <c:pt idx="963">
                  <c:v>0.42797</c:v>
                </c:pt>
                <c:pt idx="964">
                  <c:v>0.430085</c:v>
                </c:pt>
                <c:pt idx="965">
                  <c:v>0.431974</c:v>
                </c:pt>
                <c:pt idx="966">
                  <c:v>0.433961</c:v>
                </c:pt>
                <c:pt idx="967">
                  <c:v>0.435956</c:v>
                </c:pt>
                <c:pt idx="968">
                  <c:v>0.438044</c:v>
                </c:pt>
                <c:pt idx="969">
                  <c:v>0.439972</c:v>
                </c:pt>
                <c:pt idx="970">
                  <c:v>0.442043</c:v>
                </c:pt>
                <c:pt idx="971">
                  <c:v>0.443979</c:v>
                </c:pt>
                <c:pt idx="972">
                  <c:v>0.446027</c:v>
                </c:pt>
                <c:pt idx="973">
                  <c:v>0.448003</c:v>
                </c:pt>
                <c:pt idx="974">
                  <c:v>0.450071</c:v>
                </c:pt>
                <c:pt idx="975">
                  <c:v>0.452017</c:v>
                </c:pt>
                <c:pt idx="976">
                  <c:v>0.454075</c:v>
                </c:pt>
                <c:pt idx="977">
                  <c:v>0.455986</c:v>
                </c:pt>
                <c:pt idx="978">
                  <c:v>0.458064</c:v>
                </c:pt>
                <c:pt idx="979">
                  <c:v>0.460004</c:v>
                </c:pt>
                <c:pt idx="980">
                  <c:v>0.462011</c:v>
                </c:pt>
                <c:pt idx="981">
                  <c:v>0.463961</c:v>
                </c:pt>
                <c:pt idx="982">
                  <c:v>0.465999</c:v>
                </c:pt>
                <c:pt idx="983">
                  <c:v>0.467927</c:v>
                </c:pt>
                <c:pt idx="984">
                  <c:v>0.469982</c:v>
                </c:pt>
                <c:pt idx="985">
                  <c:v>0.471938</c:v>
                </c:pt>
                <c:pt idx="986">
                  <c:v>0.474072</c:v>
                </c:pt>
                <c:pt idx="987">
                  <c:v>0.475939</c:v>
                </c:pt>
                <c:pt idx="988">
                  <c:v>0.477992</c:v>
                </c:pt>
                <c:pt idx="989">
                  <c:v>0.479964</c:v>
                </c:pt>
                <c:pt idx="990">
                  <c:v>0.481736</c:v>
                </c:pt>
                <c:pt idx="991">
                  <c:v>0.48397</c:v>
                </c:pt>
                <c:pt idx="992">
                  <c:v>0.486034</c:v>
                </c:pt>
                <c:pt idx="993">
                  <c:v>0.487973</c:v>
                </c:pt>
                <c:pt idx="994">
                  <c:v>0.490007</c:v>
                </c:pt>
                <c:pt idx="995">
                  <c:v>0.491985</c:v>
                </c:pt>
                <c:pt idx="996">
                  <c:v>0.494013</c:v>
                </c:pt>
                <c:pt idx="997">
                  <c:v>0.495965</c:v>
                </c:pt>
                <c:pt idx="998">
                  <c:v>0.497998</c:v>
                </c:pt>
                <c:pt idx="999">
                  <c:v>0.500053</c:v>
                </c:pt>
              </c:numCache>
            </c:numRef>
          </c:xVal>
          <c:yVal>
            <c:numRef>
              <c:f>Modification!$N$5:$N$1004</c:f>
              <c:numCache>
                <c:formatCode>0.00E+00</c:formatCode>
                <c:ptCount val="1000"/>
                <c:pt idx="0">
                  <c:v>1.21456E-5</c:v>
                </c:pt>
                <c:pt idx="1">
                  <c:v>1.19486E-5</c:v>
                </c:pt>
                <c:pt idx="2">
                  <c:v>1.17736E-5</c:v>
                </c:pt>
                <c:pt idx="3">
                  <c:v>1.16496E-5</c:v>
                </c:pt>
                <c:pt idx="4">
                  <c:v>1.15008E-5</c:v>
                </c:pt>
                <c:pt idx="5">
                  <c:v>1.13835E-5</c:v>
                </c:pt>
                <c:pt idx="6">
                  <c:v>1.12691E-5</c:v>
                </c:pt>
                <c:pt idx="7">
                  <c:v>1.11648E-5</c:v>
                </c:pt>
                <c:pt idx="8">
                  <c:v>1.10666E-5</c:v>
                </c:pt>
                <c:pt idx="9">
                  <c:v>1.0981E-5</c:v>
                </c:pt>
                <c:pt idx="10">
                  <c:v>1.08841E-5</c:v>
                </c:pt>
                <c:pt idx="11">
                  <c:v>1.08067E-5</c:v>
                </c:pt>
                <c:pt idx="12">
                  <c:v>1.07273E-5</c:v>
                </c:pt>
                <c:pt idx="13">
                  <c:v>1.06395E-5</c:v>
                </c:pt>
                <c:pt idx="14">
                  <c:v>1.05605E-5</c:v>
                </c:pt>
                <c:pt idx="15">
                  <c:v>1.04813E-5</c:v>
                </c:pt>
                <c:pt idx="16">
                  <c:v>1.04103E-5</c:v>
                </c:pt>
                <c:pt idx="17">
                  <c:v>1.03426E-5</c:v>
                </c:pt>
                <c:pt idx="18">
                  <c:v>1.02649E-5</c:v>
                </c:pt>
                <c:pt idx="19">
                  <c:v>1.02021E-5</c:v>
                </c:pt>
                <c:pt idx="20">
                  <c:v>1.01347E-5</c:v>
                </c:pt>
                <c:pt idx="21">
                  <c:v>1.00796E-5</c:v>
                </c:pt>
                <c:pt idx="22">
                  <c:v>1.00076E-5</c:v>
                </c:pt>
                <c:pt idx="23">
                  <c:v>9.94232E-6</c:v>
                </c:pt>
                <c:pt idx="24">
                  <c:v>9.87857E-6</c:v>
                </c:pt>
                <c:pt idx="25">
                  <c:v>9.81981E-6</c:v>
                </c:pt>
                <c:pt idx="26">
                  <c:v>9.76631E-6</c:v>
                </c:pt>
                <c:pt idx="27">
                  <c:v>9.70239E-6</c:v>
                </c:pt>
                <c:pt idx="28">
                  <c:v>9.64681E-6</c:v>
                </c:pt>
                <c:pt idx="29">
                  <c:v>9.58839E-6</c:v>
                </c:pt>
                <c:pt idx="30">
                  <c:v>9.52955E-6</c:v>
                </c:pt>
                <c:pt idx="31">
                  <c:v>9.47305E-6</c:v>
                </c:pt>
                <c:pt idx="32">
                  <c:v>9.4323E-6</c:v>
                </c:pt>
                <c:pt idx="33">
                  <c:v>9.36521E-6</c:v>
                </c:pt>
                <c:pt idx="34">
                  <c:v>9.31513E-6</c:v>
                </c:pt>
                <c:pt idx="35">
                  <c:v>9.25829E-6</c:v>
                </c:pt>
                <c:pt idx="36">
                  <c:v>9.20696E-6</c:v>
                </c:pt>
                <c:pt idx="37">
                  <c:v>9.15362E-6</c:v>
                </c:pt>
                <c:pt idx="38">
                  <c:v>9.10937E-6</c:v>
                </c:pt>
                <c:pt idx="39">
                  <c:v>9.04862E-6</c:v>
                </c:pt>
                <c:pt idx="40">
                  <c:v>8.99403E-6</c:v>
                </c:pt>
                <c:pt idx="41">
                  <c:v>8.94428E-6</c:v>
                </c:pt>
                <c:pt idx="42">
                  <c:v>8.89519E-6</c:v>
                </c:pt>
                <c:pt idx="43">
                  <c:v>8.84377E-6</c:v>
                </c:pt>
                <c:pt idx="44">
                  <c:v>8.80636E-6</c:v>
                </c:pt>
                <c:pt idx="45">
                  <c:v>8.75302E-6</c:v>
                </c:pt>
                <c:pt idx="46">
                  <c:v>8.6991E-6</c:v>
                </c:pt>
                <c:pt idx="47">
                  <c:v>8.64869E-6</c:v>
                </c:pt>
                <c:pt idx="48">
                  <c:v>8.60135E-6</c:v>
                </c:pt>
                <c:pt idx="49">
                  <c:v>8.55227E-6</c:v>
                </c:pt>
                <c:pt idx="50">
                  <c:v>8.51168E-6</c:v>
                </c:pt>
                <c:pt idx="51">
                  <c:v>8.46659E-6</c:v>
                </c:pt>
                <c:pt idx="52">
                  <c:v>8.41751E-6</c:v>
                </c:pt>
                <c:pt idx="53">
                  <c:v>8.36842E-6</c:v>
                </c:pt>
                <c:pt idx="54">
                  <c:v>8.31592E-6</c:v>
                </c:pt>
                <c:pt idx="55">
                  <c:v>8.27325E-6</c:v>
                </c:pt>
                <c:pt idx="56">
                  <c:v>8.22667E-6</c:v>
                </c:pt>
                <c:pt idx="57">
                  <c:v>8.18442E-6</c:v>
                </c:pt>
                <c:pt idx="58">
                  <c:v>8.14075E-6</c:v>
                </c:pt>
                <c:pt idx="59">
                  <c:v>8.07983E-6</c:v>
                </c:pt>
                <c:pt idx="60">
                  <c:v>8.03616E-6</c:v>
                </c:pt>
                <c:pt idx="61">
                  <c:v>7.99099E-6</c:v>
                </c:pt>
                <c:pt idx="62">
                  <c:v>7.94107E-6</c:v>
                </c:pt>
                <c:pt idx="63">
                  <c:v>7.89616E-6</c:v>
                </c:pt>
                <c:pt idx="64">
                  <c:v>7.85207E-6</c:v>
                </c:pt>
                <c:pt idx="65">
                  <c:v>7.8039E-6</c:v>
                </c:pt>
                <c:pt idx="66">
                  <c:v>7.76007E-6</c:v>
                </c:pt>
                <c:pt idx="67">
                  <c:v>7.70957E-6</c:v>
                </c:pt>
                <c:pt idx="68">
                  <c:v>7.65423E-6</c:v>
                </c:pt>
                <c:pt idx="69">
                  <c:v>7.61298E-6</c:v>
                </c:pt>
                <c:pt idx="70">
                  <c:v>7.56681E-6</c:v>
                </c:pt>
                <c:pt idx="71">
                  <c:v>7.52256E-6</c:v>
                </c:pt>
                <c:pt idx="72">
                  <c:v>7.49639E-6</c:v>
                </c:pt>
                <c:pt idx="73">
                  <c:v>7.44881E-6</c:v>
                </c:pt>
                <c:pt idx="74">
                  <c:v>7.39455E-6</c:v>
                </c:pt>
                <c:pt idx="75">
                  <c:v>7.3253E-6</c:v>
                </c:pt>
                <c:pt idx="76">
                  <c:v>7.27388E-6</c:v>
                </c:pt>
                <c:pt idx="77">
                  <c:v>7.21663E-6</c:v>
                </c:pt>
                <c:pt idx="78">
                  <c:v>7.18663E-6</c:v>
                </c:pt>
                <c:pt idx="79">
                  <c:v>7.13588E-6</c:v>
                </c:pt>
                <c:pt idx="80">
                  <c:v>7.08137E-6</c:v>
                </c:pt>
                <c:pt idx="81">
                  <c:v>7.01187E-6</c:v>
                </c:pt>
                <c:pt idx="82">
                  <c:v>6.96729E-6</c:v>
                </c:pt>
                <c:pt idx="83">
                  <c:v>6.90587E-6</c:v>
                </c:pt>
                <c:pt idx="84">
                  <c:v>6.8632E-6</c:v>
                </c:pt>
                <c:pt idx="85">
                  <c:v>6.79345E-6</c:v>
                </c:pt>
                <c:pt idx="86">
                  <c:v>6.73578E-6</c:v>
                </c:pt>
                <c:pt idx="87">
                  <c:v>6.67386E-6</c:v>
                </c:pt>
                <c:pt idx="88">
                  <c:v>6.60677E-6</c:v>
                </c:pt>
                <c:pt idx="89">
                  <c:v>6.55602E-6</c:v>
                </c:pt>
                <c:pt idx="90">
                  <c:v>6.48652E-6</c:v>
                </c:pt>
                <c:pt idx="91">
                  <c:v>6.41502E-6</c:v>
                </c:pt>
                <c:pt idx="92">
                  <c:v>6.34201E-6</c:v>
                </c:pt>
                <c:pt idx="93">
                  <c:v>6.27393E-6</c:v>
                </c:pt>
                <c:pt idx="94">
                  <c:v>6.20726E-6</c:v>
                </c:pt>
                <c:pt idx="95">
                  <c:v>6.12142E-6</c:v>
                </c:pt>
                <c:pt idx="96">
                  <c:v>6.04375E-6</c:v>
                </c:pt>
                <c:pt idx="97">
                  <c:v>5.96283E-6</c:v>
                </c:pt>
                <c:pt idx="98">
                  <c:v>5.89758E-6</c:v>
                </c:pt>
                <c:pt idx="99">
                  <c:v>5.80191E-6</c:v>
                </c:pt>
                <c:pt idx="100">
                  <c:v>5.70832E-6</c:v>
                </c:pt>
                <c:pt idx="101">
                  <c:v>5.61515E-6</c:v>
                </c:pt>
                <c:pt idx="102">
                  <c:v>5.52582E-6</c:v>
                </c:pt>
                <c:pt idx="103">
                  <c:v>5.42181E-6</c:v>
                </c:pt>
                <c:pt idx="104">
                  <c:v>5.32339E-6</c:v>
                </c:pt>
                <c:pt idx="105">
                  <c:v>5.2233E-6</c:v>
                </c:pt>
                <c:pt idx="106">
                  <c:v>5.1063E-6</c:v>
                </c:pt>
                <c:pt idx="107">
                  <c:v>4.99355E-6</c:v>
                </c:pt>
                <c:pt idx="108">
                  <c:v>4.87912E-6</c:v>
                </c:pt>
                <c:pt idx="109">
                  <c:v>4.75012E-6</c:v>
                </c:pt>
                <c:pt idx="110">
                  <c:v>4.62861E-6</c:v>
                </c:pt>
                <c:pt idx="111">
                  <c:v>4.47794E-6</c:v>
                </c:pt>
                <c:pt idx="112">
                  <c:v>4.34052E-6</c:v>
                </c:pt>
                <c:pt idx="113">
                  <c:v>4.1901E-6</c:v>
                </c:pt>
                <c:pt idx="114">
                  <c:v>4.03218E-6</c:v>
                </c:pt>
                <c:pt idx="115">
                  <c:v>3.88134E-6</c:v>
                </c:pt>
                <c:pt idx="116">
                  <c:v>3.71641E-6</c:v>
                </c:pt>
                <c:pt idx="117">
                  <c:v>3.54516E-6</c:v>
                </c:pt>
                <c:pt idx="118">
                  <c:v>3.36907E-6</c:v>
                </c:pt>
                <c:pt idx="119">
                  <c:v>3.17864E-6</c:v>
                </c:pt>
                <c:pt idx="120">
                  <c:v>2.98347E-6</c:v>
                </c:pt>
                <c:pt idx="121">
                  <c:v>2.78788E-6</c:v>
                </c:pt>
                <c:pt idx="122">
                  <c:v>2.57329E-6</c:v>
                </c:pt>
                <c:pt idx="123">
                  <c:v>2.37653E-6</c:v>
                </c:pt>
                <c:pt idx="124">
                  <c:v>2.13494E-6</c:v>
                </c:pt>
                <c:pt idx="125">
                  <c:v>1.91034E-6</c:v>
                </c:pt>
                <c:pt idx="126">
                  <c:v>1.67675E-6</c:v>
                </c:pt>
                <c:pt idx="127">
                  <c:v>1.43491E-6</c:v>
                </c:pt>
                <c:pt idx="128">
                  <c:v>1.16998E-6</c:v>
                </c:pt>
                <c:pt idx="129">
                  <c:v>9.10972E-7</c:v>
                </c:pt>
                <c:pt idx="130">
                  <c:v>6.40962E-7</c:v>
                </c:pt>
                <c:pt idx="131">
                  <c:v>3.69202E-7</c:v>
                </c:pt>
                <c:pt idx="132">
                  <c:v>8.56075E-8</c:v>
                </c:pt>
                <c:pt idx="133">
                  <c:v>-2.09904E-7</c:v>
                </c:pt>
                <c:pt idx="134">
                  <c:v>-5.02415E-7</c:v>
                </c:pt>
                <c:pt idx="135">
                  <c:v>-8.1001E-7</c:v>
                </c:pt>
                <c:pt idx="136">
                  <c:v>-1.12211E-6</c:v>
                </c:pt>
                <c:pt idx="137">
                  <c:v>-1.44128E-6</c:v>
                </c:pt>
                <c:pt idx="138">
                  <c:v>-1.76946E-6</c:v>
                </c:pt>
                <c:pt idx="139">
                  <c:v>-2.10289E-6</c:v>
                </c:pt>
                <c:pt idx="140">
                  <c:v>-2.44874E-6</c:v>
                </c:pt>
                <c:pt idx="141">
                  <c:v>-2.78184E-6</c:v>
                </c:pt>
                <c:pt idx="142">
                  <c:v>-3.13327E-6</c:v>
                </c:pt>
                <c:pt idx="143">
                  <c:v>-3.50386E-6</c:v>
                </c:pt>
                <c:pt idx="144">
                  <c:v>-3.87396E-6</c:v>
                </c:pt>
                <c:pt idx="145">
                  <c:v>-4.24039E-6</c:v>
                </c:pt>
                <c:pt idx="146">
                  <c:v>-4.60866E-6</c:v>
                </c:pt>
                <c:pt idx="147">
                  <c:v>-4.98467E-6</c:v>
                </c:pt>
                <c:pt idx="148">
                  <c:v>-5.36368E-6</c:v>
                </c:pt>
                <c:pt idx="149">
                  <c:v>-5.75012E-6</c:v>
                </c:pt>
                <c:pt idx="150">
                  <c:v>-6.13905E-6</c:v>
                </c:pt>
                <c:pt idx="151">
                  <c:v>-6.52398E-6</c:v>
                </c:pt>
                <c:pt idx="152">
                  <c:v>-6.91133E-6</c:v>
                </c:pt>
                <c:pt idx="153">
                  <c:v>-7.30743E-6</c:v>
                </c:pt>
                <c:pt idx="154">
                  <c:v>-7.72036E-6</c:v>
                </c:pt>
                <c:pt idx="155">
                  <c:v>-8.10971E-6</c:v>
                </c:pt>
                <c:pt idx="156">
                  <c:v>-8.4918E-6</c:v>
                </c:pt>
                <c:pt idx="157">
                  <c:v>-8.90307E-6</c:v>
                </c:pt>
                <c:pt idx="158">
                  <c:v>-9.3035E-6</c:v>
                </c:pt>
                <c:pt idx="159">
                  <c:v>-9.69968E-6</c:v>
                </c:pt>
                <c:pt idx="160">
                  <c:v>-1.00889E-5</c:v>
                </c:pt>
                <c:pt idx="161">
                  <c:v>-1.04875E-5</c:v>
                </c:pt>
                <c:pt idx="162">
                  <c:v>-1.08811E-5</c:v>
                </c:pt>
                <c:pt idx="163">
                  <c:v>-1.12795E-5</c:v>
                </c:pt>
                <c:pt idx="164">
                  <c:v>-1.16587E-5</c:v>
                </c:pt>
                <c:pt idx="165">
                  <c:v>-1.20364E-5</c:v>
                </c:pt>
                <c:pt idx="166">
                  <c:v>-1.24255E-5</c:v>
                </c:pt>
                <c:pt idx="167">
                  <c:v>-1.28159E-5</c:v>
                </c:pt>
                <c:pt idx="168">
                  <c:v>-1.31927E-5</c:v>
                </c:pt>
                <c:pt idx="169">
                  <c:v>-1.3555E-5</c:v>
                </c:pt>
                <c:pt idx="170">
                  <c:v>-1.39164E-5</c:v>
                </c:pt>
                <c:pt idx="171">
                  <c:v>-1.42733E-5</c:v>
                </c:pt>
                <c:pt idx="172">
                  <c:v>-1.46336E-5</c:v>
                </c:pt>
                <c:pt idx="173">
                  <c:v>-1.49822E-5</c:v>
                </c:pt>
                <c:pt idx="174">
                  <c:v>-1.53321E-5</c:v>
                </c:pt>
                <c:pt idx="175">
                  <c:v>-1.56659E-5</c:v>
                </c:pt>
                <c:pt idx="176">
                  <c:v>-1.59911E-5</c:v>
                </c:pt>
                <c:pt idx="177">
                  <c:v>-1.63229E-5</c:v>
                </c:pt>
                <c:pt idx="178">
                  <c:v>-1.66352E-5</c:v>
                </c:pt>
                <c:pt idx="179">
                  <c:v>-1.69398E-5</c:v>
                </c:pt>
                <c:pt idx="180">
                  <c:v>-1.72416E-5</c:v>
                </c:pt>
                <c:pt idx="181">
                  <c:v>-1.75342E-5</c:v>
                </c:pt>
                <c:pt idx="182">
                  <c:v>-1.78129E-5</c:v>
                </c:pt>
                <c:pt idx="183">
                  <c:v>-1.80918E-5</c:v>
                </c:pt>
                <c:pt idx="184">
                  <c:v>-1.83699E-5</c:v>
                </c:pt>
                <c:pt idx="185">
                  <c:v>-1.86285E-5</c:v>
                </c:pt>
                <c:pt idx="186">
                  <c:v>-1.8881E-5</c:v>
                </c:pt>
                <c:pt idx="187">
                  <c:v>-1.91139E-5</c:v>
                </c:pt>
                <c:pt idx="188">
                  <c:v>-1.93556E-5</c:v>
                </c:pt>
                <c:pt idx="189">
                  <c:v>-1.95794E-5</c:v>
                </c:pt>
                <c:pt idx="190">
                  <c:v>-1.97882E-5</c:v>
                </c:pt>
                <c:pt idx="191">
                  <c:v>-1.99911E-5</c:v>
                </c:pt>
                <c:pt idx="192">
                  <c:v>-2.01868E-5</c:v>
                </c:pt>
                <c:pt idx="193">
                  <c:v>-2.03603E-5</c:v>
                </c:pt>
                <c:pt idx="194">
                  <c:v>-2.05362E-5</c:v>
                </c:pt>
                <c:pt idx="195">
                  <c:v>-2.06944E-5</c:v>
                </c:pt>
                <c:pt idx="196">
                  <c:v>-2.08604E-5</c:v>
                </c:pt>
                <c:pt idx="197">
                  <c:v>-2.09894E-5</c:v>
                </c:pt>
                <c:pt idx="198">
                  <c:v>-2.1125E-5</c:v>
                </c:pt>
                <c:pt idx="199">
                  <c:v>-2.12428E-5</c:v>
                </c:pt>
                <c:pt idx="200">
                  <c:v>-2.1347E-5</c:v>
                </c:pt>
                <c:pt idx="201">
                  <c:v>-2.14505E-5</c:v>
                </c:pt>
                <c:pt idx="202">
                  <c:v>-2.15401E-5</c:v>
                </c:pt>
                <c:pt idx="203">
                  <c:v>-2.16116E-5</c:v>
                </c:pt>
                <c:pt idx="204">
                  <c:v>-2.16789E-5</c:v>
                </c:pt>
                <c:pt idx="205">
                  <c:v>-2.17319E-5</c:v>
                </c:pt>
                <c:pt idx="206">
                  <c:v>-2.17792E-5</c:v>
                </c:pt>
                <c:pt idx="207">
                  <c:v>-2.18184E-5</c:v>
                </c:pt>
                <c:pt idx="208">
                  <c:v>-2.18431E-5</c:v>
                </c:pt>
                <c:pt idx="209">
                  <c:v>-2.18586E-5</c:v>
                </c:pt>
                <c:pt idx="210">
                  <c:v>-2.18589E-5</c:v>
                </c:pt>
                <c:pt idx="211">
                  <c:v>-2.18522E-5</c:v>
                </c:pt>
                <c:pt idx="212">
                  <c:v>-2.18387E-5</c:v>
                </c:pt>
                <c:pt idx="213">
                  <c:v>-2.18106E-5</c:v>
                </c:pt>
                <c:pt idx="214">
                  <c:v>-2.17776E-5</c:v>
                </c:pt>
                <c:pt idx="215">
                  <c:v>-2.17361E-5</c:v>
                </c:pt>
                <c:pt idx="216">
                  <c:v>-2.16831E-5</c:v>
                </c:pt>
                <c:pt idx="217">
                  <c:v>-2.16231E-5</c:v>
                </c:pt>
                <c:pt idx="218">
                  <c:v>-2.15576E-5</c:v>
                </c:pt>
                <c:pt idx="219">
                  <c:v>-2.14841E-5</c:v>
                </c:pt>
                <c:pt idx="220">
                  <c:v>-2.13989E-5</c:v>
                </c:pt>
                <c:pt idx="221">
                  <c:v>-2.13088E-5</c:v>
                </c:pt>
                <c:pt idx="222">
                  <c:v>-2.12192E-5</c:v>
                </c:pt>
                <c:pt idx="223">
                  <c:v>-2.11161E-5</c:v>
                </c:pt>
                <c:pt idx="224">
                  <c:v>-2.10021E-5</c:v>
                </c:pt>
                <c:pt idx="225">
                  <c:v>-2.08938E-5</c:v>
                </c:pt>
                <c:pt idx="226">
                  <c:v>-2.0778E-5</c:v>
                </c:pt>
                <c:pt idx="227">
                  <c:v>-2.0649E-5</c:v>
                </c:pt>
                <c:pt idx="228">
                  <c:v>-2.05277E-5</c:v>
                </c:pt>
                <c:pt idx="229">
                  <c:v>-2.03928E-5</c:v>
                </c:pt>
                <c:pt idx="230">
                  <c:v>-2.02674E-5</c:v>
                </c:pt>
                <c:pt idx="231">
                  <c:v>-2.01229E-5</c:v>
                </c:pt>
                <c:pt idx="232">
                  <c:v>-1.99836E-5</c:v>
                </c:pt>
                <c:pt idx="233">
                  <c:v>-1.98422E-5</c:v>
                </c:pt>
                <c:pt idx="234">
                  <c:v>-1.96942E-5</c:v>
                </c:pt>
                <c:pt idx="235">
                  <c:v>-1.95571E-5</c:v>
                </c:pt>
                <c:pt idx="236">
                  <c:v>-1.93976E-5</c:v>
                </c:pt>
                <c:pt idx="237">
                  <c:v>-1.92645E-5</c:v>
                </c:pt>
                <c:pt idx="238">
                  <c:v>-1.90945E-5</c:v>
                </c:pt>
                <c:pt idx="239">
                  <c:v>-1.89579E-5</c:v>
                </c:pt>
                <c:pt idx="240">
                  <c:v>-1.87978E-5</c:v>
                </c:pt>
                <c:pt idx="241">
                  <c:v>-1.86579E-5</c:v>
                </c:pt>
                <c:pt idx="242">
                  <c:v>-1.8494E-5</c:v>
                </c:pt>
                <c:pt idx="243">
                  <c:v>-1.83502E-5</c:v>
                </c:pt>
                <c:pt idx="244">
                  <c:v>-1.81843E-5</c:v>
                </c:pt>
                <c:pt idx="245">
                  <c:v>-1.80445E-5</c:v>
                </c:pt>
                <c:pt idx="246">
                  <c:v>-1.78987E-5</c:v>
                </c:pt>
                <c:pt idx="247">
                  <c:v>-1.77477E-5</c:v>
                </c:pt>
                <c:pt idx="248">
                  <c:v>-1.76032E-5</c:v>
                </c:pt>
                <c:pt idx="249">
                  <c:v>-1.74508E-5</c:v>
                </c:pt>
                <c:pt idx="250">
                  <c:v>-1.73079E-5</c:v>
                </c:pt>
                <c:pt idx="251">
                  <c:v>-1.71593E-5</c:v>
                </c:pt>
                <c:pt idx="252">
                  <c:v>-1.7025E-5</c:v>
                </c:pt>
                <c:pt idx="253">
                  <c:v>-1.68828E-5</c:v>
                </c:pt>
                <c:pt idx="254">
                  <c:v>-1.67465E-5</c:v>
                </c:pt>
                <c:pt idx="255">
                  <c:v>-1.66098E-5</c:v>
                </c:pt>
                <c:pt idx="256">
                  <c:v>-1.64759E-5</c:v>
                </c:pt>
                <c:pt idx="257">
                  <c:v>-1.63434E-5</c:v>
                </c:pt>
                <c:pt idx="258">
                  <c:v>-1.62084E-5</c:v>
                </c:pt>
                <c:pt idx="259">
                  <c:v>-1.60763E-5</c:v>
                </c:pt>
                <c:pt idx="260">
                  <c:v>-1.59478E-5</c:v>
                </c:pt>
                <c:pt idx="261">
                  <c:v>-1.58232E-5</c:v>
                </c:pt>
                <c:pt idx="262">
                  <c:v>-1.57043E-5</c:v>
                </c:pt>
                <c:pt idx="263">
                  <c:v>-1.55766E-5</c:v>
                </c:pt>
                <c:pt idx="264">
                  <c:v>-1.54595E-5</c:v>
                </c:pt>
                <c:pt idx="265">
                  <c:v>-1.53503E-5</c:v>
                </c:pt>
                <c:pt idx="266">
                  <c:v>-1.52261E-5</c:v>
                </c:pt>
                <c:pt idx="267">
                  <c:v>-1.51208E-5</c:v>
                </c:pt>
                <c:pt idx="268">
                  <c:v>-1.49944E-5</c:v>
                </c:pt>
                <c:pt idx="269">
                  <c:v>-1.48862E-5</c:v>
                </c:pt>
                <c:pt idx="270">
                  <c:v>-1.47843E-5</c:v>
                </c:pt>
                <c:pt idx="271">
                  <c:v>-1.46721E-5</c:v>
                </c:pt>
                <c:pt idx="272">
                  <c:v>-1.45674E-5</c:v>
                </c:pt>
                <c:pt idx="273">
                  <c:v>-1.44681E-5</c:v>
                </c:pt>
                <c:pt idx="274">
                  <c:v>-1.43599E-5</c:v>
                </c:pt>
                <c:pt idx="275">
                  <c:v>-1.42504E-5</c:v>
                </c:pt>
                <c:pt idx="276">
                  <c:v>-1.41544E-5</c:v>
                </c:pt>
                <c:pt idx="277">
                  <c:v>-1.40506E-5</c:v>
                </c:pt>
                <c:pt idx="278">
                  <c:v>-1.39525E-5</c:v>
                </c:pt>
                <c:pt idx="279">
                  <c:v>-1.38733E-5</c:v>
                </c:pt>
                <c:pt idx="280">
                  <c:v>-1.3784E-5</c:v>
                </c:pt>
                <c:pt idx="281">
                  <c:v>-1.36793E-5</c:v>
                </c:pt>
                <c:pt idx="282">
                  <c:v>-1.35974E-5</c:v>
                </c:pt>
                <c:pt idx="283">
                  <c:v>-1.35155E-5</c:v>
                </c:pt>
                <c:pt idx="284">
                  <c:v>-1.34087E-5</c:v>
                </c:pt>
                <c:pt idx="285">
                  <c:v>-1.33299E-5</c:v>
                </c:pt>
                <c:pt idx="286">
                  <c:v>-1.32544E-5</c:v>
                </c:pt>
                <c:pt idx="287">
                  <c:v>-1.31773E-5</c:v>
                </c:pt>
                <c:pt idx="288">
                  <c:v>-1.30716E-5</c:v>
                </c:pt>
                <c:pt idx="289">
                  <c:v>-1.29879E-5</c:v>
                </c:pt>
                <c:pt idx="290">
                  <c:v>-1.2931E-5</c:v>
                </c:pt>
                <c:pt idx="291">
                  <c:v>-1.28611E-5</c:v>
                </c:pt>
                <c:pt idx="292">
                  <c:v>-1.27634E-5</c:v>
                </c:pt>
                <c:pt idx="293">
                  <c:v>-1.26853E-5</c:v>
                </c:pt>
                <c:pt idx="294">
                  <c:v>-1.26125E-5</c:v>
                </c:pt>
                <c:pt idx="295">
                  <c:v>-1.25443E-5</c:v>
                </c:pt>
                <c:pt idx="296">
                  <c:v>-1.24708E-5</c:v>
                </c:pt>
                <c:pt idx="297">
                  <c:v>-1.23963E-5</c:v>
                </c:pt>
                <c:pt idx="298">
                  <c:v>-1.23221E-5</c:v>
                </c:pt>
                <c:pt idx="299">
                  <c:v>-1.22578E-5</c:v>
                </c:pt>
                <c:pt idx="300">
                  <c:v>-1.21902E-5</c:v>
                </c:pt>
                <c:pt idx="301">
                  <c:v>-1.21188E-5</c:v>
                </c:pt>
                <c:pt idx="302">
                  <c:v>-1.2053E-5</c:v>
                </c:pt>
                <c:pt idx="303">
                  <c:v>-1.19887E-5</c:v>
                </c:pt>
                <c:pt idx="304">
                  <c:v>-1.19321E-5</c:v>
                </c:pt>
                <c:pt idx="305">
                  <c:v>-1.18672E-5</c:v>
                </c:pt>
                <c:pt idx="306">
                  <c:v>-1.18019E-5</c:v>
                </c:pt>
                <c:pt idx="307">
                  <c:v>-1.17412E-5</c:v>
                </c:pt>
                <c:pt idx="308">
                  <c:v>-1.16768E-5</c:v>
                </c:pt>
                <c:pt idx="309">
                  <c:v>-1.16198E-5</c:v>
                </c:pt>
                <c:pt idx="310">
                  <c:v>-1.15731E-5</c:v>
                </c:pt>
                <c:pt idx="311">
                  <c:v>-1.15131E-5</c:v>
                </c:pt>
                <c:pt idx="312">
                  <c:v>-1.14493E-5</c:v>
                </c:pt>
                <c:pt idx="313">
                  <c:v>-1.13841E-5</c:v>
                </c:pt>
                <c:pt idx="314">
                  <c:v>-1.13402E-5</c:v>
                </c:pt>
                <c:pt idx="315">
                  <c:v>-1.12831E-5</c:v>
                </c:pt>
                <c:pt idx="316">
                  <c:v>-1.12313E-5</c:v>
                </c:pt>
                <c:pt idx="317">
                  <c:v>-1.11768E-5</c:v>
                </c:pt>
                <c:pt idx="318">
                  <c:v>-1.11213E-5</c:v>
                </c:pt>
                <c:pt idx="319">
                  <c:v>-1.10695E-5</c:v>
                </c:pt>
                <c:pt idx="320">
                  <c:v>-1.10207E-5</c:v>
                </c:pt>
                <c:pt idx="321">
                  <c:v>-1.09691E-5</c:v>
                </c:pt>
                <c:pt idx="322">
                  <c:v>-1.09243E-5</c:v>
                </c:pt>
                <c:pt idx="323">
                  <c:v>-1.08745E-5</c:v>
                </c:pt>
                <c:pt idx="324">
                  <c:v>-1.08179E-5</c:v>
                </c:pt>
                <c:pt idx="325">
                  <c:v>-1.0772E-5</c:v>
                </c:pt>
                <c:pt idx="326">
                  <c:v>-1.07235E-5</c:v>
                </c:pt>
                <c:pt idx="327">
                  <c:v>-1.0686E-5</c:v>
                </c:pt>
                <c:pt idx="328">
                  <c:v>-1.06398E-5</c:v>
                </c:pt>
                <c:pt idx="329">
                  <c:v>-1.05978E-5</c:v>
                </c:pt>
                <c:pt idx="330">
                  <c:v>-1.05468E-5</c:v>
                </c:pt>
                <c:pt idx="331">
                  <c:v>-1.05036E-5</c:v>
                </c:pt>
                <c:pt idx="332">
                  <c:v>-1.04525E-5</c:v>
                </c:pt>
                <c:pt idx="333">
                  <c:v>-1.04032E-5</c:v>
                </c:pt>
                <c:pt idx="334">
                  <c:v>-1.0365E-5</c:v>
                </c:pt>
                <c:pt idx="335">
                  <c:v>-1.03286E-5</c:v>
                </c:pt>
                <c:pt idx="336">
                  <c:v>-1.02943E-5</c:v>
                </c:pt>
                <c:pt idx="337">
                  <c:v>-1.0252E-5</c:v>
                </c:pt>
                <c:pt idx="338">
                  <c:v>-1.02064E-5</c:v>
                </c:pt>
                <c:pt idx="339">
                  <c:v>-1.01687E-5</c:v>
                </c:pt>
                <c:pt idx="340">
                  <c:v>-1.01319E-5</c:v>
                </c:pt>
                <c:pt idx="341">
                  <c:v>-1.00846E-5</c:v>
                </c:pt>
                <c:pt idx="342">
                  <c:v>-1.00617E-5</c:v>
                </c:pt>
                <c:pt idx="343">
                  <c:v>-1.00204E-5</c:v>
                </c:pt>
                <c:pt idx="344">
                  <c:v>-9.98228E-6</c:v>
                </c:pt>
                <c:pt idx="345">
                  <c:v>-9.94778E-6</c:v>
                </c:pt>
                <c:pt idx="346">
                  <c:v>-9.90744E-6</c:v>
                </c:pt>
                <c:pt idx="347">
                  <c:v>-9.87002E-6</c:v>
                </c:pt>
                <c:pt idx="348">
                  <c:v>-9.82761E-6</c:v>
                </c:pt>
                <c:pt idx="349">
                  <c:v>-9.78744E-6</c:v>
                </c:pt>
                <c:pt idx="350">
                  <c:v>-9.7561E-6</c:v>
                </c:pt>
                <c:pt idx="351">
                  <c:v>-9.73002E-6</c:v>
                </c:pt>
                <c:pt idx="352">
                  <c:v>-9.68768E-6</c:v>
                </c:pt>
                <c:pt idx="353">
                  <c:v>-9.66652E-6</c:v>
                </c:pt>
                <c:pt idx="354">
                  <c:v>-9.6341E-6</c:v>
                </c:pt>
                <c:pt idx="355">
                  <c:v>-9.59351E-6</c:v>
                </c:pt>
                <c:pt idx="356">
                  <c:v>-9.55151E-6</c:v>
                </c:pt>
                <c:pt idx="357">
                  <c:v>-9.52476E-6</c:v>
                </c:pt>
                <c:pt idx="358">
                  <c:v>-9.49459E-6</c:v>
                </c:pt>
                <c:pt idx="359">
                  <c:v>-9.46059E-6</c:v>
                </c:pt>
                <c:pt idx="360">
                  <c:v>-9.43526E-6</c:v>
                </c:pt>
                <c:pt idx="361">
                  <c:v>-9.41334E-6</c:v>
                </c:pt>
                <c:pt idx="362">
                  <c:v>-9.37551E-6</c:v>
                </c:pt>
                <c:pt idx="363">
                  <c:v>-9.34984E-6</c:v>
                </c:pt>
                <c:pt idx="364">
                  <c:v>-9.32817E-6</c:v>
                </c:pt>
                <c:pt idx="365">
                  <c:v>-9.28909E-6</c:v>
                </c:pt>
                <c:pt idx="366">
                  <c:v>-9.26217E-6</c:v>
                </c:pt>
                <c:pt idx="367">
                  <c:v>-9.23408E-6</c:v>
                </c:pt>
                <c:pt idx="368">
                  <c:v>-9.199E-6</c:v>
                </c:pt>
                <c:pt idx="369">
                  <c:v>-9.17583E-6</c:v>
                </c:pt>
                <c:pt idx="370">
                  <c:v>-9.13841E-6</c:v>
                </c:pt>
                <c:pt idx="371">
                  <c:v>-9.121E-6</c:v>
                </c:pt>
                <c:pt idx="372">
                  <c:v>-9.09408E-6</c:v>
                </c:pt>
                <c:pt idx="373">
                  <c:v>-9.06016E-6</c:v>
                </c:pt>
                <c:pt idx="374">
                  <c:v>-9.04124E-6</c:v>
                </c:pt>
                <c:pt idx="375">
                  <c:v>-9.02466E-6</c:v>
                </c:pt>
                <c:pt idx="376">
                  <c:v>-8.99491E-6</c:v>
                </c:pt>
                <c:pt idx="377">
                  <c:v>-8.96841E-6</c:v>
                </c:pt>
                <c:pt idx="378">
                  <c:v>-8.94415E-6</c:v>
                </c:pt>
                <c:pt idx="379">
                  <c:v>-8.91524E-6</c:v>
                </c:pt>
                <c:pt idx="380">
                  <c:v>-8.8879E-6</c:v>
                </c:pt>
                <c:pt idx="381">
                  <c:v>-8.86115E-6</c:v>
                </c:pt>
                <c:pt idx="382">
                  <c:v>-8.83473E-6</c:v>
                </c:pt>
                <c:pt idx="383">
                  <c:v>-8.80715E-6</c:v>
                </c:pt>
                <c:pt idx="384">
                  <c:v>-8.79165E-6</c:v>
                </c:pt>
                <c:pt idx="385">
                  <c:v>-8.7814E-6</c:v>
                </c:pt>
                <c:pt idx="386">
                  <c:v>-8.75923E-6</c:v>
                </c:pt>
                <c:pt idx="387">
                  <c:v>-8.7364E-6</c:v>
                </c:pt>
                <c:pt idx="388">
                  <c:v>-8.71265E-6</c:v>
                </c:pt>
                <c:pt idx="389">
                  <c:v>-8.69123E-6</c:v>
                </c:pt>
                <c:pt idx="390">
                  <c:v>-8.67123E-6</c:v>
                </c:pt>
                <c:pt idx="391">
                  <c:v>-8.64214E-6</c:v>
                </c:pt>
                <c:pt idx="392">
                  <c:v>-8.61956E-6</c:v>
                </c:pt>
                <c:pt idx="393">
                  <c:v>-8.59673E-6</c:v>
                </c:pt>
                <c:pt idx="394">
                  <c:v>-8.57431E-6</c:v>
                </c:pt>
                <c:pt idx="395">
                  <c:v>-8.55756E-6</c:v>
                </c:pt>
                <c:pt idx="396">
                  <c:v>-8.54206E-6</c:v>
                </c:pt>
                <c:pt idx="397">
                  <c:v>-8.51997E-6</c:v>
                </c:pt>
                <c:pt idx="398">
                  <c:v>-8.50539E-6</c:v>
                </c:pt>
                <c:pt idx="399">
                  <c:v>-8.48605E-6</c:v>
                </c:pt>
                <c:pt idx="400">
                  <c:v>-8.47255E-6</c:v>
                </c:pt>
                <c:pt idx="401">
                  <c:v>-8.45397E-6</c:v>
                </c:pt>
                <c:pt idx="402">
                  <c:v>-8.43964E-6</c:v>
                </c:pt>
                <c:pt idx="403">
                  <c:v>-8.41613E-6</c:v>
                </c:pt>
                <c:pt idx="404">
                  <c:v>-8.40713E-6</c:v>
                </c:pt>
                <c:pt idx="405">
                  <c:v>-8.40613E-6</c:v>
                </c:pt>
                <c:pt idx="406">
                  <c:v>-8.40497E-6</c:v>
                </c:pt>
                <c:pt idx="407">
                  <c:v>-8.39805E-6</c:v>
                </c:pt>
                <c:pt idx="408">
                  <c:v>-8.37063E-6</c:v>
                </c:pt>
                <c:pt idx="409">
                  <c:v>-8.32772E-6</c:v>
                </c:pt>
                <c:pt idx="410">
                  <c:v>-8.3193E-6</c:v>
                </c:pt>
                <c:pt idx="411">
                  <c:v>-8.30646E-6</c:v>
                </c:pt>
                <c:pt idx="412">
                  <c:v>-8.27963E-6</c:v>
                </c:pt>
                <c:pt idx="413">
                  <c:v>-8.27138E-6</c:v>
                </c:pt>
                <c:pt idx="414">
                  <c:v>-8.26396E-6</c:v>
                </c:pt>
                <c:pt idx="415">
                  <c:v>-8.24963E-6</c:v>
                </c:pt>
                <c:pt idx="416">
                  <c:v>-8.23546E-6</c:v>
                </c:pt>
                <c:pt idx="417">
                  <c:v>-8.20796E-6</c:v>
                </c:pt>
                <c:pt idx="418">
                  <c:v>-8.19388E-6</c:v>
                </c:pt>
                <c:pt idx="419">
                  <c:v>-8.18163E-6</c:v>
                </c:pt>
                <c:pt idx="420">
                  <c:v>-8.17071E-6</c:v>
                </c:pt>
                <c:pt idx="421">
                  <c:v>-8.16988E-6</c:v>
                </c:pt>
                <c:pt idx="422">
                  <c:v>-8.16204E-6</c:v>
                </c:pt>
                <c:pt idx="423">
                  <c:v>-8.14912E-6</c:v>
                </c:pt>
                <c:pt idx="424">
                  <c:v>-8.14679E-6</c:v>
                </c:pt>
                <c:pt idx="425">
                  <c:v>-8.13904E-6</c:v>
                </c:pt>
                <c:pt idx="426">
                  <c:v>-8.10912E-6</c:v>
                </c:pt>
                <c:pt idx="427">
                  <c:v>-8.10512E-6</c:v>
                </c:pt>
                <c:pt idx="428">
                  <c:v>-8.10521E-6</c:v>
                </c:pt>
                <c:pt idx="429">
                  <c:v>-8.09554E-6</c:v>
                </c:pt>
                <c:pt idx="430">
                  <c:v>-8.08796E-6</c:v>
                </c:pt>
                <c:pt idx="431">
                  <c:v>-8.07921E-6</c:v>
                </c:pt>
                <c:pt idx="432">
                  <c:v>-8.07346E-6</c:v>
                </c:pt>
                <c:pt idx="433">
                  <c:v>-8.06412E-6</c:v>
                </c:pt>
                <c:pt idx="434">
                  <c:v>-8.05054E-6</c:v>
                </c:pt>
                <c:pt idx="435">
                  <c:v>-8.04437E-6</c:v>
                </c:pt>
                <c:pt idx="436">
                  <c:v>-8.0417E-6</c:v>
                </c:pt>
                <c:pt idx="437">
                  <c:v>-8.03395E-6</c:v>
                </c:pt>
                <c:pt idx="438">
                  <c:v>-8.02229E-6</c:v>
                </c:pt>
                <c:pt idx="439">
                  <c:v>-8.00303E-6</c:v>
                </c:pt>
                <c:pt idx="440">
                  <c:v>-7.99737E-6</c:v>
                </c:pt>
                <c:pt idx="441">
                  <c:v>-7.98803E-6</c:v>
                </c:pt>
                <c:pt idx="442">
                  <c:v>-7.98087E-6</c:v>
                </c:pt>
                <c:pt idx="443">
                  <c:v>-7.97095E-6</c:v>
                </c:pt>
                <c:pt idx="444">
                  <c:v>-7.96812E-6</c:v>
                </c:pt>
                <c:pt idx="445">
                  <c:v>-7.96262E-6</c:v>
                </c:pt>
                <c:pt idx="446">
                  <c:v>-7.97253E-6</c:v>
                </c:pt>
                <c:pt idx="447">
                  <c:v>-7.96428E-6</c:v>
                </c:pt>
                <c:pt idx="448">
                  <c:v>-7.95445E-6</c:v>
                </c:pt>
                <c:pt idx="449">
                  <c:v>-7.94728E-6</c:v>
                </c:pt>
                <c:pt idx="450">
                  <c:v>-7.9462E-6</c:v>
                </c:pt>
                <c:pt idx="451">
                  <c:v>-7.94687E-6</c:v>
                </c:pt>
                <c:pt idx="452">
                  <c:v>-7.94887E-6</c:v>
                </c:pt>
                <c:pt idx="453">
                  <c:v>-7.94428E-6</c:v>
                </c:pt>
                <c:pt idx="454">
                  <c:v>-7.94362E-6</c:v>
                </c:pt>
                <c:pt idx="455">
                  <c:v>-7.94303E-6</c:v>
                </c:pt>
                <c:pt idx="456">
                  <c:v>-7.93895E-6</c:v>
                </c:pt>
                <c:pt idx="457">
                  <c:v>-7.93737E-6</c:v>
                </c:pt>
                <c:pt idx="458">
                  <c:v>-7.93795E-6</c:v>
                </c:pt>
                <c:pt idx="459">
                  <c:v>-7.94212E-6</c:v>
                </c:pt>
                <c:pt idx="460">
                  <c:v>-7.93745E-6</c:v>
                </c:pt>
                <c:pt idx="461">
                  <c:v>-7.9477E-6</c:v>
                </c:pt>
                <c:pt idx="462">
                  <c:v>-7.94837E-6</c:v>
                </c:pt>
                <c:pt idx="463">
                  <c:v>-7.94953E-6</c:v>
                </c:pt>
                <c:pt idx="464">
                  <c:v>-7.95287E-6</c:v>
                </c:pt>
                <c:pt idx="465">
                  <c:v>-7.9527E-6</c:v>
                </c:pt>
                <c:pt idx="466">
                  <c:v>-7.95803E-6</c:v>
                </c:pt>
                <c:pt idx="467">
                  <c:v>-7.96187E-6</c:v>
                </c:pt>
                <c:pt idx="468">
                  <c:v>-7.96078E-6</c:v>
                </c:pt>
                <c:pt idx="469">
                  <c:v>-7.96112E-6</c:v>
                </c:pt>
                <c:pt idx="470">
                  <c:v>-7.9712E-6</c:v>
                </c:pt>
                <c:pt idx="471">
                  <c:v>-7.97412E-6</c:v>
                </c:pt>
                <c:pt idx="472">
                  <c:v>-7.97937E-6</c:v>
                </c:pt>
                <c:pt idx="473">
                  <c:v>-7.99187E-6</c:v>
                </c:pt>
                <c:pt idx="474">
                  <c:v>-7.98637E-6</c:v>
                </c:pt>
                <c:pt idx="475">
                  <c:v>-7.9997E-6</c:v>
                </c:pt>
                <c:pt idx="476">
                  <c:v>-8.01462E-6</c:v>
                </c:pt>
                <c:pt idx="477">
                  <c:v>-8.0247E-6</c:v>
                </c:pt>
                <c:pt idx="478">
                  <c:v>-8.0272E-6</c:v>
                </c:pt>
                <c:pt idx="479">
                  <c:v>-8.0372E-6</c:v>
                </c:pt>
                <c:pt idx="480">
                  <c:v>-8.04829E-6</c:v>
                </c:pt>
                <c:pt idx="481">
                  <c:v>-8.05837E-6</c:v>
                </c:pt>
                <c:pt idx="482">
                  <c:v>-8.06929E-6</c:v>
                </c:pt>
                <c:pt idx="483">
                  <c:v>-8.07537E-6</c:v>
                </c:pt>
                <c:pt idx="484">
                  <c:v>-8.07704E-6</c:v>
                </c:pt>
                <c:pt idx="485">
                  <c:v>-8.07854E-6</c:v>
                </c:pt>
                <c:pt idx="486">
                  <c:v>-8.08429E-6</c:v>
                </c:pt>
                <c:pt idx="487">
                  <c:v>-8.09504E-6</c:v>
                </c:pt>
                <c:pt idx="488">
                  <c:v>-8.09904E-6</c:v>
                </c:pt>
                <c:pt idx="489">
                  <c:v>-8.11312E-6</c:v>
                </c:pt>
                <c:pt idx="490">
                  <c:v>-8.13079E-6</c:v>
                </c:pt>
                <c:pt idx="491">
                  <c:v>-8.14362E-6</c:v>
                </c:pt>
                <c:pt idx="492">
                  <c:v>-8.14471E-6</c:v>
                </c:pt>
                <c:pt idx="493">
                  <c:v>-8.15312E-6</c:v>
                </c:pt>
                <c:pt idx="494">
                  <c:v>-8.15954E-6</c:v>
                </c:pt>
                <c:pt idx="495">
                  <c:v>-8.16004E-6</c:v>
                </c:pt>
                <c:pt idx="496">
                  <c:v>-8.16871E-6</c:v>
                </c:pt>
                <c:pt idx="497">
                  <c:v>-8.18346E-6</c:v>
                </c:pt>
                <c:pt idx="498">
                  <c:v>-8.19596E-6</c:v>
                </c:pt>
                <c:pt idx="499">
                  <c:v>-8.21446E-6</c:v>
                </c:pt>
                <c:pt idx="500">
                  <c:v>-8.15237E-6</c:v>
                </c:pt>
                <c:pt idx="501">
                  <c:v>-8.09887E-6</c:v>
                </c:pt>
                <c:pt idx="502">
                  <c:v>-8.05979E-6</c:v>
                </c:pt>
                <c:pt idx="503">
                  <c:v>-7.99887E-6</c:v>
                </c:pt>
                <c:pt idx="504">
                  <c:v>-7.94245E-6</c:v>
                </c:pt>
                <c:pt idx="505">
                  <c:v>-7.90745E-6</c:v>
                </c:pt>
                <c:pt idx="506">
                  <c:v>-7.86745E-6</c:v>
                </c:pt>
                <c:pt idx="507">
                  <c:v>-7.8362E-6</c:v>
                </c:pt>
                <c:pt idx="508">
                  <c:v>-7.79678E-6</c:v>
                </c:pt>
                <c:pt idx="509">
                  <c:v>-7.76294E-6</c:v>
                </c:pt>
                <c:pt idx="510">
                  <c:v>-7.74003E-6</c:v>
                </c:pt>
                <c:pt idx="511">
                  <c:v>-7.69736E-6</c:v>
                </c:pt>
                <c:pt idx="512">
                  <c:v>-7.65477E-6</c:v>
                </c:pt>
                <c:pt idx="513">
                  <c:v>-7.61844E-6</c:v>
                </c:pt>
                <c:pt idx="514">
                  <c:v>-7.5841E-6</c:v>
                </c:pt>
                <c:pt idx="515">
                  <c:v>-7.55027E-6</c:v>
                </c:pt>
                <c:pt idx="516">
                  <c:v>-7.51627E-6</c:v>
                </c:pt>
                <c:pt idx="517">
                  <c:v>-7.48902E-6</c:v>
                </c:pt>
                <c:pt idx="518">
                  <c:v>-7.45443E-6</c:v>
                </c:pt>
                <c:pt idx="519">
                  <c:v>-7.43068E-6</c:v>
                </c:pt>
                <c:pt idx="520">
                  <c:v>-7.39726E-6</c:v>
                </c:pt>
                <c:pt idx="521">
                  <c:v>-7.36834E-6</c:v>
                </c:pt>
                <c:pt idx="522">
                  <c:v>-7.33518E-6</c:v>
                </c:pt>
                <c:pt idx="523">
                  <c:v>-7.31143E-6</c:v>
                </c:pt>
                <c:pt idx="524">
                  <c:v>-7.27301E-6</c:v>
                </c:pt>
                <c:pt idx="525">
                  <c:v>-7.25026E-6</c:v>
                </c:pt>
                <c:pt idx="526">
                  <c:v>-7.21784E-6</c:v>
                </c:pt>
                <c:pt idx="527">
                  <c:v>-7.19142E-6</c:v>
                </c:pt>
                <c:pt idx="528">
                  <c:v>-7.17034E-6</c:v>
                </c:pt>
                <c:pt idx="529">
                  <c:v>-7.13925E-6</c:v>
                </c:pt>
                <c:pt idx="530">
                  <c:v>-7.11717E-6</c:v>
                </c:pt>
                <c:pt idx="531">
                  <c:v>-7.08825E-6</c:v>
                </c:pt>
                <c:pt idx="532">
                  <c:v>-7.06325E-6</c:v>
                </c:pt>
                <c:pt idx="533">
                  <c:v>-7.03391E-6</c:v>
                </c:pt>
                <c:pt idx="534">
                  <c:v>-7.01125E-6</c:v>
                </c:pt>
                <c:pt idx="535">
                  <c:v>-6.98416E-6</c:v>
                </c:pt>
                <c:pt idx="536">
                  <c:v>-6.95966E-6</c:v>
                </c:pt>
                <c:pt idx="537">
                  <c:v>-6.93691E-6</c:v>
                </c:pt>
                <c:pt idx="538">
                  <c:v>-6.90883E-6</c:v>
                </c:pt>
                <c:pt idx="539">
                  <c:v>-6.88383E-6</c:v>
                </c:pt>
                <c:pt idx="540">
                  <c:v>-6.86474E-6</c:v>
                </c:pt>
                <c:pt idx="541">
                  <c:v>-6.83916E-6</c:v>
                </c:pt>
                <c:pt idx="542">
                  <c:v>-6.82282E-6</c:v>
                </c:pt>
                <c:pt idx="543">
                  <c:v>-6.79874E-6</c:v>
                </c:pt>
                <c:pt idx="544">
                  <c:v>-6.77999E-6</c:v>
                </c:pt>
                <c:pt idx="545">
                  <c:v>-6.75907E-6</c:v>
                </c:pt>
                <c:pt idx="546">
                  <c:v>-6.7414E-6</c:v>
                </c:pt>
                <c:pt idx="547">
                  <c:v>-6.71482E-6</c:v>
                </c:pt>
                <c:pt idx="548">
                  <c:v>-6.69924E-6</c:v>
                </c:pt>
                <c:pt idx="549">
                  <c:v>-6.6784E-6</c:v>
                </c:pt>
                <c:pt idx="550">
                  <c:v>-6.6549E-6</c:v>
                </c:pt>
                <c:pt idx="551">
                  <c:v>-6.62823E-6</c:v>
                </c:pt>
                <c:pt idx="552">
                  <c:v>-6.60948E-6</c:v>
                </c:pt>
                <c:pt idx="553">
                  <c:v>-6.5824E-6</c:v>
                </c:pt>
                <c:pt idx="554">
                  <c:v>-6.56865E-6</c:v>
                </c:pt>
                <c:pt idx="555">
                  <c:v>-6.55081E-6</c:v>
                </c:pt>
                <c:pt idx="556">
                  <c:v>-6.53481E-6</c:v>
                </c:pt>
                <c:pt idx="557">
                  <c:v>-6.51489E-6</c:v>
                </c:pt>
                <c:pt idx="558">
                  <c:v>-6.49781E-6</c:v>
                </c:pt>
                <c:pt idx="559">
                  <c:v>-6.47764E-6</c:v>
                </c:pt>
                <c:pt idx="560">
                  <c:v>-6.46156E-6</c:v>
                </c:pt>
                <c:pt idx="561">
                  <c:v>-6.44264E-6</c:v>
                </c:pt>
                <c:pt idx="562">
                  <c:v>-6.42531E-6</c:v>
                </c:pt>
                <c:pt idx="563">
                  <c:v>-6.40006E-6</c:v>
                </c:pt>
                <c:pt idx="564">
                  <c:v>-6.38322E-6</c:v>
                </c:pt>
                <c:pt idx="565">
                  <c:v>-6.37156E-6</c:v>
                </c:pt>
                <c:pt idx="566">
                  <c:v>-6.35472E-6</c:v>
                </c:pt>
                <c:pt idx="567">
                  <c:v>-6.33472E-6</c:v>
                </c:pt>
                <c:pt idx="568">
                  <c:v>-6.31639E-6</c:v>
                </c:pt>
                <c:pt idx="569">
                  <c:v>-6.29747E-6</c:v>
                </c:pt>
                <c:pt idx="570">
                  <c:v>-6.28947E-6</c:v>
                </c:pt>
                <c:pt idx="571">
                  <c:v>-6.26372E-6</c:v>
                </c:pt>
                <c:pt idx="572">
                  <c:v>-6.24605E-6</c:v>
                </c:pt>
                <c:pt idx="573">
                  <c:v>-6.23105E-6</c:v>
                </c:pt>
                <c:pt idx="574">
                  <c:v>-6.22238E-6</c:v>
                </c:pt>
                <c:pt idx="575">
                  <c:v>-6.20997E-6</c:v>
                </c:pt>
                <c:pt idx="576">
                  <c:v>-6.1873E-6</c:v>
                </c:pt>
                <c:pt idx="577">
                  <c:v>-6.1743E-6</c:v>
                </c:pt>
                <c:pt idx="578">
                  <c:v>-6.1643E-6</c:v>
                </c:pt>
                <c:pt idx="579">
                  <c:v>-6.15213E-6</c:v>
                </c:pt>
                <c:pt idx="580">
                  <c:v>-6.1403E-6</c:v>
                </c:pt>
                <c:pt idx="581">
                  <c:v>-6.12296E-6</c:v>
                </c:pt>
                <c:pt idx="582">
                  <c:v>-6.11288E-6</c:v>
                </c:pt>
                <c:pt idx="583">
                  <c:v>-6.09088E-6</c:v>
                </c:pt>
                <c:pt idx="584">
                  <c:v>-6.07379E-6</c:v>
                </c:pt>
                <c:pt idx="585">
                  <c:v>-6.06238E-6</c:v>
                </c:pt>
                <c:pt idx="586">
                  <c:v>-6.04654E-6</c:v>
                </c:pt>
                <c:pt idx="587">
                  <c:v>-6.03196E-6</c:v>
                </c:pt>
                <c:pt idx="588">
                  <c:v>-6.02379E-6</c:v>
                </c:pt>
                <c:pt idx="589">
                  <c:v>-6.00679E-6</c:v>
                </c:pt>
                <c:pt idx="590">
                  <c:v>-5.99663E-6</c:v>
                </c:pt>
                <c:pt idx="591">
                  <c:v>-5.98796E-6</c:v>
                </c:pt>
                <c:pt idx="592">
                  <c:v>-5.96971E-6</c:v>
                </c:pt>
                <c:pt idx="593">
                  <c:v>-5.95996E-6</c:v>
                </c:pt>
                <c:pt idx="594">
                  <c:v>-5.93912E-6</c:v>
                </c:pt>
                <c:pt idx="595">
                  <c:v>-5.92871E-6</c:v>
                </c:pt>
                <c:pt idx="596">
                  <c:v>-5.91979E-6</c:v>
                </c:pt>
                <c:pt idx="597">
                  <c:v>-5.91362E-6</c:v>
                </c:pt>
                <c:pt idx="598">
                  <c:v>-5.90037E-6</c:v>
                </c:pt>
                <c:pt idx="599">
                  <c:v>-5.8867E-6</c:v>
                </c:pt>
                <c:pt idx="600">
                  <c:v>-5.8727E-6</c:v>
                </c:pt>
                <c:pt idx="601">
                  <c:v>-5.86087E-6</c:v>
                </c:pt>
                <c:pt idx="602">
                  <c:v>-5.84637E-6</c:v>
                </c:pt>
                <c:pt idx="603">
                  <c:v>-5.84445E-6</c:v>
                </c:pt>
                <c:pt idx="604">
                  <c:v>-5.83562E-6</c:v>
                </c:pt>
                <c:pt idx="605">
                  <c:v>-5.83145E-6</c:v>
                </c:pt>
                <c:pt idx="606">
                  <c:v>-5.81695E-6</c:v>
                </c:pt>
                <c:pt idx="607">
                  <c:v>-5.80787E-6</c:v>
                </c:pt>
                <c:pt idx="608">
                  <c:v>-5.79378E-6</c:v>
                </c:pt>
                <c:pt idx="609">
                  <c:v>-5.78562E-6</c:v>
                </c:pt>
                <c:pt idx="610">
                  <c:v>-5.76978E-6</c:v>
                </c:pt>
                <c:pt idx="611">
                  <c:v>-5.75653E-6</c:v>
                </c:pt>
                <c:pt idx="612">
                  <c:v>-5.74137E-6</c:v>
                </c:pt>
                <c:pt idx="613">
                  <c:v>-5.73328E-6</c:v>
                </c:pt>
                <c:pt idx="614">
                  <c:v>-5.72361E-6</c:v>
                </c:pt>
                <c:pt idx="615">
                  <c:v>-5.71286E-6</c:v>
                </c:pt>
                <c:pt idx="616">
                  <c:v>-5.69928E-6</c:v>
                </c:pt>
                <c:pt idx="617">
                  <c:v>-5.68853E-6</c:v>
                </c:pt>
                <c:pt idx="618">
                  <c:v>-5.6807E-6</c:v>
                </c:pt>
                <c:pt idx="619">
                  <c:v>-5.67853E-6</c:v>
                </c:pt>
                <c:pt idx="620">
                  <c:v>-5.67078E-6</c:v>
                </c:pt>
                <c:pt idx="621">
                  <c:v>-5.66161E-6</c:v>
                </c:pt>
                <c:pt idx="622">
                  <c:v>-5.64028E-6</c:v>
                </c:pt>
                <c:pt idx="623">
                  <c:v>-5.63361E-6</c:v>
                </c:pt>
                <c:pt idx="624">
                  <c:v>-5.62453E-6</c:v>
                </c:pt>
                <c:pt idx="625">
                  <c:v>-5.61144E-6</c:v>
                </c:pt>
                <c:pt idx="626">
                  <c:v>-5.60903E-6</c:v>
                </c:pt>
                <c:pt idx="627">
                  <c:v>-5.59786E-6</c:v>
                </c:pt>
                <c:pt idx="628">
                  <c:v>-5.59078E-6</c:v>
                </c:pt>
                <c:pt idx="629">
                  <c:v>-5.58594E-6</c:v>
                </c:pt>
                <c:pt idx="630">
                  <c:v>-5.57669E-6</c:v>
                </c:pt>
                <c:pt idx="631">
                  <c:v>-5.57636E-6</c:v>
                </c:pt>
                <c:pt idx="632">
                  <c:v>-5.56269E-6</c:v>
                </c:pt>
                <c:pt idx="633">
                  <c:v>-5.54536E-6</c:v>
                </c:pt>
                <c:pt idx="634">
                  <c:v>-5.53861E-6</c:v>
                </c:pt>
                <c:pt idx="635">
                  <c:v>-5.53544E-6</c:v>
                </c:pt>
                <c:pt idx="636">
                  <c:v>-5.52486E-6</c:v>
                </c:pt>
                <c:pt idx="637">
                  <c:v>-5.51994E-6</c:v>
                </c:pt>
                <c:pt idx="638">
                  <c:v>-5.51444E-6</c:v>
                </c:pt>
                <c:pt idx="639">
                  <c:v>-5.50969E-6</c:v>
                </c:pt>
                <c:pt idx="640">
                  <c:v>-5.50111E-6</c:v>
                </c:pt>
                <c:pt idx="641">
                  <c:v>-5.49419E-6</c:v>
                </c:pt>
                <c:pt idx="642">
                  <c:v>-5.49044E-6</c:v>
                </c:pt>
                <c:pt idx="643">
                  <c:v>-5.47869E-6</c:v>
                </c:pt>
                <c:pt idx="644">
                  <c:v>-5.46377E-6</c:v>
                </c:pt>
                <c:pt idx="645">
                  <c:v>-5.45735E-6</c:v>
                </c:pt>
                <c:pt idx="646">
                  <c:v>-5.44552E-6</c:v>
                </c:pt>
                <c:pt idx="647">
                  <c:v>-5.43902E-6</c:v>
                </c:pt>
                <c:pt idx="648">
                  <c:v>-5.43035E-6</c:v>
                </c:pt>
                <c:pt idx="649">
                  <c:v>-5.42244E-6</c:v>
                </c:pt>
                <c:pt idx="650">
                  <c:v>-5.41452E-6</c:v>
                </c:pt>
                <c:pt idx="651">
                  <c:v>-5.4036E-6</c:v>
                </c:pt>
                <c:pt idx="652">
                  <c:v>-5.3961E-6</c:v>
                </c:pt>
                <c:pt idx="653">
                  <c:v>-5.38719E-6</c:v>
                </c:pt>
                <c:pt idx="654">
                  <c:v>-5.38177E-6</c:v>
                </c:pt>
                <c:pt idx="655">
                  <c:v>-5.37577E-6</c:v>
                </c:pt>
                <c:pt idx="656">
                  <c:v>-5.3661E-6</c:v>
                </c:pt>
                <c:pt idx="657">
                  <c:v>-5.36268E-6</c:v>
                </c:pt>
                <c:pt idx="658">
                  <c:v>-5.35677E-6</c:v>
                </c:pt>
                <c:pt idx="659">
                  <c:v>-5.3526E-6</c:v>
                </c:pt>
                <c:pt idx="660">
                  <c:v>-5.34368E-6</c:v>
                </c:pt>
                <c:pt idx="661">
                  <c:v>-5.33368E-6</c:v>
                </c:pt>
                <c:pt idx="662">
                  <c:v>-5.32152E-6</c:v>
                </c:pt>
                <c:pt idx="663">
                  <c:v>-5.3166E-6</c:v>
                </c:pt>
                <c:pt idx="664">
                  <c:v>-5.30593E-6</c:v>
                </c:pt>
                <c:pt idx="665">
                  <c:v>-5.29701E-6</c:v>
                </c:pt>
                <c:pt idx="666">
                  <c:v>-5.29135E-6</c:v>
                </c:pt>
                <c:pt idx="667">
                  <c:v>-5.28501E-6</c:v>
                </c:pt>
                <c:pt idx="668">
                  <c:v>-5.27951E-6</c:v>
                </c:pt>
                <c:pt idx="669">
                  <c:v>-5.2741E-6</c:v>
                </c:pt>
                <c:pt idx="670">
                  <c:v>-5.26735E-6</c:v>
                </c:pt>
                <c:pt idx="671">
                  <c:v>-5.26585E-6</c:v>
                </c:pt>
                <c:pt idx="672">
                  <c:v>-5.25426E-6</c:v>
                </c:pt>
                <c:pt idx="673">
                  <c:v>-5.25085E-6</c:v>
                </c:pt>
                <c:pt idx="674">
                  <c:v>-5.24076E-6</c:v>
                </c:pt>
                <c:pt idx="675">
                  <c:v>-5.22585E-6</c:v>
                </c:pt>
                <c:pt idx="676">
                  <c:v>-5.22285E-6</c:v>
                </c:pt>
                <c:pt idx="677">
                  <c:v>-5.21251E-6</c:v>
                </c:pt>
                <c:pt idx="678">
                  <c:v>-5.20718E-6</c:v>
                </c:pt>
                <c:pt idx="679">
                  <c:v>-5.20434E-6</c:v>
                </c:pt>
                <c:pt idx="680">
                  <c:v>-5.20418E-6</c:v>
                </c:pt>
                <c:pt idx="681">
                  <c:v>-5.19401E-6</c:v>
                </c:pt>
                <c:pt idx="682">
                  <c:v>-5.18959E-6</c:v>
                </c:pt>
                <c:pt idx="683">
                  <c:v>-5.18009E-6</c:v>
                </c:pt>
                <c:pt idx="684">
                  <c:v>-5.17343E-6</c:v>
                </c:pt>
                <c:pt idx="685">
                  <c:v>-5.17268E-6</c:v>
                </c:pt>
                <c:pt idx="686">
                  <c:v>-5.16568E-6</c:v>
                </c:pt>
                <c:pt idx="687">
                  <c:v>-5.15901E-6</c:v>
                </c:pt>
                <c:pt idx="688">
                  <c:v>-5.14126E-6</c:v>
                </c:pt>
                <c:pt idx="689">
                  <c:v>-5.13701E-6</c:v>
                </c:pt>
                <c:pt idx="690">
                  <c:v>-5.12392E-6</c:v>
                </c:pt>
                <c:pt idx="691">
                  <c:v>-5.11317E-6</c:v>
                </c:pt>
                <c:pt idx="692">
                  <c:v>-5.10342E-6</c:v>
                </c:pt>
                <c:pt idx="693">
                  <c:v>-5.09559E-6</c:v>
                </c:pt>
                <c:pt idx="694">
                  <c:v>-5.09567E-6</c:v>
                </c:pt>
                <c:pt idx="695">
                  <c:v>-5.09601E-6</c:v>
                </c:pt>
                <c:pt idx="696">
                  <c:v>-5.08376E-6</c:v>
                </c:pt>
                <c:pt idx="697">
                  <c:v>-5.06409E-6</c:v>
                </c:pt>
                <c:pt idx="698">
                  <c:v>-5.06051E-6</c:v>
                </c:pt>
                <c:pt idx="699">
                  <c:v>-5.05034E-6</c:v>
                </c:pt>
                <c:pt idx="700">
                  <c:v>-5.04492E-6</c:v>
                </c:pt>
                <c:pt idx="701">
                  <c:v>-5.04067E-6</c:v>
                </c:pt>
                <c:pt idx="702">
                  <c:v>-5.03517E-6</c:v>
                </c:pt>
                <c:pt idx="703">
                  <c:v>-5.03084E-6</c:v>
                </c:pt>
                <c:pt idx="704">
                  <c:v>-5.02484E-6</c:v>
                </c:pt>
                <c:pt idx="705">
                  <c:v>-5.01334E-6</c:v>
                </c:pt>
                <c:pt idx="706">
                  <c:v>-4.99817E-6</c:v>
                </c:pt>
                <c:pt idx="707">
                  <c:v>-4.98175E-6</c:v>
                </c:pt>
                <c:pt idx="708">
                  <c:v>-4.97159E-6</c:v>
                </c:pt>
                <c:pt idx="709">
                  <c:v>-4.96675E-6</c:v>
                </c:pt>
                <c:pt idx="710">
                  <c:v>-4.95809E-6</c:v>
                </c:pt>
                <c:pt idx="711">
                  <c:v>-4.95508E-6</c:v>
                </c:pt>
                <c:pt idx="712">
                  <c:v>-4.94975E-6</c:v>
                </c:pt>
                <c:pt idx="713">
                  <c:v>-4.94592E-6</c:v>
                </c:pt>
                <c:pt idx="714">
                  <c:v>-4.93417E-6</c:v>
                </c:pt>
                <c:pt idx="715">
                  <c:v>-4.91958E-6</c:v>
                </c:pt>
                <c:pt idx="716">
                  <c:v>-4.90833E-6</c:v>
                </c:pt>
                <c:pt idx="717">
                  <c:v>-4.89458E-6</c:v>
                </c:pt>
                <c:pt idx="718">
                  <c:v>-4.88267E-6</c:v>
                </c:pt>
                <c:pt idx="719">
                  <c:v>-4.87592E-6</c:v>
                </c:pt>
                <c:pt idx="720">
                  <c:v>-4.87375E-6</c:v>
                </c:pt>
                <c:pt idx="721">
                  <c:v>-4.86433E-6</c:v>
                </c:pt>
                <c:pt idx="722">
                  <c:v>-4.85758E-6</c:v>
                </c:pt>
                <c:pt idx="723">
                  <c:v>-4.83816E-6</c:v>
                </c:pt>
                <c:pt idx="724">
                  <c:v>-4.82766E-6</c:v>
                </c:pt>
                <c:pt idx="725">
                  <c:v>-4.81383E-6</c:v>
                </c:pt>
                <c:pt idx="726">
                  <c:v>-4.804E-6</c:v>
                </c:pt>
                <c:pt idx="727">
                  <c:v>-4.78816E-6</c:v>
                </c:pt>
                <c:pt idx="728">
                  <c:v>-4.77616E-6</c:v>
                </c:pt>
                <c:pt idx="729">
                  <c:v>-4.76383E-6</c:v>
                </c:pt>
                <c:pt idx="730">
                  <c:v>-4.74891E-6</c:v>
                </c:pt>
                <c:pt idx="731">
                  <c:v>-4.73274E-6</c:v>
                </c:pt>
                <c:pt idx="732">
                  <c:v>-4.72191E-6</c:v>
                </c:pt>
                <c:pt idx="733">
                  <c:v>-4.71158E-6</c:v>
                </c:pt>
                <c:pt idx="734">
                  <c:v>-4.70549E-6</c:v>
                </c:pt>
                <c:pt idx="735">
                  <c:v>-4.69141E-6</c:v>
                </c:pt>
                <c:pt idx="736">
                  <c:v>-4.67407E-6</c:v>
                </c:pt>
                <c:pt idx="737">
                  <c:v>-4.64849E-6</c:v>
                </c:pt>
                <c:pt idx="738">
                  <c:v>-4.64099E-6</c:v>
                </c:pt>
                <c:pt idx="739">
                  <c:v>-4.63524E-6</c:v>
                </c:pt>
                <c:pt idx="740">
                  <c:v>-4.61899E-6</c:v>
                </c:pt>
                <c:pt idx="741">
                  <c:v>-4.5999E-6</c:v>
                </c:pt>
                <c:pt idx="742">
                  <c:v>-4.57482E-6</c:v>
                </c:pt>
                <c:pt idx="743">
                  <c:v>-4.56474E-6</c:v>
                </c:pt>
                <c:pt idx="744">
                  <c:v>-4.55249E-6</c:v>
                </c:pt>
                <c:pt idx="745">
                  <c:v>-4.54082E-6</c:v>
                </c:pt>
                <c:pt idx="746">
                  <c:v>-4.52307E-6</c:v>
                </c:pt>
                <c:pt idx="747">
                  <c:v>-4.5019E-6</c:v>
                </c:pt>
                <c:pt idx="748">
                  <c:v>-4.47748E-6</c:v>
                </c:pt>
                <c:pt idx="749">
                  <c:v>-4.4634E-6</c:v>
                </c:pt>
                <c:pt idx="750">
                  <c:v>-4.44248E-6</c:v>
                </c:pt>
                <c:pt idx="751">
                  <c:v>-4.41573E-6</c:v>
                </c:pt>
                <c:pt idx="752">
                  <c:v>-4.40006E-6</c:v>
                </c:pt>
                <c:pt idx="753">
                  <c:v>-4.38206E-6</c:v>
                </c:pt>
                <c:pt idx="754">
                  <c:v>-4.35198E-6</c:v>
                </c:pt>
                <c:pt idx="755">
                  <c:v>-4.32931E-6</c:v>
                </c:pt>
                <c:pt idx="756">
                  <c:v>-4.31681E-6</c:v>
                </c:pt>
                <c:pt idx="757">
                  <c:v>-4.29714E-6</c:v>
                </c:pt>
                <c:pt idx="758">
                  <c:v>-4.26364E-6</c:v>
                </c:pt>
                <c:pt idx="759">
                  <c:v>-4.23956E-6</c:v>
                </c:pt>
                <c:pt idx="760">
                  <c:v>-4.22281E-6</c:v>
                </c:pt>
                <c:pt idx="761">
                  <c:v>-4.19339E-6</c:v>
                </c:pt>
                <c:pt idx="762">
                  <c:v>-4.16072E-6</c:v>
                </c:pt>
                <c:pt idx="763">
                  <c:v>-4.1273E-6</c:v>
                </c:pt>
                <c:pt idx="764">
                  <c:v>-4.09589E-6</c:v>
                </c:pt>
                <c:pt idx="765">
                  <c:v>-4.06555E-6</c:v>
                </c:pt>
                <c:pt idx="766">
                  <c:v>-4.0233E-6</c:v>
                </c:pt>
                <c:pt idx="767">
                  <c:v>-3.99788E-6</c:v>
                </c:pt>
                <c:pt idx="768">
                  <c:v>-3.96888E-6</c:v>
                </c:pt>
                <c:pt idx="769">
                  <c:v>-3.92771E-6</c:v>
                </c:pt>
                <c:pt idx="770">
                  <c:v>-3.89104E-6</c:v>
                </c:pt>
                <c:pt idx="771">
                  <c:v>-3.85221E-6</c:v>
                </c:pt>
                <c:pt idx="772">
                  <c:v>-3.79896E-6</c:v>
                </c:pt>
                <c:pt idx="773">
                  <c:v>-3.75462E-6</c:v>
                </c:pt>
                <c:pt idx="774">
                  <c:v>-3.69554E-6</c:v>
                </c:pt>
                <c:pt idx="775">
                  <c:v>-3.67487E-6</c:v>
                </c:pt>
                <c:pt idx="776">
                  <c:v>-3.62187E-6</c:v>
                </c:pt>
                <c:pt idx="777">
                  <c:v>-3.5787E-6</c:v>
                </c:pt>
                <c:pt idx="778">
                  <c:v>-3.51686E-6</c:v>
                </c:pt>
                <c:pt idx="779">
                  <c:v>-3.45436E-6</c:v>
                </c:pt>
                <c:pt idx="780">
                  <c:v>-3.39278E-6</c:v>
                </c:pt>
                <c:pt idx="781">
                  <c:v>-3.34469E-6</c:v>
                </c:pt>
                <c:pt idx="782">
                  <c:v>-3.28085E-6</c:v>
                </c:pt>
                <c:pt idx="783">
                  <c:v>-3.2176E-6</c:v>
                </c:pt>
                <c:pt idx="784">
                  <c:v>-3.13093E-6</c:v>
                </c:pt>
                <c:pt idx="785">
                  <c:v>-3.05935E-6</c:v>
                </c:pt>
                <c:pt idx="786">
                  <c:v>-3.00884E-6</c:v>
                </c:pt>
                <c:pt idx="787">
                  <c:v>-2.93051E-6</c:v>
                </c:pt>
                <c:pt idx="788">
                  <c:v>-2.82984E-6</c:v>
                </c:pt>
                <c:pt idx="789">
                  <c:v>-2.73417E-6</c:v>
                </c:pt>
                <c:pt idx="790">
                  <c:v>-2.65708E-6</c:v>
                </c:pt>
                <c:pt idx="791">
                  <c:v>-2.57958E-6</c:v>
                </c:pt>
                <c:pt idx="792">
                  <c:v>-2.47407E-6</c:v>
                </c:pt>
                <c:pt idx="793">
                  <c:v>-2.36682E-6</c:v>
                </c:pt>
                <c:pt idx="794">
                  <c:v>-2.25715E-6</c:v>
                </c:pt>
                <c:pt idx="795">
                  <c:v>-2.15114E-6</c:v>
                </c:pt>
                <c:pt idx="796">
                  <c:v>-2.03497E-6</c:v>
                </c:pt>
                <c:pt idx="797">
                  <c:v>-1.91347E-6</c:v>
                </c:pt>
                <c:pt idx="798">
                  <c:v>-1.77746E-6</c:v>
                </c:pt>
                <c:pt idx="799">
                  <c:v>-1.65463E-6</c:v>
                </c:pt>
                <c:pt idx="800">
                  <c:v>-1.51629E-6</c:v>
                </c:pt>
                <c:pt idx="801">
                  <c:v>-1.37186E-6</c:v>
                </c:pt>
                <c:pt idx="802">
                  <c:v>-1.22244E-6</c:v>
                </c:pt>
                <c:pt idx="803">
                  <c:v>-1.06635E-6</c:v>
                </c:pt>
                <c:pt idx="804">
                  <c:v>-9.05514E-7</c:v>
                </c:pt>
                <c:pt idx="805">
                  <c:v>-7.3134E-7</c:v>
                </c:pt>
                <c:pt idx="806">
                  <c:v>-5.57584E-7</c:v>
                </c:pt>
                <c:pt idx="807">
                  <c:v>-3.82244E-7</c:v>
                </c:pt>
                <c:pt idx="808">
                  <c:v>-1.76653E-7</c:v>
                </c:pt>
                <c:pt idx="809">
                  <c:v>9.18786E-9</c:v>
                </c:pt>
                <c:pt idx="810">
                  <c:v>2.09696E-7</c:v>
                </c:pt>
                <c:pt idx="811">
                  <c:v>4.34204E-7</c:v>
                </c:pt>
                <c:pt idx="812">
                  <c:v>6.49212E-7</c:v>
                </c:pt>
                <c:pt idx="813">
                  <c:v>8.73304E-7</c:v>
                </c:pt>
                <c:pt idx="814">
                  <c:v>1.11898E-6</c:v>
                </c:pt>
                <c:pt idx="815">
                  <c:v>1.35307E-6</c:v>
                </c:pt>
                <c:pt idx="816">
                  <c:v>1.5995E-6</c:v>
                </c:pt>
                <c:pt idx="817">
                  <c:v>1.85734E-6</c:v>
                </c:pt>
                <c:pt idx="818">
                  <c:v>2.12952E-6</c:v>
                </c:pt>
                <c:pt idx="819">
                  <c:v>2.40245E-6</c:v>
                </c:pt>
                <c:pt idx="820">
                  <c:v>2.69262E-6</c:v>
                </c:pt>
                <c:pt idx="821">
                  <c:v>2.9823E-6</c:v>
                </c:pt>
                <c:pt idx="822">
                  <c:v>3.27898E-6</c:v>
                </c:pt>
                <c:pt idx="823">
                  <c:v>3.58599E-6</c:v>
                </c:pt>
                <c:pt idx="824">
                  <c:v>3.89817E-6</c:v>
                </c:pt>
                <c:pt idx="825">
                  <c:v>4.22377E-6</c:v>
                </c:pt>
                <c:pt idx="826">
                  <c:v>4.55645E-6</c:v>
                </c:pt>
                <c:pt idx="827">
                  <c:v>4.89854E-6</c:v>
                </c:pt>
                <c:pt idx="828">
                  <c:v>5.24322E-6</c:v>
                </c:pt>
                <c:pt idx="829">
                  <c:v>5.59307E-6</c:v>
                </c:pt>
                <c:pt idx="830">
                  <c:v>5.95025E-6</c:v>
                </c:pt>
                <c:pt idx="831">
                  <c:v>6.31368E-6</c:v>
                </c:pt>
                <c:pt idx="832">
                  <c:v>6.67803E-6</c:v>
                </c:pt>
                <c:pt idx="833">
                  <c:v>7.06738E-6</c:v>
                </c:pt>
                <c:pt idx="834">
                  <c:v>7.46789E-6</c:v>
                </c:pt>
                <c:pt idx="835">
                  <c:v>7.84957E-6</c:v>
                </c:pt>
                <c:pt idx="836">
                  <c:v>8.2405E-6</c:v>
                </c:pt>
                <c:pt idx="837">
                  <c:v>8.64577E-6</c:v>
                </c:pt>
                <c:pt idx="838">
                  <c:v>9.06187E-6</c:v>
                </c:pt>
                <c:pt idx="839">
                  <c:v>9.46705E-6</c:v>
                </c:pt>
                <c:pt idx="840">
                  <c:v>9.8809E-6</c:v>
                </c:pt>
                <c:pt idx="841">
                  <c:v>1.03015E-5</c:v>
                </c:pt>
                <c:pt idx="842">
                  <c:v>1.07272E-5</c:v>
                </c:pt>
                <c:pt idx="843">
                  <c:v>1.11529E-5</c:v>
                </c:pt>
                <c:pt idx="844">
                  <c:v>1.15766E-5</c:v>
                </c:pt>
                <c:pt idx="845">
                  <c:v>1.20153E-5</c:v>
                </c:pt>
                <c:pt idx="846">
                  <c:v>1.24359E-5</c:v>
                </c:pt>
                <c:pt idx="847">
                  <c:v>1.28768E-5</c:v>
                </c:pt>
                <c:pt idx="848">
                  <c:v>1.33111E-5</c:v>
                </c:pt>
                <c:pt idx="849">
                  <c:v>1.37359E-5</c:v>
                </c:pt>
                <c:pt idx="850">
                  <c:v>1.41684E-5</c:v>
                </c:pt>
                <c:pt idx="851">
                  <c:v>1.45968E-5</c:v>
                </c:pt>
                <c:pt idx="852">
                  <c:v>1.50242E-5</c:v>
                </c:pt>
                <c:pt idx="853">
                  <c:v>1.54444E-5</c:v>
                </c:pt>
                <c:pt idx="854">
                  <c:v>1.58673E-5</c:v>
                </c:pt>
                <c:pt idx="855">
                  <c:v>1.62781E-5</c:v>
                </c:pt>
                <c:pt idx="856">
                  <c:v>1.67012E-5</c:v>
                </c:pt>
                <c:pt idx="857">
                  <c:v>1.71195E-5</c:v>
                </c:pt>
                <c:pt idx="858">
                  <c:v>1.7515E-5</c:v>
                </c:pt>
                <c:pt idx="859">
                  <c:v>1.79042E-5</c:v>
                </c:pt>
                <c:pt idx="860">
                  <c:v>1.83063E-5</c:v>
                </c:pt>
                <c:pt idx="861">
                  <c:v>1.86917E-5</c:v>
                </c:pt>
                <c:pt idx="862">
                  <c:v>1.90638E-5</c:v>
                </c:pt>
                <c:pt idx="863">
                  <c:v>1.94276E-5</c:v>
                </c:pt>
                <c:pt idx="864">
                  <c:v>1.97855E-5</c:v>
                </c:pt>
                <c:pt idx="865">
                  <c:v>2.01315E-5</c:v>
                </c:pt>
                <c:pt idx="866">
                  <c:v>2.0471E-5</c:v>
                </c:pt>
                <c:pt idx="867">
                  <c:v>2.08027E-5</c:v>
                </c:pt>
                <c:pt idx="868">
                  <c:v>2.11233E-5</c:v>
                </c:pt>
                <c:pt idx="869">
                  <c:v>2.14216E-5</c:v>
                </c:pt>
                <c:pt idx="870">
                  <c:v>2.17125E-5</c:v>
                </c:pt>
                <c:pt idx="871">
                  <c:v>2.1996E-5</c:v>
                </c:pt>
                <c:pt idx="872">
                  <c:v>2.22655E-5</c:v>
                </c:pt>
                <c:pt idx="873">
                  <c:v>2.25286E-5</c:v>
                </c:pt>
                <c:pt idx="874">
                  <c:v>2.27616E-5</c:v>
                </c:pt>
                <c:pt idx="875">
                  <c:v>2.29836E-5</c:v>
                </c:pt>
                <c:pt idx="876">
                  <c:v>2.32085E-5</c:v>
                </c:pt>
                <c:pt idx="877">
                  <c:v>2.34001E-5</c:v>
                </c:pt>
                <c:pt idx="878">
                  <c:v>2.35809E-5</c:v>
                </c:pt>
                <c:pt idx="879">
                  <c:v>2.37584E-5</c:v>
                </c:pt>
                <c:pt idx="880">
                  <c:v>2.39144E-5</c:v>
                </c:pt>
                <c:pt idx="881">
                  <c:v>2.40506E-5</c:v>
                </c:pt>
                <c:pt idx="882">
                  <c:v>2.41806E-5</c:v>
                </c:pt>
                <c:pt idx="883">
                  <c:v>2.42941E-5</c:v>
                </c:pt>
                <c:pt idx="884">
                  <c:v>2.4386E-5</c:v>
                </c:pt>
                <c:pt idx="885">
                  <c:v>2.44745E-5</c:v>
                </c:pt>
                <c:pt idx="886">
                  <c:v>2.45415E-5</c:v>
                </c:pt>
                <c:pt idx="887">
                  <c:v>2.45996E-5</c:v>
                </c:pt>
                <c:pt idx="888">
                  <c:v>2.46415E-5</c:v>
                </c:pt>
                <c:pt idx="889">
                  <c:v>2.4669E-5</c:v>
                </c:pt>
                <c:pt idx="890">
                  <c:v>2.46827E-5</c:v>
                </c:pt>
                <c:pt idx="891">
                  <c:v>2.46869E-5</c:v>
                </c:pt>
                <c:pt idx="892">
                  <c:v>2.46794E-5</c:v>
                </c:pt>
                <c:pt idx="893">
                  <c:v>2.46571E-5</c:v>
                </c:pt>
                <c:pt idx="894">
                  <c:v>2.4621E-5</c:v>
                </c:pt>
                <c:pt idx="895">
                  <c:v>2.4574E-5</c:v>
                </c:pt>
                <c:pt idx="896">
                  <c:v>2.45249E-5</c:v>
                </c:pt>
                <c:pt idx="897">
                  <c:v>2.4469E-5</c:v>
                </c:pt>
                <c:pt idx="898">
                  <c:v>2.4384E-5</c:v>
                </c:pt>
                <c:pt idx="899">
                  <c:v>2.43022E-5</c:v>
                </c:pt>
                <c:pt idx="900">
                  <c:v>2.42089E-5</c:v>
                </c:pt>
                <c:pt idx="901">
                  <c:v>2.41134E-5</c:v>
                </c:pt>
                <c:pt idx="902">
                  <c:v>2.40049E-5</c:v>
                </c:pt>
                <c:pt idx="903">
                  <c:v>2.38928E-5</c:v>
                </c:pt>
                <c:pt idx="904">
                  <c:v>2.37732E-5</c:v>
                </c:pt>
                <c:pt idx="905">
                  <c:v>2.36428E-5</c:v>
                </c:pt>
                <c:pt idx="906">
                  <c:v>2.35154E-5</c:v>
                </c:pt>
                <c:pt idx="907">
                  <c:v>2.33735E-5</c:v>
                </c:pt>
                <c:pt idx="908">
                  <c:v>2.32355E-5</c:v>
                </c:pt>
                <c:pt idx="909">
                  <c:v>2.30849E-5</c:v>
                </c:pt>
                <c:pt idx="910">
                  <c:v>2.29384E-5</c:v>
                </c:pt>
                <c:pt idx="911">
                  <c:v>2.27971E-5</c:v>
                </c:pt>
                <c:pt idx="912">
                  <c:v>2.26299E-5</c:v>
                </c:pt>
                <c:pt idx="913">
                  <c:v>2.24896E-5</c:v>
                </c:pt>
                <c:pt idx="914">
                  <c:v>2.23089E-5</c:v>
                </c:pt>
                <c:pt idx="915">
                  <c:v>2.21522E-5</c:v>
                </c:pt>
                <c:pt idx="916">
                  <c:v>2.19834E-5</c:v>
                </c:pt>
                <c:pt idx="917">
                  <c:v>2.18163E-5</c:v>
                </c:pt>
                <c:pt idx="918">
                  <c:v>2.16568E-5</c:v>
                </c:pt>
                <c:pt idx="919">
                  <c:v>2.14937E-5</c:v>
                </c:pt>
                <c:pt idx="920">
                  <c:v>2.13303E-5</c:v>
                </c:pt>
                <c:pt idx="921">
                  <c:v>2.11666E-5</c:v>
                </c:pt>
                <c:pt idx="922">
                  <c:v>2.1002E-5</c:v>
                </c:pt>
                <c:pt idx="923">
                  <c:v>2.08347E-5</c:v>
                </c:pt>
                <c:pt idx="924">
                  <c:v>2.06696E-5</c:v>
                </c:pt>
                <c:pt idx="925">
                  <c:v>2.05021E-5</c:v>
                </c:pt>
                <c:pt idx="926">
                  <c:v>2.03499E-5</c:v>
                </c:pt>
                <c:pt idx="927">
                  <c:v>2.01836E-5</c:v>
                </c:pt>
                <c:pt idx="928">
                  <c:v>2.0028E-5</c:v>
                </c:pt>
                <c:pt idx="929">
                  <c:v>1.98665E-5</c:v>
                </c:pt>
                <c:pt idx="930">
                  <c:v>1.97115E-5</c:v>
                </c:pt>
                <c:pt idx="931">
                  <c:v>1.95493E-5</c:v>
                </c:pt>
                <c:pt idx="932">
                  <c:v>1.93892E-5</c:v>
                </c:pt>
                <c:pt idx="933">
                  <c:v>1.92383E-5</c:v>
                </c:pt>
                <c:pt idx="934">
                  <c:v>1.90854E-5</c:v>
                </c:pt>
                <c:pt idx="935">
                  <c:v>1.89366E-5</c:v>
                </c:pt>
                <c:pt idx="936">
                  <c:v>1.87852E-5</c:v>
                </c:pt>
                <c:pt idx="937">
                  <c:v>1.86406E-5</c:v>
                </c:pt>
                <c:pt idx="938">
                  <c:v>1.8499E-5</c:v>
                </c:pt>
                <c:pt idx="939">
                  <c:v>1.83545E-5</c:v>
                </c:pt>
                <c:pt idx="940">
                  <c:v>1.82135E-5</c:v>
                </c:pt>
                <c:pt idx="941">
                  <c:v>1.80782E-5</c:v>
                </c:pt>
                <c:pt idx="942">
                  <c:v>1.79349E-5</c:v>
                </c:pt>
                <c:pt idx="943">
                  <c:v>1.77897E-5</c:v>
                </c:pt>
                <c:pt idx="944">
                  <c:v>1.76724E-5</c:v>
                </c:pt>
                <c:pt idx="945">
                  <c:v>1.75239E-5</c:v>
                </c:pt>
                <c:pt idx="946">
                  <c:v>1.74128E-5</c:v>
                </c:pt>
                <c:pt idx="947">
                  <c:v>1.72728E-5</c:v>
                </c:pt>
                <c:pt idx="948">
                  <c:v>1.714E-5</c:v>
                </c:pt>
                <c:pt idx="949">
                  <c:v>1.70163E-5</c:v>
                </c:pt>
                <c:pt idx="950">
                  <c:v>1.68947E-5</c:v>
                </c:pt>
                <c:pt idx="951">
                  <c:v>1.67872E-5</c:v>
                </c:pt>
                <c:pt idx="952">
                  <c:v>1.66532E-5</c:v>
                </c:pt>
                <c:pt idx="953">
                  <c:v>1.65389E-5</c:v>
                </c:pt>
                <c:pt idx="954">
                  <c:v>1.64227E-5</c:v>
                </c:pt>
                <c:pt idx="955">
                  <c:v>1.63021E-5</c:v>
                </c:pt>
                <c:pt idx="956">
                  <c:v>1.61961E-5</c:v>
                </c:pt>
                <c:pt idx="957">
                  <c:v>1.60961E-5</c:v>
                </c:pt>
                <c:pt idx="958">
                  <c:v>1.59818E-5</c:v>
                </c:pt>
                <c:pt idx="959">
                  <c:v>1.5869E-5</c:v>
                </c:pt>
                <c:pt idx="960">
                  <c:v>1.57683E-5</c:v>
                </c:pt>
                <c:pt idx="961">
                  <c:v>1.56653E-5</c:v>
                </c:pt>
                <c:pt idx="962">
                  <c:v>1.55541E-5</c:v>
                </c:pt>
                <c:pt idx="963">
                  <c:v>1.54676E-5</c:v>
                </c:pt>
                <c:pt idx="964">
                  <c:v>1.53679E-5</c:v>
                </c:pt>
                <c:pt idx="965">
                  <c:v>1.52762E-5</c:v>
                </c:pt>
                <c:pt idx="966">
                  <c:v>1.51926E-5</c:v>
                </c:pt>
                <c:pt idx="967">
                  <c:v>1.50851E-5</c:v>
                </c:pt>
                <c:pt idx="968">
                  <c:v>1.49849E-5</c:v>
                </c:pt>
                <c:pt idx="969">
                  <c:v>1.49044E-5</c:v>
                </c:pt>
                <c:pt idx="970">
                  <c:v>1.48115E-5</c:v>
                </c:pt>
                <c:pt idx="971">
                  <c:v>1.47231E-5</c:v>
                </c:pt>
                <c:pt idx="972">
                  <c:v>1.46409E-5</c:v>
                </c:pt>
                <c:pt idx="973">
                  <c:v>1.45657E-5</c:v>
                </c:pt>
                <c:pt idx="974">
                  <c:v>1.44765E-5</c:v>
                </c:pt>
                <c:pt idx="975">
                  <c:v>1.43872E-5</c:v>
                </c:pt>
                <c:pt idx="976">
                  <c:v>1.43094E-5</c:v>
                </c:pt>
                <c:pt idx="977">
                  <c:v>1.42352E-5</c:v>
                </c:pt>
                <c:pt idx="978">
                  <c:v>1.41506E-5</c:v>
                </c:pt>
                <c:pt idx="979">
                  <c:v>1.40716E-5</c:v>
                </c:pt>
                <c:pt idx="980">
                  <c:v>1.39981E-5</c:v>
                </c:pt>
                <c:pt idx="981">
                  <c:v>1.3929E-5</c:v>
                </c:pt>
                <c:pt idx="982">
                  <c:v>1.38536E-5</c:v>
                </c:pt>
                <c:pt idx="983">
                  <c:v>1.37798E-5</c:v>
                </c:pt>
                <c:pt idx="984">
                  <c:v>1.37116E-5</c:v>
                </c:pt>
                <c:pt idx="985">
                  <c:v>1.36345E-5</c:v>
                </c:pt>
                <c:pt idx="986">
                  <c:v>1.35699E-5</c:v>
                </c:pt>
                <c:pt idx="987">
                  <c:v>1.3499E-5</c:v>
                </c:pt>
                <c:pt idx="988">
                  <c:v>1.34323E-5</c:v>
                </c:pt>
                <c:pt idx="989">
                  <c:v>1.33725E-5</c:v>
                </c:pt>
                <c:pt idx="990">
                  <c:v>1.33059E-5</c:v>
                </c:pt>
                <c:pt idx="991">
                  <c:v>1.32494E-5</c:v>
                </c:pt>
                <c:pt idx="992">
                  <c:v>1.31809E-5</c:v>
                </c:pt>
                <c:pt idx="993">
                  <c:v>1.31225E-5</c:v>
                </c:pt>
                <c:pt idx="994">
                  <c:v>1.30565E-5</c:v>
                </c:pt>
                <c:pt idx="995">
                  <c:v>1.29979E-5</c:v>
                </c:pt>
                <c:pt idx="996">
                  <c:v>1.29467E-5</c:v>
                </c:pt>
                <c:pt idx="997">
                  <c:v>1.28834E-5</c:v>
                </c:pt>
                <c:pt idx="998">
                  <c:v>1.28273E-5</c:v>
                </c:pt>
                <c:pt idx="999">
                  <c:v>1.2757E-5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5BB-40D4-8DA2-91D11A2B8C7A}"/>
            </c:ext>
          </c:extLst>
        </c:ser>
        <c:ser>
          <c:idx val="1"/>
          <c:order val="1"/>
          <c:tx>
            <c:v>AD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Modification!$P$5:$P$1004</c:f>
              <c:numCache>
                <c:formatCode>0.00E+00</c:formatCode>
                <c:ptCount val="1000"/>
                <c:pt idx="0">
                  <c:v>0.49785</c:v>
                </c:pt>
                <c:pt idx="1">
                  <c:v>0.495904</c:v>
                </c:pt>
                <c:pt idx="2">
                  <c:v>0.49391</c:v>
                </c:pt>
                <c:pt idx="3">
                  <c:v>0.491918</c:v>
                </c:pt>
                <c:pt idx="4">
                  <c:v>0.489714</c:v>
                </c:pt>
                <c:pt idx="5">
                  <c:v>0.487931</c:v>
                </c:pt>
                <c:pt idx="6">
                  <c:v>0.485905</c:v>
                </c:pt>
                <c:pt idx="7">
                  <c:v>0.483923</c:v>
                </c:pt>
                <c:pt idx="8">
                  <c:v>0.481764</c:v>
                </c:pt>
                <c:pt idx="9">
                  <c:v>0.479928</c:v>
                </c:pt>
                <c:pt idx="10">
                  <c:v>0.477936</c:v>
                </c:pt>
                <c:pt idx="11">
                  <c:v>0.475819</c:v>
                </c:pt>
                <c:pt idx="12">
                  <c:v>0.473915</c:v>
                </c:pt>
                <c:pt idx="13">
                  <c:v>0.4719</c:v>
                </c:pt>
                <c:pt idx="14">
                  <c:v>0.469885</c:v>
                </c:pt>
                <c:pt idx="15">
                  <c:v>0.467902</c:v>
                </c:pt>
                <c:pt idx="16">
                  <c:v>0.465767</c:v>
                </c:pt>
                <c:pt idx="17">
                  <c:v>0.463898</c:v>
                </c:pt>
                <c:pt idx="18">
                  <c:v>0.461867</c:v>
                </c:pt>
                <c:pt idx="19">
                  <c:v>0.459917</c:v>
                </c:pt>
                <c:pt idx="20">
                  <c:v>0.457692</c:v>
                </c:pt>
                <c:pt idx="21">
                  <c:v>0.455922</c:v>
                </c:pt>
                <c:pt idx="22">
                  <c:v>0.453939</c:v>
                </c:pt>
                <c:pt idx="23">
                  <c:v>0.451907</c:v>
                </c:pt>
                <c:pt idx="24">
                  <c:v>0.449623</c:v>
                </c:pt>
                <c:pt idx="25">
                  <c:v>0.447909</c:v>
                </c:pt>
                <c:pt idx="26">
                  <c:v>0.445914</c:v>
                </c:pt>
                <c:pt idx="27">
                  <c:v>0.443907</c:v>
                </c:pt>
                <c:pt idx="28">
                  <c:v>0.441924</c:v>
                </c:pt>
                <c:pt idx="29">
                  <c:v>0.439938</c:v>
                </c:pt>
                <c:pt idx="30">
                  <c:v>0.437944</c:v>
                </c:pt>
                <c:pt idx="31">
                  <c:v>0.435924</c:v>
                </c:pt>
                <c:pt idx="32">
                  <c:v>0.433922</c:v>
                </c:pt>
                <c:pt idx="33">
                  <c:v>0.431931</c:v>
                </c:pt>
                <c:pt idx="34">
                  <c:v>0.429932</c:v>
                </c:pt>
                <c:pt idx="35">
                  <c:v>0.427909</c:v>
                </c:pt>
                <c:pt idx="36">
                  <c:v>0.425708</c:v>
                </c:pt>
                <c:pt idx="37">
                  <c:v>0.42389</c:v>
                </c:pt>
                <c:pt idx="38">
                  <c:v>0.421884</c:v>
                </c:pt>
                <c:pt idx="39">
                  <c:v>0.419921</c:v>
                </c:pt>
                <c:pt idx="40">
                  <c:v>0.417836</c:v>
                </c:pt>
                <c:pt idx="41">
                  <c:v>0.415917</c:v>
                </c:pt>
                <c:pt idx="42">
                  <c:v>0.413926</c:v>
                </c:pt>
                <c:pt idx="43">
                  <c:v>0.41193</c:v>
                </c:pt>
                <c:pt idx="44">
                  <c:v>0.409779</c:v>
                </c:pt>
                <c:pt idx="45">
                  <c:v>0.407936</c:v>
                </c:pt>
                <c:pt idx="46">
                  <c:v>0.40596</c:v>
                </c:pt>
                <c:pt idx="47">
                  <c:v>0.403927</c:v>
                </c:pt>
                <c:pt idx="48">
                  <c:v>0.40188</c:v>
                </c:pt>
                <c:pt idx="49">
                  <c:v>0.399894</c:v>
                </c:pt>
                <c:pt idx="50">
                  <c:v>0.397999</c:v>
                </c:pt>
                <c:pt idx="51">
                  <c:v>0.395902</c:v>
                </c:pt>
                <c:pt idx="52">
                  <c:v>0.393885</c:v>
                </c:pt>
                <c:pt idx="53">
                  <c:v>0.391934</c:v>
                </c:pt>
                <c:pt idx="54">
                  <c:v>0.389931</c:v>
                </c:pt>
                <c:pt idx="55">
                  <c:v>0.387922</c:v>
                </c:pt>
                <c:pt idx="56">
                  <c:v>0.385813</c:v>
                </c:pt>
                <c:pt idx="57">
                  <c:v>0.383974</c:v>
                </c:pt>
                <c:pt idx="58">
                  <c:v>0.381949</c:v>
                </c:pt>
                <c:pt idx="59">
                  <c:v>0.379934</c:v>
                </c:pt>
                <c:pt idx="60">
                  <c:v>0.377748</c:v>
                </c:pt>
                <c:pt idx="61">
                  <c:v>0.375934</c:v>
                </c:pt>
                <c:pt idx="62">
                  <c:v>0.373982</c:v>
                </c:pt>
                <c:pt idx="63">
                  <c:v>0.371935</c:v>
                </c:pt>
                <c:pt idx="64">
                  <c:v>0.36993</c:v>
                </c:pt>
                <c:pt idx="65">
                  <c:v>0.367925</c:v>
                </c:pt>
                <c:pt idx="66">
                  <c:v>0.365927</c:v>
                </c:pt>
                <c:pt idx="67">
                  <c:v>0.363922</c:v>
                </c:pt>
                <c:pt idx="68">
                  <c:v>0.361793</c:v>
                </c:pt>
                <c:pt idx="69">
                  <c:v>0.359935</c:v>
                </c:pt>
                <c:pt idx="70">
                  <c:v>0.357968</c:v>
                </c:pt>
                <c:pt idx="71">
                  <c:v>0.355932</c:v>
                </c:pt>
                <c:pt idx="72">
                  <c:v>0.353701</c:v>
                </c:pt>
                <c:pt idx="73">
                  <c:v>0.351954</c:v>
                </c:pt>
                <c:pt idx="74">
                  <c:v>0.350037</c:v>
                </c:pt>
                <c:pt idx="75">
                  <c:v>0.347888</c:v>
                </c:pt>
                <c:pt idx="76">
                  <c:v>0.346062</c:v>
                </c:pt>
                <c:pt idx="77">
                  <c:v>0.343913</c:v>
                </c:pt>
                <c:pt idx="78">
                  <c:v>0.341957</c:v>
                </c:pt>
                <c:pt idx="79">
                  <c:v>0.339923</c:v>
                </c:pt>
                <c:pt idx="80">
                  <c:v>0.337979</c:v>
                </c:pt>
                <c:pt idx="81">
                  <c:v>0.335936</c:v>
                </c:pt>
                <c:pt idx="82">
                  <c:v>0.333971</c:v>
                </c:pt>
                <c:pt idx="83">
                  <c:v>0.331956</c:v>
                </c:pt>
                <c:pt idx="84">
                  <c:v>0.329714</c:v>
                </c:pt>
                <c:pt idx="85">
                  <c:v>0.327939</c:v>
                </c:pt>
                <c:pt idx="86">
                  <c:v>0.325967</c:v>
                </c:pt>
                <c:pt idx="87">
                  <c:v>0.323872</c:v>
                </c:pt>
                <c:pt idx="88">
                  <c:v>0.321787</c:v>
                </c:pt>
                <c:pt idx="89">
                  <c:v>0.319916</c:v>
                </c:pt>
                <c:pt idx="90">
                  <c:v>0.317918</c:v>
                </c:pt>
                <c:pt idx="91">
                  <c:v>0.31592</c:v>
                </c:pt>
                <c:pt idx="92">
                  <c:v>0.313934</c:v>
                </c:pt>
                <c:pt idx="93">
                  <c:v>0.31192</c:v>
                </c:pt>
                <c:pt idx="94">
                  <c:v>0.309928</c:v>
                </c:pt>
                <c:pt idx="95">
                  <c:v>0.307925</c:v>
                </c:pt>
                <c:pt idx="96">
                  <c:v>0.305834</c:v>
                </c:pt>
                <c:pt idx="97">
                  <c:v>0.303933</c:v>
                </c:pt>
                <c:pt idx="98">
                  <c:v>0.301941</c:v>
                </c:pt>
                <c:pt idx="99">
                  <c:v>0.299906</c:v>
                </c:pt>
                <c:pt idx="100">
                  <c:v>0.297723</c:v>
                </c:pt>
                <c:pt idx="101">
                  <c:v>0.295929</c:v>
                </c:pt>
                <c:pt idx="102">
                  <c:v>0.29392</c:v>
                </c:pt>
                <c:pt idx="103">
                  <c:v>0.291903</c:v>
                </c:pt>
                <c:pt idx="104">
                  <c:v>0.289877</c:v>
                </c:pt>
                <c:pt idx="105">
                  <c:v>0.287926</c:v>
                </c:pt>
                <c:pt idx="106">
                  <c:v>0.285952</c:v>
                </c:pt>
                <c:pt idx="107">
                  <c:v>0.283901</c:v>
                </c:pt>
                <c:pt idx="108">
                  <c:v>0.281901</c:v>
                </c:pt>
                <c:pt idx="109">
                  <c:v>0.279938</c:v>
                </c:pt>
                <c:pt idx="110">
                  <c:v>0.277956</c:v>
                </c:pt>
                <c:pt idx="111">
                  <c:v>0.275907</c:v>
                </c:pt>
                <c:pt idx="112">
                  <c:v>0.273864</c:v>
                </c:pt>
                <c:pt idx="113">
                  <c:v>0.271894</c:v>
                </c:pt>
                <c:pt idx="114">
                  <c:v>0.270035</c:v>
                </c:pt>
                <c:pt idx="115">
                  <c:v>0.26791</c:v>
                </c:pt>
                <c:pt idx="116">
                  <c:v>0.265924</c:v>
                </c:pt>
                <c:pt idx="117">
                  <c:v>0.263933</c:v>
                </c:pt>
                <c:pt idx="118">
                  <c:v>0.261922</c:v>
                </c:pt>
                <c:pt idx="119">
                  <c:v>0.259932</c:v>
                </c:pt>
                <c:pt idx="120">
                  <c:v>0.257692</c:v>
                </c:pt>
                <c:pt idx="121">
                  <c:v>0.255946</c:v>
                </c:pt>
                <c:pt idx="122">
                  <c:v>0.253967</c:v>
                </c:pt>
                <c:pt idx="123">
                  <c:v>0.251951</c:v>
                </c:pt>
                <c:pt idx="124">
                  <c:v>0.249708</c:v>
                </c:pt>
                <c:pt idx="125">
                  <c:v>0.247912</c:v>
                </c:pt>
                <c:pt idx="126">
                  <c:v>0.245999</c:v>
                </c:pt>
                <c:pt idx="127">
                  <c:v>0.243958</c:v>
                </c:pt>
                <c:pt idx="128">
                  <c:v>0.241947</c:v>
                </c:pt>
                <c:pt idx="129">
                  <c:v>0.239927</c:v>
                </c:pt>
                <c:pt idx="130">
                  <c:v>0.237945</c:v>
                </c:pt>
                <c:pt idx="131">
                  <c:v>0.235924</c:v>
                </c:pt>
                <c:pt idx="132">
                  <c:v>0.233912</c:v>
                </c:pt>
                <c:pt idx="133">
                  <c:v>0.231936</c:v>
                </c:pt>
                <c:pt idx="134">
                  <c:v>0.229985</c:v>
                </c:pt>
                <c:pt idx="135">
                  <c:v>0.227937</c:v>
                </c:pt>
                <c:pt idx="136">
                  <c:v>0.225749</c:v>
                </c:pt>
                <c:pt idx="137">
                  <c:v>0.223937</c:v>
                </c:pt>
                <c:pt idx="138">
                  <c:v>0.221971</c:v>
                </c:pt>
                <c:pt idx="139">
                  <c:v>0.219727</c:v>
                </c:pt>
                <c:pt idx="140">
                  <c:v>0.217962</c:v>
                </c:pt>
                <c:pt idx="141">
                  <c:v>0.215916</c:v>
                </c:pt>
                <c:pt idx="142">
                  <c:v>0.213932</c:v>
                </c:pt>
                <c:pt idx="143">
                  <c:v>0.211892</c:v>
                </c:pt>
                <c:pt idx="144">
                  <c:v>0.209804</c:v>
                </c:pt>
                <c:pt idx="145">
                  <c:v>0.207932</c:v>
                </c:pt>
                <c:pt idx="146">
                  <c:v>0.205952</c:v>
                </c:pt>
                <c:pt idx="147">
                  <c:v>0.203929</c:v>
                </c:pt>
                <c:pt idx="148">
                  <c:v>0.201847</c:v>
                </c:pt>
                <c:pt idx="149">
                  <c:v>0.199938</c:v>
                </c:pt>
                <c:pt idx="150">
                  <c:v>0.198009</c:v>
                </c:pt>
                <c:pt idx="151">
                  <c:v>0.195916</c:v>
                </c:pt>
                <c:pt idx="152">
                  <c:v>0.193757</c:v>
                </c:pt>
                <c:pt idx="153">
                  <c:v>0.191886</c:v>
                </c:pt>
                <c:pt idx="154">
                  <c:v>0.189938</c:v>
                </c:pt>
                <c:pt idx="155">
                  <c:v>0.187918</c:v>
                </c:pt>
                <c:pt idx="156">
                  <c:v>0.185905</c:v>
                </c:pt>
                <c:pt idx="157">
                  <c:v>0.183909</c:v>
                </c:pt>
                <c:pt idx="158">
                  <c:v>0.181944</c:v>
                </c:pt>
                <c:pt idx="159">
                  <c:v>0.179908</c:v>
                </c:pt>
                <c:pt idx="160">
                  <c:v>0.177832</c:v>
                </c:pt>
                <c:pt idx="161">
                  <c:v>0.175936</c:v>
                </c:pt>
                <c:pt idx="162">
                  <c:v>0.173951</c:v>
                </c:pt>
                <c:pt idx="163">
                  <c:v>0.171903</c:v>
                </c:pt>
                <c:pt idx="164">
                  <c:v>0.169802</c:v>
                </c:pt>
                <c:pt idx="165">
                  <c:v>0.167914</c:v>
                </c:pt>
                <c:pt idx="166">
                  <c:v>0.165909</c:v>
                </c:pt>
                <c:pt idx="167">
                  <c:v>0.163904</c:v>
                </c:pt>
                <c:pt idx="168">
                  <c:v>0.161918</c:v>
                </c:pt>
                <c:pt idx="169">
                  <c:v>0.159927</c:v>
                </c:pt>
                <c:pt idx="170">
                  <c:v>0.157925</c:v>
                </c:pt>
                <c:pt idx="171">
                  <c:v>0.155929</c:v>
                </c:pt>
                <c:pt idx="172">
                  <c:v>0.153864</c:v>
                </c:pt>
                <c:pt idx="173">
                  <c:v>0.15194</c:v>
                </c:pt>
                <c:pt idx="174">
                  <c:v>0.149986</c:v>
                </c:pt>
                <c:pt idx="175">
                  <c:v>0.147925</c:v>
                </c:pt>
                <c:pt idx="176">
                  <c:v>0.146026</c:v>
                </c:pt>
                <c:pt idx="177">
                  <c:v>0.143892</c:v>
                </c:pt>
                <c:pt idx="178">
                  <c:v>0.142035</c:v>
                </c:pt>
                <c:pt idx="179">
                  <c:v>0.139916</c:v>
                </c:pt>
                <c:pt idx="180">
                  <c:v>0.137933</c:v>
                </c:pt>
                <c:pt idx="181">
                  <c:v>0.135924</c:v>
                </c:pt>
                <c:pt idx="182">
                  <c:v>0.133949</c:v>
                </c:pt>
                <c:pt idx="183">
                  <c:v>0.131931</c:v>
                </c:pt>
                <c:pt idx="184">
                  <c:v>0.129874</c:v>
                </c:pt>
                <c:pt idx="185">
                  <c:v>0.127942</c:v>
                </c:pt>
                <c:pt idx="186">
                  <c:v>0.125981</c:v>
                </c:pt>
                <c:pt idx="187">
                  <c:v>0.123934</c:v>
                </c:pt>
                <c:pt idx="188">
                  <c:v>0.121617</c:v>
                </c:pt>
                <c:pt idx="189">
                  <c:v>0.11992</c:v>
                </c:pt>
                <c:pt idx="190">
                  <c:v>0.11799</c:v>
                </c:pt>
                <c:pt idx="191">
                  <c:v>0.115909</c:v>
                </c:pt>
                <c:pt idx="192">
                  <c:v>0.113918</c:v>
                </c:pt>
                <c:pt idx="193">
                  <c:v>0.11191</c:v>
                </c:pt>
                <c:pt idx="194">
                  <c:v>0.109936</c:v>
                </c:pt>
                <c:pt idx="195">
                  <c:v>0.107915</c:v>
                </c:pt>
                <c:pt idx="196">
                  <c:v>0.105965</c:v>
                </c:pt>
                <c:pt idx="197">
                  <c:v>0.103937</c:v>
                </c:pt>
                <c:pt idx="198">
                  <c:v>0.101997</c:v>
                </c:pt>
                <c:pt idx="199">
                  <c:v>0.099894</c:v>
                </c:pt>
                <c:pt idx="200">
                  <c:v>0.0979782</c:v>
                </c:pt>
                <c:pt idx="201">
                  <c:v>0.0960007</c:v>
                </c:pt>
                <c:pt idx="202">
                  <c:v>0.0940444</c:v>
                </c:pt>
                <c:pt idx="203">
                  <c:v>0.0919332</c:v>
                </c:pt>
                <c:pt idx="204">
                  <c:v>0.0900011</c:v>
                </c:pt>
                <c:pt idx="205">
                  <c:v>0.0879032</c:v>
                </c:pt>
                <c:pt idx="206">
                  <c:v>0.0859469</c:v>
                </c:pt>
                <c:pt idx="207">
                  <c:v>0.083909</c:v>
                </c:pt>
                <c:pt idx="208">
                  <c:v>0.0819315</c:v>
                </c:pt>
                <c:pt idx="209">
                  <c:v>0.0799323</c:v>
                </c:pt>
                <c:pt idx="210">
                  <c:v>0.0779282</c:v>
                </c:pt>
                <c:pt idx="211">
                  <c:v>0.0759394</c:v>
                </c:pt>
                <c:pt idx="212">
                  <c:v>0.0736715</c:v>
                </c:pt>
                <c:pt idx="213">
                  <c:v>0.071934</c:v>
                </c:pt>
                <c:pt idx="214">
                  <c:v>0.0700328</c:v>
                </c:pt>
                <c:pt idx="215">
                  <c:v>0.0676919</c:v>
                </c:pt>
                <c:pt idx="216">
                  <c:v>0.0656015</c:v>
                </c:pt>
                <c:pt idx="217">
                  <c:v>0.0639694</c:v>
                </c:pt>
                <c:pt idx="218">
                  <c:v>0.0619107</c:v>
                </c:pt>
                <c:pt idx="219">
                  <c:v>0.0599124</c:v>
                </c:pt>
                <c:pt idx="220">
                  <c:v>0.0579307</c:v>
                </c:pt>
                <c:pt idx="221">
                  <c:v>0.0559311</c:v>
                </c:pt>
                <c:pt idx="222">
                  <c:v>0.0539261</c:v>
                </c:pt>
                <c:pt idx="223">
                  <c:v>0.0518728</c:v>
                </c:pt>
                <c:pt idx="224">
                  <c:v>0.0499044</c:v>
                </c:pt>
                <c:pt idx="225">
                  <c:v>0.0479315</c:v>
                </c:pt>
                <c:pt idx="226">
                  <c:v>0.046004</c:v>
                </c:pt>
                <c:pt idx="227">
                  <c:v>0.0439419</c:v>
                </c:pt>
                <c:pt idx="228">
                  <c:v>0.0417553</c:v>
                </c:pt>
                <c:pt idx="229">
                  <c:v>0.0399386</c:v>
                </c:pt>
                <c:pt idx="230">
                  <c:v>0.0379515</c:v>
                </c:pt>
                <c:pt idx="231">
                  <c:v>0.0359044</c:v>
                </c:pt>
                <c:pt idx="232">
                  <c:v>0.033939</c:v>
                </c:pt>
                <c:pt idx="233">
                  <c:v>0.0319232</c:v>
                </c:pt>
                <c:pt idx="234">
                  <c:v>0.0299619</c:v>
                </c:pt>
                <c:pt idx="235">
                  <c:v>0.0279198</c:v>
                </c:pt>
                <c:pt idx="236">
                  <c:v>0.0259411</c:v>
                </c:pt>
                <c:pt idx="237">
                  <c:v>0.023939</c:v>
                </c:pt>
                <c:pt idx="238">
                  <c:v>0.0219744</c:v>
                </c:pt>
                <c:pt idx="239">
                  <c:v>0.0199236</c:v>
                </c:pt>
                <c:pt idx="240">
                  <c:v>0.0179615</c:v>
                </c:pt>
                <c:pt idx="241">
                  <c:v>0.015899</c:v>
                </c:pt>
                <c:pt idx="242">
                  <c:v>0.0139499</c:v>
                </c:pt>
                <c:pt idx="243">
                  <c:v>0.0118924</c:v>
                </c:pt>
                <c:pt idx="244">
                  <c:v>0.00991152</c:v>
                </c:pt>
                <c:pt idx="245">
                  <c:v>0.00791568</c:v>
                </c:pt>
                <c:pt idx="246">
                  <c:v>0.00595235</c:v>
                </c:pt>
                <c:pt idx="247">
                  <c:v>0.00388277</c:v>
                </c:pt>
                <c:pt idx="248">
                  <c:v>0.00192193</c:v>
                </c:pt>
                <c:pt idx="249">
                  <c:v>-5.43158E-5</c:v>
                </c:pt>
                <c:pt idx="250">
                  <c:v>-0.00195515</c:v>
                </c:pt>
                <c:pt idx="251">
                  <c:v>-0.00406973</c:v>
                </c:pt>
                <c:pt idx="252">
                  <c:v>-0.00596473</c:v>
                </c:pt>
                <c:pt idx="253">
                  <c:v>-0.0080814</c:v>
                </c:pt>
                <c:pt idx="254">
                  <c:v>-0.00992265</c:v>
                </c:pt>
                <c:pt idx="255">
                  <c:v>-0.0120885</c:v>
                </c:pt>
                <c:pt idx="256">
                  <c:v>-0.014011</c:v>
                </c:pt>
                <c:pt idx="257">
                  <c:v>-0.0160731</c:v>
                </c:pt>
                <c:pt idx="258">
                  <c:v>-0.0179985</c:v>
                </c:pt>
                <c:pt idx="259">
                  <c:v>-0.0200826</c:v>
                </c:pt>
                <c:pt idx="260">
                  <c:v>-0.0219956</c:v>
                </c:pt>
                <c:pt idx="261">
                  <c:v>-0.0240597</c:v>
                </c:pt>
                <c:pt idx="262">
                  <c:v>-0.0259581</c:v>
                </c:pt>
                <c:pt idx="263">
                  <c:v>-0.0280851</c:v>
                </c:pt>
                <c:pt idx="264">
                  <c:v>-0.0300043</c:v>
                </c:pt>
                <c:pt idx="265">
                  <c:v>-0.0320726</c:v>
                </c:pt>
                <c:pt idx="266">
                  <c:v>-0.0339331</c:v>
                </c:pt>
                <c:pt idx="267">
                  <c:v>-0.0360889</c:v>
                </c:pt>
                <c:pt idx="268">
                  <c:v>-0.037891</c:v>
                </c:pt>
                <c:pt idx="269">
                  <c:v>-0.0400739</c:v>
                </c:pt>
                <c:pt idx="270">
                  <c:v>-0.0420072</c:v>
                </c:pt>
                <c:pt idx="271">
                  <c:v>-0.0441093</c:v>
                </c:pt>
                <c:pt idx="272">
                  <c:v>-0.0460468</c:v>
                </c:pt>
                <c:pt idx="273">
                  <c:v>-0.0480768</c:v>
                </c:pt>
                <c:pt idx="274">
                  <c:v>-0.0500351</c:v>
                </c:pt>
                <c:pt idx="275">
                  <c:v>-0.0520618</c:v>
                </c:pt>
                <c:pt idx="276">
                  <c:v>-0.0539872</c:v>
                </c:pt>
                <c:pt idx="277">
                  <c:v>-0.0560526</c:v>
                </c:pt>
                <c:pt idx="278">
                  <c:v>-0.0579731</c:v>
                </c:pt>
                <c:pt idx="279">
                  <c:v>-0.0601235</c:v>
                </c:pt>
                <c:pt idx="280">
                  <c:v>-0.0620272</c:v>
                </c:pt>
                <c:pt idx="281">
                  <c:v>-0.0640385</c:v>
                </c:pt>
                <c:pt idx="282">
                  <c:v>-0.0660339</c:v>
                </c:pt>
                <c:pt idx="283">
                  <c:v>-0.0680697</c:v>
                </c:pt>
                <c:pt idx="284">
                  <c:v>-0.0700031</c:v>
                </c:pt>
                <c:pt idx="285">
                  <c:v>-0.0720568</c:v>
                </c:pt>
                <c:pt idx="286">
                  <c:v>-0.0739906</c:v>
                </c:pt>
                <c:pt idx="287">
                  <c:v>-0.0760856</c:v>
                </c:pt>
                <c:pt idx="288">
                  <c:v>-0.0780356</c:v>
                </c:pt>
                <c:pt idx="289">
                  <c:v>-0.0800626</c:v>
                </c:pt>
                <c:pt idx="290">
                  <c:v>-0.0819747</c:v>
                </c:pt>
                <c:pt idx="291">
                  <c:v>-0.0840664</c:v>
                </c:pt>
                <c:pt idx="292">
                  <c:v>-0.086271</c:v>
                </c:pt>
                <c:pt idx="293">
                  <c:v>-0.0880589</c:v>
                </c:pt>
                <c:pt idx="294">
                  <c:v>-0.0900239</c:v>
                </c:pt>
                <c:pt idx="295">
                  <c:v>-0.0920839</c:v>
                </c:pt>
                <c:pt idx="296">
                  <c:v>-0.0940043</c:v>
                </c:pt>
                <c:pt idx="297">
                  <c:v>-0.0960793</c:v>
                </c:pt>
                <c:pt idx="298">
                  <c:v>-0.0980231</c:v>
                </c:pt>
                <c:pt idx="299">
                  <c:v>-0.100048</c:v>
                </c:pt>
                <c:pt idx="300">
                  <c:v>-0.102011</c:v>
                </c:pt>
                <c:pt idx="301">
                  <c:v>-0.104066</c:v>
                </c:pt>
                <c:pt idx="302">
                  <c:v>-0.10603</c:v>
                </c:pt>
                <c:pt idx="303">
                  <c:v>-0.108057</c:v>
                </c:pt>
                <c:pt idx="304">
                  <c:v>-0.110113</c:v>
                </c:pt>
                <c:pt idx="305">
                  <c:v>-0.112101</c:v>
                </c:pt>
                <c:pt idx="306">
                  <c:v>-0.113932</c:v>
                </c:pt>
                <c:pt idx="307">
                  <c:v>-0.116103</c:v>
                </c:pt>
                <c:pt idx="308">
                  <c:v>-0.11807</c:v>
                </c:pt>
                <c:pt idx="309">
                  <c:v>-0.120086</c:v>
                </c:pt>
                <c:pt idx="310">
                  <c:v>-0.122062</c:v>
                </c:pt>
                <c:pt idx="311">
                  <c:v>-0.124086</c:v>
                </c:pt>
                <c:pt idx="312">
                  <c:v>-0.126061</c:v>
                </c:pt>
                <c:pt idx="313">
                  <c:v>-0.128007</c:v>
                </c:pt>
                <c:pt idx="314">
                  <c:v>-0.12997</c:v>
                </c:pt>
                <c:pt idx="315">
                  <c:v>-0.132059</c:v>
                </c:pt>
                <c:pt idx="316">
                  <c:v>-0.133989</c:v>
                </c:pt>
                <c:pt idx="317">
                  <c:v>-0.135997</c:v>
                </c:pt>
                <c:pt idx="318">
                  <c:v>-0.137934</c:v>
                </c:pt>
                <c:pt idx="319">
                  <c:v>-0.140107</c:v>
                </c:pt>
                <c:pt idx="320">
                  <c:v>-0.142047</c:v>
                </c:pt>
                <c:pt idx="321">
                  <c:v>-0.143987</c:v>
                </c:pt>
                <c:pt idx="322">
                  <c:v>-0.146046</c:v>
                </c:pt>
                <c:pt idx="323">
                  <c:v>-0.148076</c:v>
                </c:pt>
                <c:pt idx="324">
                  <c:v>-0.150066</c:v>
                </c:pt>
                <c:pt idx="325">
                  <c:v>-0.152076</c:v>
                </c:pt>
                <c:pt idx="326">
                  <c:v>-0.154011</c:v>
                </c:pt>
                <c:pt idx="327">
                  <c:v>-0.15606</c:v>
                </c:pt>
                <c:pt idx="328">
                  <c:v>-0.158152</c:v>
                </c:pt>
                <c:pt idx="329">
                  <c:v>-0.160059</c:v>
                </c:pt>
                <c:pt idx="330">
                  <c:v>-0.161964</c:v>
                </c:pt>
                <c:pt idx="331">
                  <c:v>-0.164167</c:v>
                </c:pt>
                <c:pt idx="332">
                  <c:v>-0.165897</c:v>
                </c:pt>
                <c:pt idx="333">
                  <c:v>-0.168085</c:v>
                </c:pt>
                <c:pt idx="334">
                  <c:v>-0.169988</c:v>
                </c:pt>
                <c:pt idx="335">
                  <c:v>-0.172057</c:v>
                </c:pt>
                <c:pt idx="336">
                  <c:v>-0.174043</c:v>
                </c:pt>
                <c:pt idx="337">
                  <c:v>-0.176061</c:v>
                </c:pt>
                <c:pt idx="338">
                  <c:v>-0.177999</c:v>
                </c:pt>
                <c:pt idx="339">
                  <c:v>-0.180013</c:v>
                </c:pt>
                <c:pt idx="340">
                  <c:v>-0.182186</c:v>
                </c:pt>
                <c:pt idx="341">
                  <c:v>-0.184053</c:v>
                </c:pt>
                <c:pt idx="342">
                  <c:v>-0.186063</c:v>
                </c:pt>
                <c:pt idx="343">
                  <c:v>-0.188118</c:v>
                </c:pt>
                <c:pt idx="344">
                  <c:v>-0.190315</c:v>
                </c:pt>
                <c:pt idx="345">
                  <c:v>-0.192078</c:v>
                </c:pt>
                <c:pt idx="346">
                  <c:v>-0.194023</c:v>
                </c:pt>
                <c:pt idx="347">
                  <c:v>-0.19609</c:v>
                </c:pt>
                <c:pt idx="348">
                  <c:v>-0.197995</c:v>
                </c:pt>
                <c:pt idx="349">
                  <c:v>-0.200076</c:v>
                </c:pt>
                <c:pt idx="350">
                  <c:v>-0.201973</c:v>
                </c:pt>
                <c:pt idx="351">
                  <c:v>-0.204098</c:v>
                </c:pt>
                <c:pt idx="352">
                  <c:v>-0.205998</c:v>
                </c:pt>
                <c:pt idx="353">
                  <c:v>-0.208063</c:v>
                </c:pt>
                <c:pt idx="354">
                  <c:v>-0.209969</c:v>
                </c:pt>
                <c:pt idx="355">
                  <c:v>-0.21207</c:v>
                </c:pt>
                <c:pt idx="356">
                  <c:v>-0.214169</c:v>
                </c:pt>
                <c:pt idx="357">
                  <c:v>-0.216069</c:v>
                </c:pt>
                <c:pt idx="358">
                  <c:v>-0.218049</c:v>
                </c:pt>
                <c:pt idx="359">
                  <c:v>-0.220093</c:v>
                </c:pt>
                <c:pt idx="360">
                  <c:v>-0.222026</c:v>
                </c:pt>
                <c:pt idx="361">
                  <c:v>-0.22408</c:v>
                </c:pt>
                <c:pt idx="362">
                  <c:v>-0.225988</c:v>
                </c:pt>
                <c:pt idx="363">
                  <c:v>-0.228052</c:v>
                </c:pt>
                <c:pt idx="364">
                  <c:v>-0.23003</c:v>
                </c:pt>
                <c:pt idx="365">
                  <c:v>-0.23208</c:v>
                </c:pt>
                <c:pt idx="366">
                  <c:v>-0.234031</c:v>
                </c:pt>
                <c:pt idx="367">
                  <c:v>-0.236031</c:v>
                </c:pt>
                <c:pt idx="368">
                  <c:v>-0.238136</c:v>
                </c:pt>
                <c:pt idx="369">
                  <c:v>-0.240081</c:v>
                </c:pt>
                <c:pt idx="370">
                  <c:v>-0.241939</c:v>
                </c:pt>
                <c:pt idx="371">
                  <c:v>-0.244111</c:v>
                </c:pt>
                <c:pt idx="372">
                  <c:v>-0.246063</c:v>
                </c:pt>
                <c:pt idx="373">
                  <c:v>-0.248078</c:v>
                </c:pt>
                <c:pt idx="374">
                  <c:v>-0.250031</c:v>
                </c:pt>
                <c:pt idx="375">
                  <c:v>-0.252087</c:v>
                </c:pt>
                <c:pt idx="376">
                  <c:v>-0.254045</c:v>
                </c:pt>
                <c:pt idx="377">
                  <c:v>-0.255977</c:v>
                </c:pt>
                <c:pt idx="378">
                  <c:v>-0.257963</c:v>
                </c:pt>
                <c:pt idx="379">
                  <c:v>-0.260078</c:v>
                </c:pt>
                <c:pt idx="380">
                  <c:v>-0.261988</c:v>
                </c:pt>
                <c:pt idx="381">
                  <c:v>-0.263916</c:v>
                </c:pt>
                <c:pt idx="382">
                  <c:v>-0.265989</c:v>
                </c:pt>
                <c:pt idx="383">
                  <c:v>-0.268073</c:v>
                </c:pt>
                <c:pt idx="384">
                  <c:v>-0.270032</c:v>
                </c:pt>
                <c:pt idx="385">
                  <c:v>-0.272073</c:v>
                </c:pt>
                <c:pt idx="386">
                  <c:v>-0.274021</c:v>
                </c:pt>
                <c:pt idx="387">
                  <c:v>-0.276083</c:v>
                </c:pt>
                <c:pt idx="388">
                  <c:v>-0.278054</c:v>
                </c:pt>
                <c:pt idx="389">
                  <c:v>-0.28006</c:v>
                </c:pt>
                <c:pt idx="390">
                  <c:v>-0.281971</c:v>
                </c:pt>
                <c:pt idx="391">
                  <c:v>-0.284028</c:v>
                </c:pt>
                <c:pt idx="392">
                  <c:v>-0.286166</c:v>
                </c:pt>
                <c:pt idx="393">
                  <c:v>-0.288076</c:v>
                </c:pt>
                <c:pt idx="394">
                  <c:v>-0.289961</c:v>
                </c:pt>
                <c:pt idx="395">
                  <c:v>-0.292055</c:v>
                </c:pt>
                <c:pt idx="396">
                  <c:v>-0.293952</c:v>
                </c:pt>
                <c:pt idx="397">
                  <c:v>-0.296096</c:v>
                </c:pt>
                <c:pt idx="398">
                  <c:v>-0.298093</c:v>
                </c:pt>
                <c:pt idx="399">
                  <c:v>-0.300065</c:v>
                </c:pt>
                <c:pt idx="400">
                  <c:v>-0.302061</c:v>
                </c:pt>
                <c:pt idx="401">
                  <c:v>-0.304076</c:v>
                </c:pt>
                <c:pt idx="402">
                  <c:v>-0.305978</c:v>
                </c:pt>
                <c:pt idx="403">
                  <c:v>-0.308068</c:v>
                </c:pt>
                <c:pt idx="404">
                  <c:v>-0.309973</c:v>
                </c:pt>
                <c:pt idx="405">
                  <c:v>-0.312058</c:v>
                </c:pt>
                <c:pt idx="406">
                  <c:v>-0.313958</c:v>
                </c:pt>
                <c:pt idx="407">
                  <c:v>-0.316131</c:v>
                </c:pt>
                <c:pt idx="408">
                  <c:v>-0.317961</c:v>
                </c:pt>
                <c:pt idx="409">
                  <c:v>-0.320098</c:v>
                </c:pt>
                <c:pt idx="410">
                  <c:v>-0.322057</c:v>
                </c:pt>
                <c:pt idx="411">
                  <c:v>-0.324078</c:v>
                </c:pt>
                <c:pt idx="412">
                  <c:v>-0.32604</c:v>
                </c:pt>
                <c:pt idx="413">
                  <c:v>-0.328057</c:v>
                </c:pt>
                <c:pt idx="414">
                  <c:v>-0.330022</c:v>
                </c:pt>
                <c:pt idx="415">
                  <c:v>-0.33209</c:v>
                </c:pt>
                <c:pt idx="416">
                  <c:v>-0.33404</c:v>
                </c:pt>
                <c:pt idx="417">
                  <c:v>-0.336071</c:v>
                </c:pt>
                <c:pt idx="418">
                  <c:v>-0.33797</c:v>
                </c:pt>
                <c:pt idx="419">
                  <c:v>-0.340041</c:v>
                </c:pt>
                <c:pt idx="420">
                  <c:v>-0.342129</c:v>
                </c:pt>
                <c:pt idx="421">
                  <c:v>-0.344064</c:v>
                </c:pt>
                <c:pt idx="422">
                  <c:v>-0.346093</c:v>
                </c:pt>
                <c:pt idx="423">
                  <c:v>-0.348088</c:v>
                </c:pt>
                <c:pt idx="424">
                  <c:v>-0.350035</c:v>
                </c:pt>
                <c:pt idx="425">
                  <c:v>-0.352082</c:v>
                </c:pt>
                <c:pt idx="426">
                  <c:v>-0.354051</c:v>
                </c:pt>
                <c:pt idx="427">
                  <c:v>-0.356088</c:v>
                </c:pt>
                <c:pt idx="428">
                  <c:v>-0.358083</c:v>
                </c:pt>
                <c:pt idx="429">
                  <c:v>-0.360039</c:v>
                </c:pt>
                <c:pt idx="430">
                  <c:v>-0.361979</c:v>
                </c:pt>
                <c:pt idx="431">
                  <c:v>-0.364079</c:v>
                </c:pt>
                <c:pt idx="432">
                  <c:v>-0.365947</c:v>
                </c:pt>
                <c:pt idx="433">
                  <c:v>-0.36789</c:v>
                </c:pt>
                <c:pt idx="434">
                  <c:v>-0.369925</c:v>
                </c:pt>
                <c:pt idx="435">
                  <c:v>-0.372081</c:v>
                </c:pt>
                <c:pt idx="436">
                  <c:v>-0.374039</c:v>
                </c:pt>
                <c:pt idx="437">
                  <c:v>-0.375975</c:v>
                </c:pt>
                <c:pt idx="438">
                  <c:v>-0.378027</c:v>
                </c:pt>
                <c:pt idx="439">
                  <c:v>-0.380073</c:v>
                </c:pt>
                <c:pt idx="440">
                  <c:v>-0.382041</c:v>
                </c:pt>
                <c:pt idx="441">
                  <c:v>-0.384002</c:v>
                </c:pt>
                <c:pt idx="442">
                  <c:v>-0.386033</c:v>
                </c:pt>
                <c:pt idx="443">
                  <c:v>-0.388053</c:v>
                </c:pt>
                <c:pt idx="444">
                  <c:v>-0.390314</c:v>
                </c:pt>
                <c:pt idx="445">
                  <c:v>-0.392087</c:v>
                </c:pt>
                <c:pt idx="446">
                  <c:v>-0.393955</c:v>
                </c:pt>
                <c:pt idx="447">
                  <c:v>-0.396025</c:v>
                </c:pt>
                <c:pt idx="448">
                  <c:v>-0.398031</c:v>
                </c:pt>
                <c:pt idx="449">
                  <c:v>-0.400091</c:v>
                </c:pt>
                <c:pt idx="450">
                  <c:v>-0.402067</c:v>
                </c:pt>
                <c:pt idx="451">
                  <c:v>-0.404067</c:v>
                </c:pt>
                <c:pt idx="452">
                  <c:v>-0.406152</c:v>
                </c:pt>
                <c:pt idx="453">
                  <c:v>-0.408058</c:v>
                </c:pt>
                <c:pt idx="454">
                  <c:v>-0.41003</c:v>
                </c:pt>
                <c:pt idx="455">
                  <c:v>-0.412029</c:v>
                </c:pt>
                <c:pt idx="456">
                  <c:v>-0.414147</c:v>
                </c:pt>
                <c:pt idx="457">
                  <c:v>-0.416058</c:v>
                </c:pt>
                <c:pt idx="458">
                  <c:v>-0.417983</c:v>
                </c:pt>
                <c:pt idx="459">
                  <c:v>-0.420078</c:v>
                </c:pt>
                <c:pt idx="460">
                  <c:v>-0.421832</c:v>
                </c:pt>
                <c:pt idx="461">
                  <c:v>-0.424058</c:v>
                </c:pt>
                <c:pt idx="462">
                  <c:v>-0.426024</c:v>
                </c:pt>
                <c:pt idx="463">
                  <c:v>-0.428079</c:v>
                </c:pt>
                <c:pt idx="464">
                  <c:v>-0.43002</c:v>
                </c:pt>
                <c:pt idx="465">
                  <c:v>-0.432053</c:v>
                </c:pt>
                <c:pt idx="466">
                  <c:v>-0.433991</c:v>
                </c:pt>
                <c:pt idx="467">
                  <c:v>-0.436058</c:v>
                </c:pt>
                <c:pt idx="468">
                  <c:v>-0.437977</c:v>
                </c:pt>
                <c:pt idx="469">
                  <c:v>-0.440053</c:v>
                </c:pt>
                <c:pt idx="470">
                  <c:v>-0.442003</c:v>
                </c:pt>
                <c:pt idx="471">
                  <c:v>-0.444053</c:v>
                </c:pt>
                <c:pt idx="472">
                  <c:v>-0.446309</c:v>
                </c:pt>
                <c:pt idx="473">
                  <c:v>-0.448069</c:v>
                </c:pt>
                <c:pt idx="474">
                  <c:v>-0.450004</c:v>
                </c:pt>
                <c:pt idx="475">
                  <c:v>-0.452056</c:v>
                </c:pt>
                <c:pt idx="476">
                  <c:v>-0.454033</c:v>
                </c:pt>
                <c:pt idx="477">
                  <c:v>-0.456086</c:v>
                </c:pt>
                <c:pt idx="478">
                  <c:v>-0.458006</c:v>
                </c:pt>
                <c:pt idx="479">
                  <c:v>-0.460073</c:v>
                </c:pt>
                <c:pt idx="480">
                  <c:v>-0.461959</c:v>
                </c:pt>
                <c:pt idx="481">
                  <c:v>-0.464051</c:v>
                </c:pt>
                <c:pt idx="482">
                  <c:v>-0.465991</c:v>
                </c:pt>
                <c:pt idx="483">
                  <c:v>-0.468</c:v>
                </c:pt>
                <c:pt idx="484">
                  <c:v>-0.47009</c:v>
                </c:pt>
                <c:pt idx="485">
                  <c:v>-0.47205</c:v>
                </c:pt>
                <c:pt idx="486">
                  <c:v>-0.473999</c:v>
                </c:pt>
                <c:pt idx="487">
                  <c:v>-0.476067</c:v>
                </c:pt>
                <c:pt idx="488">
                  <c:v>-0.477985</c:v>
                </c:pt>
                <c:pt idx="489">
                  <c:v>-0.479962</c:v>
                </c:pt>
                <c:pt idx="490">
                  <c:v>-0.481957</c:v>
                </c:pt>
                <c:pt idx="491">
                  <c:v>-0.484052</c:v>
                </c:pt>
                <c:pt idx="492">
                  <c:v>-0.485999</c:v>
                </c:pt>
                <c:pt idx="493">
                  <c:v>-0.487953</c:v>
                </c:pt>
                <c:pt idx="494">
                  <c:v>-0.489971</c:v>
                </c:pt>
                <c:pt idx="495">
                  <c:v>-0.492064</c:v>
                </c:pt>
                <c:pt idx="496">
                  <c:v>-0.49402</c:v>
                </c:pt>
                <c:pt idx="497">
                  <c:v>-0.496027</c:v>
                </c:pt>
                <c:pt idx="498">
                  <c:v>-0.497878</c:v>
                </c:pt>
                <c:pt idx="499">
                  <c:v>-0.500081</c:v>
                </c:pt>
                <c:pt idx="500">
                  <c:v>-0.497889</c:v>
                </c:pt>
                <c:pt idx="501">
                  <c:v>-0.49608</c:v>
                </c:pt>
                <c:pt idx="502">
                  <c:v>-0.494257</c:v>
                </c:pt>
                <c:pt idx="503">
                  <c:v>-0.492017</c:v>
                </c:pt>
                <c:pt idx="504">
                  <c:v>-0.489974</c:v>
                </c:pt>
                <c:pt idx="505">
                  <c:v>-0.48805</c:v>
                </c:pt>
                <c:pt idx="506">
                  <c:v>-0.486036</c:v>
                </c:pt>
                <c:pt idx="507">
                  <c:v>-0.484047</c:v>
                </c:pt>
                <c:pt idx="508">
                  <c:v>-0.481986</c:v>
                </c:pt>
                <c:pt idx="509">
                  <c:v>-0.480071</c:v>
                </c:pt>
                <c:pt idx="510">
                  <c:v>-0.47799</c:v>
                </c:pt>
                <c:pt idx="511">
                  <c:v>-0.476044</c:v>
                </c:pt>
                <c:pt idx="512">
                  <c:v>-0.473997</c:v>
                </c:pt>
                <c:pt idx="513">
                  <c:v>-0.472036</c:v>
                </c:pt>
                <c:pt idx="514">
                  <c:v>-0.469955</c:v>
                </c:pt>
                <c:pt idx="515">
                  <c:v>-0.468056</c:v>
                </c:pt>
                <c:pt idx="516">
                  <c:v>-0.46595</c:v>
                </c:pt>
                <c:pt idx="517">
                  <c:v>-0.464036</c:v>
                </c:pt>
                <c:pt idx="518">
                  <c:v>-0.461932</c:v>
                </c:pt>
                <c:pt idx="519">
                  <c:v>-0.460088</c:v>
                </c:pt>
                <c:pt idx="520">
                  <c:v>-0.458019</c:v>
                </c:pt>
                <c:pt idx="521">
                  <c:v>-0.45606</c:v>
                </c:pt>
                <c:pt idx="522">
                  <c:v>-0.454012</c:v>
                </c:pt>
                <c:pt idx="523">
                  <c:v>-0.452079</c:v>
                </c:pt>
                <c:pt idx="524">
                  <c:v>-0.449995</c:v>
                </c:pt>
                <c:pt idx="525">
                  <c:v>-0.448053</c:v>
                </c:pt>
                <c:pt idx="526">
                  <c:v>-0.446283</c:v>
                </c:pt>
                <c:pt idx="527">
                  <c:v>-0.444016</c:v>
                </c:pt>
                <c:pt idx="528">
                  <c:v>-0.441979</c:v>
                </c:pt>
                <c:pt idx="529">
                  <c:v>-0.440058</c:v>
                </c:pt>
                <c:pt idx="530">
                  <c:v>-0.437965</c:v>
                </c:pt>
                <c:pt idx="531">
                  <c:v>-0.436018</c:v>
                </c:pt>
                <c:pt idx="532">
                  <c:v>-0.433968</c:v>
                </c:pt>
                <c:pt idx="533">
                  <c:v>-0.432061</c:v>
                </c:pt>
                <c:pt idx="534">
                  <c:v>-0.430006</c:v>
                </c:pt>
                <c:pt idx="535">
                  <c:v>-0.428088</c:v>
                </c:pt>
                <c:pt idx="536">
                  <c:v>-0.425986</c:v>
                </c:pt>
                <c:pt idx="537">
                  <c:v>-0.423961</c:v>
                </c:pt>
                <c:pt idx="538">
                  <c:v>-0.421837</c:v>
                </c:pt>
                <c:pt idx="539">
                  <c:v>-0.420093</c:v>
                </c:pt>
                <c:pt idx="540">
                  <c:v>-0.417929</c:v>
                </c:pt>
                <c:pt idx="541">
                  <c:v>-0.415921</c:v>
                </c:pt>
                <c:pt idx="542">
                  <c:v>-0.413972</c:v>
                </c:pt>
                <c:pt idx="543">
                  <c:v>-0.41208</c:v>
                </c:pt>
                <c:pt idx="544">
                  <c:v>-0.409996</c:v>
                </c:pt>
                <c:pt idx="545">
                  <c:v>-0.40805</c:v>
                </c:pt>
                <c:pt idx="546">
                  <c:v>-0.406048</c:v>
                </c:pt>
                <c:pt idx="547">
                  <c:v>-0.404073</c:v>
                </c:pt>
                <c:pt idx="548">
                  <c:v>-0.402045</c:v>
                </c:pt>
                <c:pt idx="549">
                  <c:v>-0.400001</c:v>
                </c:pt>
                <c:pt idx="550">
                  <c:v>-0.398035</c:v>
                </c:pt>
                <c:pt idx="551">
                  <c:v>-0.396066</c:v>
                </c:pt>
                <c:pt idx="552">
                  <c:v>-0.393967</c:v>
                </c:pt>
                <c:pt idx="553">
                  <c:v>-0.392084</c:v>
                </c:pt>
                <c:pt idx="554">
                  <c:v>-0.390346</c:v>
                </c:pt>
                <c:pt idx="555">
                  <c:v>-0.388036</c:v>
                </c:pt>
                <c:pt idx="556">
                  <c:v>-0.386003</c:v>
                </c:pt>
                <c:pt idx="557">
                  <c:v>-0.384052</c:v>
                </c:pt>
                <c:pt idx="558">
                  <c:v>-0.382174</c:v>
                </c:pt>
                <c:pt idx="559">
                  <c:v>-0.380031</c:v>
                </c:pt>
                <c:pt idx="560">
                  <c:v>-0.378033</c:v>
                </c:pt>
                <c:pt idx="561">
                  <c:v>-0.37607</c:v>
                </c:pt>
                <c:pt idx="562">
                  <c:v>-0.374029</c:v>
                </c:pt>
                <c:pt idx="563">
                  <c:v>-0.372066</c:v>
                </c:pt>
                <c:pt idx="564">
                  <c:v>-0.369889</c:v>
                </c:pt>
                <c:pt idx="565">
                  <c:v>-0.368099</c:v>
                </c:pt>
                <c:pt idx="566">
                  <c:v>-0.366135</c:v>
                </c:pt>
                <c:pt idx="567">
                  <c:v>-0.364091</c:v>
                </c:pt>
                <c:pt idx="568">
                  <c:v>-0.361956</c:v>
                </c:pt>
                <c:pt idx="569">
                  <c:v>-0.360057</c:v>
                </c:pt>
                <c:pt idx="570">
                  <c:v>-0.35803</c:v>
                </c:pt>
                <c:pt idx="571">
                  <c:v>-0.356074</c:v>
                </c:pt>
                <c:pt idx="572">
                  <c:v>-0.35405</c:v>
                </c:pt>
                <c:pt idx="573">
                  <c:v>-0.352079</c:v>
                </c:pt>
                <c:pt idx="574">
                  <c:v>-0.35005</c:v>
                </c:pt>
                <c:pt idx="575">
                  <c:v>-0.348093</c:v>
                </c:pt>
                <c:pt idx="576">
                  <c:v>-0.346086</c:v>
                </c:pt>
                <c:pt idx="577">
                  <c:v>-0.344066</c:v>
                </c:pt>
                <c:pt idx="578">
                  <c:v>-0.342033</c:v>
                </c:pt>
                <c:pt idx="579">
                  <c:v>-0.340073</c:v>
                </c:pt>
                <c:pt idx="580">
                  <c:v>-0.338017</c:v>
                </c:pt>
                <c:pt idx="581">
                  <c:v>-0.336063</c:v>
                </c:pt>
                <c:pt idx="582">
                  <c:v>-0.334099</c:v>
                </c:pt>
                <c:pt idx="583">
                  <c:v>-0.332081</c:v>
                </c:pt>
                <c:pt idx="584">
                  <c:v>-0.330018</c:v>
                </c:pt>
                <c:pt idx="585">
                  <c:v>-0.328066</c:v>
                </c:pt>
                <c:pt idx="586">
                  <c:v>-0.326041</c:v>
                </c:pt>
                <c:pt idx="587">
                  <c:v>-0.324074</c:v>
                </c:pt>
                <c:pt idx="588">
                  <c:v>-0.322033</c:v>
                </c:pt>
                <c:pt idx="589">
                  <c:v>-0.320079</c:v>
                </c:pt>
                <c:pt idx="590">
                  <c:v>-0.318361</c:v>
                </c:pt>
                <c:pt idx="591">
                  <c:v>-0.31604</c:v>
                </c:pt>
                <c:pt idx="592">
                  <c:v>-0.313998</c:v>
                </c:pt>
                <c:pt idx="593">
                  <c:v>-0.312059</c:v>
                </c:pt>
                <c:pt idx="594">
                  <c:v>-0.310036</c:v>
                </c:pt>
                <c:pt idx="595">
                  <c:v>-0.308036</c:v>
                </c:pt>
                <c:pt idx="596">
                  <c:v>-0.305959</c:v>
                </c:pt>
                <c:pt idx="597">
                  <c:v>-0.304066</c:v>
                </c:pt>
                <c:pt idx="598">
                  <c:v>-0.302038</c:v>
                </c:pt>
                <c:pt idx="599">
                  <c:v>-0.300078</c:v>
                </c:pt>
                <c:pt idx="600">
                  <c:v>-0.298043</c:v>
                </c:pt>
                <c:pt idx="601">
                  <c:v>-0.296077</c:v>
                </c:pt>
                <c:pt idx="602">
                  <c:v>-0.293995</c:v>
                </c:pt>
                <c:pt idx="603">
                  <c:v>-0.292073</c:v>
                </c:pt>
                <c:pt idx="604">
                  <c:v>-0.289921</c:v>
                </c:pt>
                <c:pt idx="605">
                  <c:v>-0.288001</c:v>
                </c:pt>
                <c:pt idx="606">
                  <c:v>-0.286035</c:v>
                </c:pt>
                <c:pt idx="607">
                  <c:v>-0.284062</c:v>
                </c:pt>
                <c:pt idx="608">
                  <c:v>-0.282028</c:v>
                </c:pt>
                <c:pt idx="609">
                  <c:v>-0.280063</c:v>
                </c:pt>
                <c:pt idx="610">
                  <c:v>-0.278053</c:v>
                </c:pt>
                <c:pt idx="611">
                  <c:v>-0.276068</c:v>
                </c:pt>
                <c:pt idx="612">
                  <c:v>-0.274026</c:v>
                </c:pt>
                <c:pt idx="613">
                  <c:v>-0.272074</c:v>
                </c:pt>
                <c:pt idx="614">
                  <c:v>-0.270018</c:v>
                </c:pt>
                <c:pt idx="615">
                  <c:v>-0.268074</c:v>
                </c:pt>
                <c:pt idx="616">
                  <c:v>-0.26596</c:v>
                </c:pt>
                <c:pt idx="617">
                  <c:v>-0.264064</c:v>
                </c:pt>
                <c:pt idx="618">
                  <c:v>-0.262095</c:v>
                </c:pt>
                <c:pt idx="619">
                  <c:v>-0.260052</c:v>
                </c:pt>
                <c:pt idx="620">
                  <c:v>-0.258005</c:v>
                </c:pt>
                <c:pt idx="621">
                  <c:v>-0.256052</c:v>
                </c:pt>
                <c:pt idx="622">
                  <c:v>-0.254086</c:v>
                </c:pt>
                <c:pt idx="623">
                  <c:v>-0.252092</c:v>
                </c:pt>
                <c:pt idx="624">
                  <c:v>-0.250053</c:v>
                </c:pt>
                <c:pt idx="625">
                  <c:v>-0.248061</c:v>
                </c:pt>
                <c:pt idx="626">
                  <c:v>-0.246048</c:v>
                </c:pt>
                <c:pt idx="627">
                  <c:v>-0.244076</c:v>
                </c:pt>
                <c:pt idx="628">
                  <c:v>-0.241983</c:v>
                </c:pt>
                <c:pt idx="629">
                  <c:v>-0.240071</c:v>
                </c:pt>
                <c:pt idx="630">
                  <c:v>-0.238166</c:v>
                </c:pt>
                <c:pt idx="631">
                  <c:v>-0.236073</c:v>
                </c:pt>
                <c:pt idx="632">
                  <c:v>-0.234012</c:v>
                </c:pt>
                <c:pt idx="633">
                  <c:v>-0.232051</c:v>
                </c:pt>
                <c:pt idx="634">
                  <c:v>-0.230051</c:v>
                </c:pt>
                <c:pt idx="635">
                  <c:v>-0.228073</c:v>
                </c:pt>
                <c:pt idx="636">
                  <c:v>-0.226042</c:v>
                </c:pt>
                <c:pt idx="637">
                  <c:v>-0.224058</c:v>
                </c:pt>
                <c:pt idx="638">
                  <c:v>-0.222055</c:v>
                </c:pt>
                <c:pt idx="639">
                  <c:v>-0.220085</c:v>
                </c:pt>
                <c:pt idx="640">
                  <c:v>-0.218048</c:v>
                </c:pt>
                <c:pt idx="641">
                  <c:v>-0.216055</c:v>
                </c:pt>
                <c:pt idx="642">
                  <c:v>-0.213982</c:v>
                </c:pt>
                <c:pt idx="643">
                  <c:v>-0.212071</c:v>
                </c:pt>
                <c:pt idx="644">
                  <c:v>-0.21002</c:v>
                </c:pt>
                <c:pt idx="645">
                  <c:v>-0.20805</c:v>
                </c:pt>
                <c:pt idx="646">
                  <c:v>-0.206021</c:v>
                </c:pt>
                <c:pt idx="647">
                  <c:v>-0.204087</c:v>
                </c:pt>
                <c:pt idx="648">
                  <c:v>-0.202033</c:v>
                </c:pt>
                <c:pt idx="649">
                  <c:v>-0.200061</c:v>
                </c:pt>
                <c:pt idx="650">
                  <c:v>-0.198038</c:v>
                </c:pt>
                <c:pt idx="651">
                  <c:v>-0.196079</c:v>
                </c:pt>
                <c:pt idx="652">
                  <c:v>-0.194047</c:v>
                </c:pt>
                <c:pt idx="653">
                  <c:v>-0.192053</c:v>
                </c:pt>
                <c:pt idx="654">
                  <c:v>-0.190353</c:v>
                </c:pt>
                <c:pt idx="655">
                  <c:v>-0.188054</c:v>
                </c:pt>
                <c:pt idx="656">
                  <c:v>-0.185984</c:v>
                </c:pt>
                <c:pt idx="657">
                  <c:v>-0.18405</c:v>
                </c:pt>
                <c:pt idx="658">
                  <c:v>-0.182111</c:v>
                </c:pt>
                <c:pt idx="659">
                  <c:v>-0.180036</c:v>
                </c:pt>
                <c:pt idx="660">
                  <c:v>-0.178003</c:v>
                </c:pt>
                <c:pt idx="661">
                  <c:v>-0.176061</c:v>
                </c:pt>
                <c:pt idx="662">
                  <c:v>-0.174041</c:v>
                </c:pt>
                <c:pt idx="663">
                  <c:v>-0.172063</c:v>
                </c:pt>
                <c:pt idx="664">
                  <c:v>-0.170025</c:v>
                </c:pt>
                <c:pt idx="665">
                  <c:v>-0.168068</c:v>
                </c:pt>
                <c:pt idx="666">
                  <c:v>-0.16596</c:v>
                </c:pt>
                <c:pt idx="667">
                  <c:v>-0.164074</c:v>
                </c:pt>
                <c:pt idx="668">
                  <c:v>-0.16193</c:v>
                </c:pt>
                <c:pt idx="669">
                  <c:v>-0.160003</c:v>
                </c:pt>
                <c:pt idx="670">
                  <c:v>-0.158044</c:v>
                </c:pt>
                <c:pt idx="671">
                  <c:v>-0.156051</c:v>
                </c:pt>
                <c:pt idx="672">
                  <c:v>-0.153999</c:v>
                </c:pt>
                <c:pt idx="673">
                  <c:v>-0.152066</c:v>
                </c:pt>
                <c:pt idx="674">
                  <c:v>-0.150051</c:v>
                </c:pt>
                <c:pt idx="675">
                  <c:v>-0.148071</c:v>
                </c:pt>
                <c:pt idx="676">
                  <c:v>-0.146037</c:v>
                </c:pt>
                <c:pt idx="677">
                  <c:v>-0.144061</c:v>
                </c:pt>
                <c:pt idx="678">
                  <c:v>-0.142059</c:v>
                </c:pt>
                <c:pt idx="679">
                  <c:v>-0.140088</c:v>
                </c:pt>
                <c:pt idx="680">
                  <c:v>-0.137978</c:v>
                </c:pt>
                <c:pt idx="681">
                  <c:v>-0.136071</c:v>
                </c:pt>
                <c:pt idx="682">
                  <c:v>-0.134338</c:v>
                </c:pt>
                <c:pt idx="683">
                  <c:v>-0.132067</c:v>
                </c:pt>
                <c:pt idx="684">
                  <c:v>-0.130046</c:v>
                </c:pt>
                <c:pt idx="685">
                  <c:v>-0.128058</c:v>
                </c:pt>
                <c:pt idx="686">
                  <c:v>-0.126236</c:v>
                </c:pt>
                <c:pt idx="687">
                  <c:v>-0.124068</c:v>
                </c:pt>
                <c:pt idx="688">
                  <c:v>-0.122045</c:v>
                </c:pt>
                <c:pt idx="689">
                  <c:v>-0.120068</c:v>
                </c:pt>
                <c:pt idx="690">
                  <c:v>-0.118033</c:v>
                </c:pt>
                <c:pt idx="691">
                  <c:v>-0.116085</c:v>
                </c:pt>
                <c:pt idx="692">
                  <c:v>-0.113896</c:v>
                </c:pt>
                <c:pt idx="693">
                  <c:v>-0.1121</c:v>
                </c:pt>
                <c:pt idx="694">
                  <c:v>-0.110362</c:v>
                </c:pt>
                <c:pt idx="695">
                  <c:v>-0.108101</c:v>
                </c:pt>
                <c:pt idx="696">
                  <c:v>-0.10599</c:v>
                </c:pt>
                <c:pt idx="697">
                  <c:v>-0.104053</c:v>
                </c:pt>
                <c:pt idx="698">
                  <c:v>-0.102029</c:v>
                </c:pt>
                <c:pt idx="699">
                  <c:v>-0.100067</c:v>
                </c:pt>
                <c:pt idx="700">
                  <c:v>-0.098021</c:v>
                </c:pt>
                <c:pt idx="701">
                  <c:v>-0.096061</c:v>
                </c:pt>
                <c:pt idx="702">
                  <c:v>-0.0940343</c:v>
                </c:pt>
                <c:pt idx="703">
                  <c:v>-0.0920747</c:v>
                </c:pt>
                <c:pt idx="704">
                  <c:v>-0.0900506</c:v>
                </c:pt>
                <c:pt idx="705">
                  <c:v>-0.0880647</c:v>
                </c:pt>
                <c:pt idx="706">
                  <c:v>-0.0860622</c:v>
                </c:pt>
                <c:pt idx="707">
                  <c:v>-0.0840851</c:v>
                </c:pt>
                <c:pt idx="708">
                  <c:v>-0.0819926</c:v>
                </c:pt>
                <c:pt idx="709">
                  <c:v>-0.0800576</c:v>
                </c:pt>
                <c:pt idx="710">
                  <c:v>-0.0779889</c:v>
                </c:pt>
                <c:pt idx="711">
                  <c:v>-0.0760814</c:v>
                </c:pt>
                <c:pt idx="712">
                  <c:v>-0.0740126</c:v>
                </c:pt>
                <c:pt idx="713">
                  <c:v>-0.0720643</c:v>
                </c:pt>
                <c:pt idx="714">
                  <c:v>-0.0700456</c:v>
                </c:pt>
                <c:pt idx="715">
                  <c:v>-0.0680706</c:v>
                </c:pt>
                <c:pt idx="716">
                  <c:v>-0.0660351</c:v>
                </c:pt>
                <c:pt idx="717">
                  <c:v>-0.0640764</c:v>
                </c:pt>
                <c:pt idx="718">
                  <c:v>-0.0623693</c:v>
                </c:pt>
                <c:pt idx="719">
                  <c:v>-0.0600106</c:v>
                </c:pt>
                <c:pt idx="720">
                  <c:v>-0.0579568</c:v>
                </c:pt>
                <c:pt idx="721">
                  <c:v>-0.0560593</c:v>
                </c:pt>
                <c:pt idx="722">
                  <c:v>-0.0540801</c:v>
                </c:pt>
                <c:pt idx="723">
                  <c:v>-0.0520514</c:v>
                </c:pt>
                <c:pt idx="724">
                  <c:v>-0.0500197</c:v>
                </c:pt>
                <c:pt idx="725">
                  <c:v>-0.0480597</c:v>
                </c:pt>
                <c:pt idx="726">
                  <c:v>-0.0460481</c:v>
                </c:pt>
                <c:pt idx="727">
                  <c:v>-0.0440906</c:v>
                </c:pt>
                <c:pt idx="728">
                  <c:v>-0.0420401</c:v>
                </c:pt>
                <c:pt idx="729">
                  <c:v>-0.0400222</c:v>
                </c:pt>
                <c:pt idx="730">
                  <c:v>-0.0380122</c:v>
                </c:pt>
                <c:pt idx="731">
                  <c:v>-0.0360789</c:v>
                </c:pt>
                <c:pt idx="732">
                  <c:v>-0.033991</c:v>
                </c:pt>
                <c:pt idx="733">
                  <c:v>-0.0320493</c:v>
                </c:pt>
                <c:pt idx="734">
                  <c:v>-0.0300972</c:v>
                </c:pt>
                <c:pt idx="735">
                  <c:v>-0.0280756</c:v>
                </c:pt>
                <c:pt idx="736">
                  <c:v>-0.0259835</c:v>
                </c:pt>
                <c:pt idx="737">
                  <c:v>-0.0240676</c:v>
                </c:pt>
                <c:pt idx="738">
                  <c:v>-0.0220131</c:v>
                </c:pt>
                <c:pt idx="739">
                  <c:v>-0.0200768</c:v>
                </c:pt>
                <c:pt idx="740">
                  <c:v>-0.0180226</c:v>
                </c:pt>
                <c:pt idx="741">
                  <c:v>-0.0160989</c:v>
                </c:pt>
                <c:pt idx="742">
                  <c:v>-0.0140476</c:v>
                </c:pt>
                <c:pt idx="743">
                  <c:v>-0.0120285</c:v>
                </c:pt>
                <c:pt idx="744">
                  <c:v>-0.0100031</c:v>
                </c:pt>
                <c:pt idx="745">
                  <c:v>-0.0080639</c:v>
                </c:pt>
                <c:pt idx="746">
                  <c:v>-0.00611223</c:v>
                </c:pt>
                <c:pt idx="747">
                  <c:v>-0.00406557</c:v>
                </c:pt>
                <c:pt idx="748">
                  <c:v>-0.00198765</c:v>
                </c:pt>
                <c:pt idx="749">
                  <c:v>-5.55658E-5</c:v>
                </c:pt>
                <c:pt idx="750">
                  <c:v>0.00189985</c:v>
                </c:pt>
                <c:pt idx="751">
                  <c:v>0.00389485</c:v>
                </c:pt>
                <c:pt idx="752">
                  <c:v>0.00590318</c:v>
                </c:pt>
                <c:pt idx="753">
                  <c:v>0.00791818</c:v>
                </c:pt>
                <c:pt idx="754">
                  <c:v>0.00991818</c:v>
                </c:pt>
                <c:pt idx="755">
                  <c:v>0.0118999</c:v>
                </c:pt>
                <c:pt idx="756">
                  <c:v>0.0139382</c:v>
                </c:pt>
                <c:pt idx="757">
                  <c:v>0.0159069</c:v>
                </c:pt>
                <c:pt idx="758">
                  <c:v>0.0177507</c:v>
                </c:pt>
                <c:pt idx="759">
                  <c:v>0.0199286</c:v>
                </c:pt>
                <c:pt idx="760">
                  <c:v>0.0219669</c:v>
                </c:pt>
                <c:pt idx="761">
                  <c:v>0.0239494</c:v>
                </c:pt>
                <c:pt idx="762">
                  <c:v>0.0258373</c:v>
                </c:pt>
                <c:pt idx="763">
                  <c:v>0.0279523</c:v>
                </c:pt>
                <c:pt idx="764">
                  <c:v>0.0299428</c:v>
                </c:pt>
                <c:pt idx="765">
                  <c:v>0.0319336</c:v>
                </c:pt>
                <c:pt idx="766">
                  <c:v>0.0339536</c:v>
                </c:pt>
                <c:pt idx="767">
                  <c:v>0.0358928</c:v>
                </c:pt>
                <c:pt idx="768">
                  <c:v>0.0379315</c:v>
                </c:pt>
                <c:pt idx="769">
                  <c:v>0.0399274</c:v>
                </c:pt>
                <c:pt idx="770">
                  <c:v>0.0420494</c:v>
                </c:pt>
                <c:pt idx="771">
                  <c:v>0.0439336</c:v>
                </c:pt>
                <c:pt idx="772">
                  <c:v>0.045984</c:v>
                </c:pt>
                <c:pt idx="773">
                  <c:v>0.0479482</c:v>
                </c:pt>
                <c:pt idx="774">
                  <c:v>0.049904</c:v>
                </c:pt>
                <c:pt idx="775">
                  <c:v>0.0519007</c:v>
                </c:pt>
                <c:pt idx="776">
                  <c:v>0.0539311</c:v>
                </c:pt>
                <c:pt idx="777">
                  <c:v>0.0559194</c:v>
                </c:pt>
                <c:pt idx="778">
                  <c:v>0.0578028</c:v>
                </c:pt>
                <c:pt idx="779">
                  <c:v>0.0598994</c:v>
                </c:pt>
                <c:pt idx="780">
                  <c:v>0.0618965</c:v>
                </c:pt>
                <c:pt idx="781">
                  <c:v>0.0638949</c:v>
                </c:pt>
                <c:pt idx="782">
                  <c:v>0.0657428</c:v>
                </c:pt>
                <c:pt idx="783">
                  <c:v>0.0679049</c:v>
                </c:pt>
                <c:pt idx="784">
                  <c:v>0.069949</c:v>
                </c:pt>
                <c:pt idx="785">
                  <c:v>0.0719119</c:v>
                </c:pt>
                <c:pt idx="786">
                  <c:v>0.0737353</c:v>
                </c:pt>
                <c:pt idx="787">
                  <c:v>0.0759515</c:v>
                </c:pt>
                <c:pt idx="788">
                  <c:v>0.0779253</c:v>
                </c:pt>
                <c:pt idx="789">
                  <c:v>0.0799357</c:v>
                </c:pt>
                <c:pt idx="790">
                  <c:v>0.0818665</c:v>
                </c:pt>
                <c:pt idx="791">
                  <c:v>0.0839024</c:v>
                </c:pt>
                <c:pt idx="792">
                  <c:v>0.0859186</c:v>
                </c:pt>
                <c:pt idx="793">
                  <c:v>0.0879098</c:v>
                </c:pt>
                <c:pt idx="794">
                  <c:v>0.0900228</c:v>
                </c:pt>
                <c:pt idx="795">
                  <c:v>0.0917474</c:v>
                </c:pt>
                <c:pt idx="796">
                  <c:v>0.0940082</c:v>
                </c:pt>
                <c:pt idx="797">
                  <c:v>0.0959436</c:v>
                </c:pt>
                <c:pt idx="798">
                  <c:v>0.0979382</c:v>
                </c:pt>
                <c:pt idx="799">
                  <c:v>0.099914</c:v>
                </c:pt>
                <c:pt idx="800">
                  <c:v>0.101958</c:v>
                </c:pt>
                <c:pt idx="801">
                  <c:v>0.103939</c:v>
                </c:pt>
                <c:pt idx="802">
                  <c:v>0.105902</c:v>
                </c:pt>
                <c:pt idx="803">
                  <c:v>0.10793</c:v>
                </c:pt>
                <c:pt idx="804">
                  <c:v>0.109927</c:v>
                </c:pt>
                <c:pt idx="805">
                  <c:v>0.111926</c:v>
                </c:pt>
                <c:pt idx="806">
                  <c:v>0.113936</c:v>
                </c:pt>
                <c:pt idx="807">
                  <c:v>0.115926</c:v>
                </c:pt>
                <c:pt idx="808">
                  <c:v>0.117993</c:v>
                </c:pt>
                <c:pt idx="809">
                  <c:v>0.119932</c:v>
                </c:pt>
                <c:pt idx="810">
                  <c:v>0.121922</c:v>
                </c:pt>
                <c:pt idx="811">
                  <c:v>0.123934</c:v>
                </c:pt>
                <c:pt idx="812">
                  <c:v>0.125988</c:v>
                </c:pt>
                <c:pt idx="813">
                  <c:v>0.127939</c:v>
                </c:pt>
                <c:pt idx="814">
                  <c:v>0.129734</c:v>
                </c:pt>
                <c:pt idx="815">
                  <c:v>0.131897</c:v>
                </c:pt>
                <c:pt idx="816">
                  <c:v>0.133949</c:v>
                </c:pt>
                <c:pt idx="817">
                  <c:v>0.135934</c:v>
                </c:pt>
                <c:pt idx="818">
                  <c:v>0.137939</c:v>
                </c:pt>
                <c:pt idx="819">
                  <c:v>0.139934</c:v>
                </c:pt>
                <c:pt idx="820">
                  <c:v>0.141924</c:v>
                </c:pt>
                <c:pt idx="821">
                  <c:v>0.143902</c:v>
                </c:pt>
                <c:pt idx="822">
                  <c:v>0.145924</c:v>
                </c:pt>
                <c:pt idx="823">
                  <c:v>0.147942</c:v>
                </c:pt>
                <c:pt idx="824">
                  <c:v>0.149962</c:v>
                </c:pt>
                <c:pt idx="825">
                  <c:v>0.151945</c:v>
                </c:pt>
                <c:pt idx="826">
                  <c:v>0.153935</c:v>
                </c:pt>
                <c:pt idx="827">
                  <c:v>0.155939</c:v>
                </c:pt>
                <c:pt idx="828">
                  <c:v>0.157935</c:v>
                </c:pt>
                <c:pt idx="829">
                  <c:v>0.159927</c:v>
                </c:pt>
                <c:pt idx="830">
                  <c:v>0.161894</c:v>
                </c:pt>
                <c:pt idx="831">
                  <c:v>0.163902</c:v>
                </c:pt>
                <c:pt idx="832">
                  <c:v>0.165884</c:v>
                </c:pt>
                <c:pt idx="833">
                  <c:v>0.167925</c:v>
                </c:pt>
                <c:pt idx="834">
                  <c:v>0.169986</c:v>
                </c:pt>
                <c:pt idx="835">
                  <c:v>0.17191</c:v>
                </c:pt>
                <c:pt idx="836">
                  <c:v>0.173978</c:v>
                </c:pt>
                <c:pt idx="837">
                  <c:v>0.17594</c:v>
                </c:pt>
                <c:pt idx="838">
                  <c:v>0.177951</c:v>
                </c:pt>
                <c:pt idx="839">
                  <c:v>0.179869</c:v>
                </c:pt>
                <c:pt idx="840">
                  <c:v>0.181922</c:v>
                </c:pt>
                <c:pt idx="841">
                  <c:v>0.183932</c:v>
                </c:pt>
                <c:pt idx="842">
                  <c:v>0.185855</c:v>
                </c:pt>
                <c:pt idx="843">
                  <c:v>0.187912</c:v>
                </c:pt>
                <c:pt idx="844">
                  <c:v>0.189913</c:v>
                </c:pt>
                <c:pt idx="845">
                  <c:v>0.191912</c:v>
                </c:pt>
                <c:pt idx="846">
                  <c:v>0.193585</c:v>
                </c:pt>
                <c:pt idx="847">
                  <c:v>0.195822</c:v>
                </c:pt>
                <c:pt idx="848">
                  <c:v>0.197956</c:v>
                </c:pt>
                <c:pt idx="849">
                  <c:v>0.199937</c:v>
                </c:pt>
                <c:pt idx="850">
                  <c:v>0.201757</c:v>
                </c:pt>
                <c:pt idx="851">
                  <c:v>0.203939</c:v>
                </c:pt>
                <c:pt idx="852">
                  <c:v>0.205952</c:v>
                </c:pt>
                <c:pt idx="853">
                  <c:v>0.207931</c:v>
                </c:pt>
                <c:pt idx="854">
                  <c:v>0.209926</c:v>
                </c:pt>
                <c:pt idx="855">
                  <c:v>0.211906</c:v>
                </c:pt>
                <c:pt idx="856">
                  <c:v>0.213946</c:v>
                </c:pt>
                <c:pt idx="857">
                  <c:v>0.215913</c:v>
                </c:pt>
                <c:pt idx="858">
                  <c:v>0.217996</c:v>
                </c:pt>
                <c:pt idx="859">
                  <c:v>0.2197</c:v>
                </c:pt>
                <c:pt idx="860">
                  <c:v>0.221963</c:v>
                </c:pt>
                <c:pt idx="861">
                  <c:v>0.223941</c:v>
                </c:pt>
                <c:pt idx="862">
                  <c:v>0.225812</c:v>
                </c:pt>
                <c:pt idx="863">
                  <c:v>0.227951</c:v>
                </c:pt>
                <c:pt idx="864">
                  <c:v>0.229952</c:v>
                </c:pt>
                <c:pt idx="865">
                  <c:v>0.231908</c:v>
                </c:pt>
                <c:pt idx="866">
                  <c:v>0.233816</c:v>
                </c:pt>
                <c:pt idx="867">
                  <c:v>0.235942</c:v>
                </c:pt>
                <c:pt idx="868">
                  <c:v>0.237941</c:v>
                </c:pt>
                <c:pt idx="869">
                  <c:v>0.239939</c:v>
                </c:pt>
                <c:pt idx="870">
                  <c:v>0.241922</c:v>
                </c:pt>
                <c:pt idx="871">
                  <c:v>0.243923</c:v>
                </c:pt>
                <c:pt idx="872">
                  <c:v>0.246002</c:v>
                </c:pt>
                <c:pt idx="873">
                  <c:v>0.247926</c:v>
                </c:pt>
                <c:pt idx="874">
                  <c:v>0.24997</c:v>
                </c:pt>
                <c:pt idx="875">
                  <c:v>0.251961</c:v>
                </c:pt>
                <c:pt idx="876">
                  <c:v>0.253982</c:v>
                </c:pt>
                <c:pt idx="877">
                  <c:v>0.255938</c:v>
                </c:pt>
                <c:pt idx="878">
                  <c:v>0.257918</c:v>
                </c:pt>
                <c:pt idx="879">
                  <c:v>0.25988</c:v>
                </c:pt>
                <c:pt idx="880">
                  <c:v>0.261912</c:v>
                </c:pt>
                <c:pt idx="881">
                  <c:v>0.26392</c:v>
                </c:pt>
                <c:pt idx="882">
                  <c:v>0.265876</c:v>
                </c:pt>
                <c:pt idx="883">
                  <c:v>0.267892</c:v>
                </c:pt>
                <c:pt idx="884">
                  <c:v>0.269993</c:v>
                </c:pt>
                <c:pt idx="885">
                  <c:v>0.2719</c:v>
                </c:pt>
                <c:pt idx="886">
                  <c:v>0.273892</c:v>
                </c:pt>
                <c:pt idx="887">
                  <c:v>0.275902</c:v>
                </c:pt>
                <c:pt idx="888">
                  <c:v>0.277954</c:v>
                </c:pt>
                <c:pt idx="889">
                  <c:v>0.279941</c:v>
                </c:pt>
                <c:pt idx="890">
                  <c:v>0.281718</c:v>
                </c:pt>
                <c:pt idx="891">
                  <c:v>0.28393</c:v>
                </c:pt>
                <c:pt idx="892">
                  <c:v>0.285934</c:v>
                </c:pt>
                <c:pt idx="893">
                  <c:v>0.287921</c:v>
                </c:pt>
                <c:pt idx="894">
                  <c:v>0.289916</c:v>
                </c:pt>
                <c:pt idx="895">
                  <c:v>0.291884</c:v>
                </c:pt>
                <c:pt idx="896">
                  <c:v>0.293922</c:v>
                </c:pt>
                <c:pt idx="897">
                  <c:v>0.295931</c:v>
                </c:pt>
                <c:pt idx="898">
                  <c:v>0.297916</c:v>
                </c:pt>
                <c:pt idx="899">
                  <c:v>0.299912</c:v>
                </c:pt>
                <c:pt idx="900">
                  <c:v>0.301963</c:v>
                </c:pt>
                <c:pt idx="901">
                  <c:v>0.303931</c:v>
                </c:pt>
                <c:pt idx="902">
                  <c:v>0.305756</c:v>
                </c:pt>
                <c:pt idx="903">
                  <c:v>0.307893</c:v>
                </c:pt>
                <c:pt idx="904">
                  <c:v>0.309953</c:v>
                </c:pt>
                <c:pt idx="905">
                  <c:v>0.311927</c:v>
                </c:pt>
                <c:pt idx="906">
                  <c:v>0.313898</c:v>
                </c:pt>
                <c:pt idx="907">
                  <c:v>0.315917</c:v>
                </c:pt>
                <c:pt idx="908">
                  <c:v>0.317912</c:v>
                </c:pt>
                <c:pt idx="909">
                  <c:v>0.319906</c:v>
                </c:pt>
                <c:pt idx="910">
                  <c:v>0.321635</c:v>
                </c:pt>
                <c:pt idx="911">
                  <c:v>0.323904</c:v>
                </c:pt>
                <c:pt idx="912">
                  <c:v>0.325999</c:v>
                </c:pt>
                <c:pt idx="913">
                  <c:v>0.327938</c:v>
                </c:pt>
                <c:pt idx="914">
                  <c:v>0.329695</c:v>
                </c:pt>
                <c:pt idx="915">
                  <c:v>0.331936</c:v>
                </c:pt>
                <c:pt idx="916">
                  <c:v>0.333919</c:v>
                </c:pt>
                <c:pt idx="917">
                  <c:v>0.335934</c:v>
                </c:pt>
                <c:pt idx="918">
                  <c:v>0.337879</c:v>
                </c:pt>
                <c:pt idx="919">
                  <c:v>0.339917</c:v>
                </c:pt>
                <c:pt idx="920">
                  <c:v>0.341905</c:v>
                </c:pt>
                <c:pt idx="921">
                  <c:v>0.343915</c:v>
                </c:pt>
                <c:pt idx="922">
                  <c:v>0.345993</c:v>
                </c:pt>
                <c:pt idx="923">
                  <c:v>0.347894</c:v>
                </c:pt>
                <c:pt idx="924">
                  <c:v>0.350022</c:v>
                </c:pt>
                <c:pt idx="925">
                  <c:v>0.351924</c:v>
                </c:pt>
                <c:pt idx="926">
                  <c:v>0.353874</c:v>
                </c:pt>
                <c:pt idx="927">
                  <c:v>0.355946</c:v>
                </c:pt>
                <c:pt idx="928">
                  <c:v>0.357953</c:v>
                </c:pt>
                <c:pt idx="929">
                  <c:v>0.359929</c:v>
                </c:pt>
                <c:pt idx="930">
                  <c:v>0.361821</c:v>
                </c:pt>
                <c:pt idx="931">
                  <c:v>0.363909</c:v>
                </c:pt>
                <c:pt idx="932">
                  <c:v>0.365931</c:v>
                </c:pt>
                <c:pt idx="933">
                  <c:v>0.367912</c:v>
                </c:pt>
                <c:pt idx="934">
                  <c:v>0.369927</c:v>
                </c:pt>
                <c:pt idx="935">
                  <c:v>0.371936</c:v>
                </c:pt>
                <c:pt idx="936">
                  <c:v>0.373957</c:v>
                </c:pt>
                <c:pt idx="937">
                  <c:v>0.375918</c:v>
                </c:pt>
                <c:pt idx="938">
                  <c:v>0.37762</c:v>
                </c:pt>
                <c:pt idx="939">
                  <c:v>0.37993</c:v>
                </c:pt>
                <c:pt idx="940">
                  <c:v>0.381974</c:v>
                </c:pt>
                <c:pt idx="941">
                  <c:v>0.383935</c:v>
                </c:pt>
                <c:pt idx="942">
                  <c:v>0.385906</c:v>
                </c:pt>
                <c:pt idx="943">
                  <c:v>0.387904</c:v>
                </c:pt>
                <c:pt idx="944">
                  <c:v>0.389912</c:v>
                </c:pt>
                <c:pt idx="945">
                  <c:v>0.391904</c:v>
                </c:pt>
                <c:pt idx="946">
                  <c:v>0.393902</c:v>
                </c:pt>
                <c:pt idx="947">
                  <c:v>0.395906</c:v>
                </c:pt>
                <c:pt idx="948">
                  <c:v>0.397903</c:v>
                </c:pt>
                <c:pt idx="949">
                  <c:v>0.399884</c:v>
                </c:pt>
                <c:pt idx="950">
                  <c:v>0.401594</c:v>
                </c:pt>
                <c:pt idx="951">
                  <c:v>0.403918</c:v>
                </c:pt>
                <c:pt idx="952">
                  <c:v>0.405964</c:v>
                </c:pt>
                <c:pt idx="953">
                  <c:v>0.407941</c:v>
                </c:pt>
                <c:pt idx="954">
                  <c:v>0.409839</c:v>
                </c:pt>
                <c:pt idx="955">
                  <c:v>0.411914</c:v>
                </c:pt>
                <c:pt idx="956">
                  <c:v>0.41391</c:v>
                </c:pt>
                <c:pt idx="957">
                  <c:v>0.415917</c:v>
                </c:pt>
                <c:pt idx="958">
                  <c:v>0.417839</c:v>
                </c:pt>
                <c:pt idx="959">
                  <c:v>0.419904</c:v>
                </c:pt>
                <c:pt idx="960">
                  <c:v>0.421897</c:v>
                </c:pt>
                <c:pt idx="961">
                  <c:v>0.423895</c:v>
                </c:pt>
                <c:pt idx="962">
                  <c:v>0.425718</c:v>
                </c:pt>
                <c:pt idx="963">
                  <c:v>0.427902</c:v>
                </c:pt>
                <c:pt idx="964">
                  <c:v>0.42997</c:v>
                </c:pt>
                <c:pt idx="965">
                  <c:v>0.431935</c:v>
                </c:pt>
                <c:pt idx="966">
                  <c:v>0.433756</c:v>
                </c:pt>
                <c:pt idx="967">
                  <c:v>0.435909</c:v>
                </c:pt>
                <c:pt idx="968">
                  <c:v>0.437911</c:v>
                </c:pt>
                <c:pt idx="969">
                  <c:v>0.439928</c:v>
                </c:pt>
                <c:pt idx="970">
                  <c:v>0.441868</c:v>
                </c:pt>
                <c:pt idx="971">
                  <c:v>0.443891</c:v>
                </c:pt>
                <c:pt idx="972">
                  <c:v>0.445879</c:v>
                </c:pt>
                <c:pt idx="973">
                  <c:v>0.447882</c:v>
                </c:pt>
                <c:pt idx="974">
                  <c:v>0.449625</c:v>
                </c:pt>
                <c:pt idx="975">
                  <c:v>0.451776</c:v>
                </c:pt>
                <c:pt idx="976">
                  <c:v>0.453919</c:v>
                </c:pt>
                <c:pt idx="977">
                  <c:v>0.455917</c:v>
                </c:pt>
                <c:pt idx="978">
                  <c:v>0.457864</c:v>
                </c:pt>
                <c:pt idx="979">
                  <c:v>0.459936</c:v>
                </c:pt>
                <c:pt idx="980">
                  <c:v>0.461889</c:v>
                </c:pt>
                <c:pt idx="981">
                  <c:v>0.463919</c:v>
                </c:pt>
                <c:pt idx="982">
                  <c:v>0.465805</c:v>
                </c:pt>
                <c:pt idx="983">
                  <c:v>0.467863</c:v>
                </c:pt>
                <c:pt idx="984">
                  <c:v>0.469888</c:v>
                </c:pt>
                <c:pt idx="985">
                  <c:v>0.471875</c:v>
                </c:pt>
                <c:pt idx="986">
                  <c:v>0.473916</c:v>
                </c:pt>
                <c:pt idx="987">
                  <c:v>0.475491</c:v>
                </c:pt>
                <c:pt idx="988">
                  <c:v>0.477897</c:v>
                </c:pt>
                <c:pt idx="989">
                  <c:v>0.47988</c:v>
                </c:pt>
                <c:pt idx="990">
                  <c:v>0.481815</c:v>
                </c:pt>
                <c:pt idx="991">
                  <c:v>0.483899</c:v>
                </c:pt>
                <c:pt idx="992">
                  <c:v>0.485904</c:v>
                </c:pt>
                <c:pt idx="993">
                  <c:v>0.487922</c:v>
                </c:pt>
                <c:pt idx="994">
                  <c:v>0.489724</c:v>
                </c:pt>
                <c:pt idx="995">
                  <c:v>0.491906</c:v>
                </c:pt>
                <c:pt idx="996">
                  <c:v>0.493891</c:v>
                </c:pt>
                <c:pt idx="997">
                  <c:v>0.495882</c:v>
                </c:pt>
                <c:pt idx="998">
                  <c:v>0.497884</c:v>
                </c:pt>
                <c:pt idx="999">
                  <c:v>0.499897</c:v>
                </c:pt>
              </c:numCache>
            </c:numRef>
          </c:xVal>
          <c:yVal>
            <c:numRef>
              <c:f>Modification!$Q$5:$Q$1004</c:f>
              <c:numCache>
                <c:formatCode>0.00E+00</c:formatCode>
                <c:ptCount val="1000"/>
                <c:pt idx="0">
                  <c:v>7.53089E-6</c:v>
                </c:pt>
                <c:pt idx="1">
                  <c:v>7.50697E-6</c:v>
                </c:pt>
                <c:pt idx="2">
                  <c:v>7.48947E-6</c:v>
                </c:pt>
                <c:pt idx="3">
                  <c:v>7.38755E-6</c:v>
                </c:pt>
                <c:pt idx="4">
                  <c:v>7.33472E-6</c:v>
                </c:pt>
                <c:pt idx="5">
                  <c:v>7.29305E-6</c:v>
                </c:pt>
                <c:pt idx="6">
                  <c:v>7.24438E-6</c:v>
                </c:pt>
                <c:pt idx="7">
                  <c:v>7.21888E-6</c:v>
                </c:pt>
                <c:pt idx="8">
                  <c:v>7.18596E-6</c:v>
                </c:pt>
                <c:pt idx="9">
                  <c:v>7.15955E-6</c:v>
                </c:pt>
                <c:pt idx="10">
                  <c:v>7.08288E-6</c:v>
                </c:pt>
                <c:pt idx="11">
                  <c:v>7.05471E-6</c:v>
                </c:pt>
                <c:pt idx="12">
                  <c:v>7.02137E-6</c:v>
                </c:pt>
                <c:pt idx="13">
                  <c:v>6.97354E-6</c:v>
                </c:pt>
                <c:pt idx="14">
                  <c:v>6.9232E-6</c:v>
                </c:pt>
                <c:pt idx="15">
                  <c:v>6.89762E-6</c:v>
                </c:pt>
                <c:pt idx="16">
                  <c:v>6.87578E-6</c:v>
                </c:pt>
                <c:pt idx="17">
                  <c:v>6.8572E-6</c:v>
                </c:pt>
                <c:pt idx="18">
                  <c:v>6.78495E-6</c:v>
                </c:pt>
                <c:pt idx="19">
                  <c:v>6.74128E-6</c:v>
                </c:pt>
                <c:pt idx="20">
                  <c:v>6.71628E-6</c:v>
                </c:pt>
                <c:pt idx="21">
                  <c:v>6.68744E-6</c:v>
                </c:pt>
                <c:pt idx="22">
                  <c:v>6.66178E-6</c:v>
                </c:pt>
                <c:pt idx="23">
                  <c:v>6.60844E-6</c:v>
                </c:pt>
                <c:pt idx="24">
                  <c:v>6.57986E-6</c:v>
                </c:pt>
                <c:pt idx="25">
                  <c:v>6.55452E-6</c:v>
                </c:pt>
                <c:pt idx="26">
                  <c:v>6.54369E-6</c:v>
                </c:pt>
                <c:pt idx="27">
                  <c:v>6.50902E-6</c:v>
                </c:pt>
                <c:pt idx="28">
                  <c:v>6.44352E-6</c:v>
                </c:pt>
                <c:pt idx="29">
                  <c:v>6.4106E-6</c:v>
                </c:pt>
                <c:pt idx="30">
                  <c:v>6.37743E-6</c:v>
                </c:pt>
                <c:pt idx="31">
                  <c:v>6.35551E-6</c:v>
                </c:pt>
                <c:pt idx="32">
                  <c:v>6.33918E-6</c:v>
                </c:pt>
                <c:pt idx="33">
                  <c:v>6.28268E-6</c:v>
                </c:pt>
                <c:pt idx="34">
                  <c:v>6.25693E-6</c:v>
                </c:pt>
                <c:pt idx="35">
                  <c:v>6.23184E-6</c:v>
                </c:pt>
                <c:pt idx="36">
                  <c:v>6.21743E-6</c:v>
                </c:pt>
                <c:pt idx="37">
                  <c:v>6.18309E-6</c:v>
                </c:pt>
                <c:pt idx="38">
                  <c:v>6.13076E-6</c:v>
                </c:pt>
                <c:pt idx="39">
                  <c:v>6.09767E-6</c:v>
                </c:pt>
                <c:pt idx="40">
                  <c:v>6.0595E-6</c:v>
                </c:pt>
                <c:pt idx="41">
                  <c:v>6.03575E-6</c:v>
                </c:pt>
                <c:pt idx="42">
                  <c:v>6.01883E-6</c:v>
                </c:pt>
                <c:pt idx="43">
                  <c:v>5.96375E-6</c:v>
                </c:pt>
                <c:pt idx="44">
                  <c:v>5.9385E-6</c:v>
                </c:pt>
                <c:pt idx="45">
                  <c:v>5.91666E-6</c:v>
                </c:pt>
                <c:pt idx="46">
                  <c:v>5.89733E-6</c:v>
                </c:pt>
                <c:pt idx="47">
                  <c:v>5.87058E-6</c:v>
                </c:pt>
                <c:pt idx="48">
                  <c:v>5.81899E-6</c:v>
                </c:pt>
                <c:pt idx="49">
                  <c:v>5.78199E-6</c:v>
                </c:pt>
                <c:pt idx="50">
                  <c:v>5.74591E-6</c:v>
                </c:pt>
                <c:pt idx="51">
                  <c:v>5.71799E-6</c:v>
                </c:pt>
                <c:pt idx="52">
                  <c:v>5.69799E-6</c:v>
                </c:pt>
                <c:pt idx="53">
                  <c:v>5.63815E-6</c:v>
                </c:pt>
                <c:pt idx="54">
                  <c:v>5.61149E-6</c:v>
                </c:pt>
                <c:pt idx="55">
                  <c:v>5.58298E-6</c:v>
                </c:pt>
                <c:pt idx="56">
                  <c:v>5.55957E-6</c:v>
                </c:pt>
                <c:pt idx="57">
                  <c:v>5.52498E-6</c:v>
                </c:pt>
                <c:pt idx="58">
                  <c:v>5.47248E-6</c:v>
                </c:pt>
                <c:pt idx="59">
                  <c:v>5.44448E-6</c:v>
                </c:pt>
                <c:pt idx="60">
                  <c:v>5.39589E-6</c:v>
                </c:pt>
                <c:pt idx="61">
                  <c:v>5.38056E-6</c:v>
                </c:pt>
                <c:pt idx="62">
                  <c:v>5.34131E-6</c:v>
                </c:pt>
                <c:pt idx="63">
                  <c:v>5.29989E-6</c:v>
                </c:pt>
                <c:pt idx="64">
                  <c:v>5.27047E-6</c:v>
                </c:pt>
                <c:pt idx="65">
                  <c:v>5.21214E-6</c:v>
                </c:pt>
                <c:pt idx="66">
                  <c:v>5.18414E-6</c:v>
                </c:pt>
                <c:pt idx="67">
                  <c:v>5.15063E-6</c:v>
                </c:pt>
                <c:pt idx="68">
                  <c:v>5.10138E-6</c:v>
                </c:pt>
                <c:pt idx="69">
                  <c:v>5.06263E-6</c:v>
                </c:pt>
                <c:pt idx="70">
                  <c:v>5.01821E-6</c:v>
                </c:pt>
                <c:pt idx="71">
                  <c:v>4.9938E-6</c:v>
                </c:pt>
                <c:pt idx="72">
                  <c:v>4.96679E-6</c:v>
                </c:pt>
                <c:pt idx="73">
                  <c:v>4.91246E-6</c:v>
                </c:pt>
                <c:pt idx="74">
                  <c:v>4.85004E-6</c:v>
                </c:pt>
                <c:pt idx="75">
                  <c:v>4.81229E-6</c:v>
                </c:pt>
                <c:pt idx="76">
                  <c:v>4.76879E-6</c:v>
                </c:pt>
                <c:pt idx="77">
                  <c:v>4.73995E-6</c:v>
                </c:pt>
                <c:pt idx="78">
                  <c:v>4.67162E-6</c:v>
                </c:pt>
                <c:pt idx="79">
                  <c:v>4.6392E-6</c:v>
                </c:pt>
                <c:pt idx="80">
                  <c:v>4.5862E-6</c:v>
                </c:pt>
                <c:pt idx="81">
                  <c:v>4.54303E-6</c:v>
                </c:pt>
                <c:pt idx="82">
                  <c:v>4.50203E-6</c:v>
                </c:pt>
                <c:pt idx="83">
                  <c:v>4.43861E-6</c:v>
                </c:pt>
                <c:pt idx="84">
                  <c:v>4.38369E-6</c:v>
                </c:pt>
                <c:pt idx="85">
                  <c:v>4.33694E-6</c:v>
                </c:pt>
                <c:pt idx="86">
                  <c:v>4.31127E-6</c:v>
                </c:pt>
                <c:pt idx="87">
                  <c:v>4.25285E-6</c:v>
                </c:pt>
                <c:pt idx="88">
                  <c:v>4.17543E-6</c:v>
                </c:pt>
                <c:pt idx="89">
                  <c:v>4.11134E-6</c:v>
                </c:pt>
                <c:pt idx="90">
                  <c:v>4.05776E-6</c:v>
                </c:pt>
                <c:pt idx="91">
                  <c:v>4.02467E-6</c:v>
                </c:pt>
                <c:pt idx="92">
                  <c:v>3.97584E-6</c:v>
                </c:pt>
                <c:pt idx="93">
                  <c:v>3.89792E-6</c:v>
                </c:pt>
                <c:pt idx="94">
                  <c:v>3.83992E-6</c:v>
                </c:pt>
                <c:pt idx="95">
                  <c:v>3.77925E-6</c:v>
                </c:pt>
                <c:pt idx="96">
                  <c:v>3.73183E-6</c:v>
                </c:pt>
                <c:pt idx="97">
                  <c:v>3.68349E-6</c:v>
                </c:pt>
                <c:pt idx="98">
                  <c:v>3.59608E-6</c:v>
                </c:pt>
                <c:pt idx="99">
                  <c:v>3.52782E-6</c:v>
                </c:pt>
                <c:pt idx="100">
                  <c:v>3.45574E-6</c:v>
                </c:pt>
                <c:pt idx="101">
                  <c:v>3.40348E-6</c:v>
                </c:pt>
                <c:pt idx="102">
                  <c:v>3.35273E-6</c:v>
                </c:pt>
                <c:pt idx="103">
                  <c:v>3.2594E-6</c:v>
                </c:pt>
                <c:pt idx="104">
                  <c:v>3.18723E-6</c:v>
                </c:pt>
                <c:pt idx="105">
                  <c:v>3.11464E-6</c:v>
                </c:pt>
                <c:pt idx="106">
                  <c:v>3.06305E-6</c:v>
                </c:pt>
                <c:pt idx="107">
                  <c:v>2.99997E-6</c:v>
                </c:pt>
                <c:pt idx="108">
                  <c:v>2.90313E-6</c:v>
                </c:pt>
                <c:pt idx="109">
                  <c:v>2.81663E-6</c:v>
                </c:pt>
                <c:pt idx="110">
                  <c:v>2.74454E-6</c:v>
                </c:pt>
                <c:pt idx="111">
                  <c:v>2.67687E-6</c:v>
                </c:pt>
                <c:pt idx="112">
                  <c:v>2.59545E-6</c:v>
                </c:pt>
                <c:pt idx="113">
                  <c:v>2.4997E-6</c:v>
                </c:pt>
                <c:pt idx="114">
                  <c:v>2.40545E-6</c:v>
                </c:pt>
                <c:pt idx="115">
                  <c:v>2.36411E-6</c:v>
                </c:pt>
                <c:pt idx="116">
                  <c:v>2.25711E-6</c:v>
                </c:pt>
                <c:pt idx="117">
                  <c:v>2.17202E-6</c:v>
                </c:pt>
                <c:pt idx="118">
                  <c:v>2.0741E-6</c:v>
                </c:pt>
                <c:pt idx="119">
                  <c:v>1.9781E-6</c:v>
                </c:pt>
                <c:pt idx="120">
                  <c:v>1.87534E-6</c:v>
                </c:pt>
                <c:pt idx="121">
                  <c:v>1.79101E-6</c:v>
                </c:pt>
                <c:pt idx="122">
                  <c:v>1.73675E-6</c:v>
                </c:pt>
                <c:pt idx="123">
                  <c:v>1.58775E-6</c:v>
                </c:pt>
                <c:pt idx="124">
                  <c:v>1.48008E-6</c:v>
                </c:pt>
                <c:pt idx="125">
                  <c:v>1.39616E-6</c:v>
                </c:pt>
                <c:pt idx="126">
                  <c:v>1.29682E-6</c:v>
                </c:pt>
                <c:pt idx="127">
                  <c:v>1.2034E-6</c:v>
                </c:pt>
                <c:pt idx="128">
                  <c:v>1.10306E-6</c:v>
                </c:pt>
                <c:pt idx="129">
                  <c:v>9.76642E-7</c:v>
                </c:pt>
                <c:pt idx="130">
                  <c:v>8.51887E-7</c:v>
                </c:pt>
                <c:pt idx="131">
                  <c:v>7.82634E-7</c:v>
                </c:pt>
                <c:pt idx="132">
                  <c:v>6.61296E-7</c:v>
                </c:pt>
                <c:pt idx="133">
                  <c:v>5.31374E-7</c:v>
                </c:pt>
                <c:pt idx="134">
                  <c:v>4.23287E-7</c:v>
                </c:pt>
                <c:pt idx="135">
                  <c:v>2.90282E-7</c:v>
                </c:pt>
                <c:pt idx="136">
                  <c:v>1.89861E-7</c:v>
                </c:pt>
                <c:pt idx="137">
                  <c:v>8.83576E-8</c:v>
                </c:pt>
                <c:pt idx="138">
                  <c:v>-5.7148E-8</c:v>
                </c:pt>
                <c:pt idx="139">
                  <c:v>-1.66736E-7</c:v>
                </c:pt>
                <c:pt idx="140">
                  <c:v>-3.05324E-7</c:v>
                </c:pt>
                <c:pt idx="141">
                  <c:v>-4.10828E-7</c:v>
                </c:pt>
                <c:pt idx="142">
                  <c:v>-5.09749E-7</c:v>
                </c:pt>
                <c:pt idx="143">
                  <c:v>-6.67338E-7</c:v>
                </c:pt>
                <c:pt idx="144">
                  <c:v>-7.89009E-7</c:v>
                </c:pt>
                <c:pt idx="145">
                  <c:v>-9.25098E-7</c:v>
                </c:pt>
                <c:pt idx="146">
                  <c:v>-1.03677E-6</c:v>
                </c:pt>
                <c:pt idx="147">
                  <c:v>-1.15477E-6</c:v>
                </c:pt>
                <c:pt idx="148">
                  <c:v>-1.31153E-6</c:v>
                </c:pt>
                <c:pt idx="149">
                  <c:v>-1.43187E-6</c:v>
                </c:pt>
                <c:pt idx="150">
                  <c:v>-1.57371E-6</c:v>
                </c:pt>
                <c:pt idx="151">
                  <c:v>-1.68479E-6</c:v>
                </c:pt>
                <c:pt idx="152">
                  <c:v>-1.80205E-6</c:v>
                </c:pt>
                <c:pt idx="153">
                  <c:v>-1.9508E-6</c:v>
                </c:pt>
                <c:pt idx="154">
                  <c:v>-2.07089E-6</c:v>
                </c:pt>
                <c:pt idx="155">
                  <c:v>-2.21073E-6</c:v>
                </c:pt>
                <c:pt idx="156">
                  <c:v>-2.32265E-6</c:v>
                </c:pt>
                <c:pt idx="157">
                  <c:v>-2.44266E-6</c:v>
                </c:pt>
                <c:pt idx="158">
                  <c:v>-2.61025E-6</c:v>
                </c:pt>
                <c:pt idx="159">
                  <c:v>-2.7295E-6</c:v>
                </c:pt>
                <c:pt idx="160">
                  <c:v>-2.86117E-6</c:v>
                </c:pt>
                <c:pt idx="161">
                  <c:v>-2.98201E-6</c:v>
                </c:pt>
                <c:pt idx="162">
                  <c:v>-3.05835E-6</c:v>
                </c:pt>
                <c:pt idx="163">
                  <c:v>-3.24819E-6</c:v>
                </c:pt>
                <c:pt idx="164">
                  <c:v>-3.35877E-6</c:v>
                </c:pt>
                <c:pt idx="165">
                  <c:v>-3.49395E-6</c:v>
                </c:pt>
                <c:pt idx="166">
                  <c:v>-3.59712E-6</c:v>
                </c:pt>
                <c:pt idx="167">
                  <c:v>-3.69345E-6</c:v>
                </c:pt>
                <c:pt idx="168">
                  <c:v>-3.84421E-6</c:v>
                </c:pt>
                <c:pt idx="169">
                  <c:v>-3.97046E-6</c:v>
                </c:pt>
                <c:pt idx="170">
                  <c:v>-4.0893E-6</c:v>
                </c:pt>
                <c:pt idx="171">
                  <c:v>-4.19056E-6</c:v>
                </c:pt>
                <c:pt idx="172">
                  <c:v>-4.29873E-6</c:v>
                </c:pt>
                <c:pt idx="173">
                  <c:v>-4.41606E-6</c:v>
                </c:pt>
                <c:pt idx="174">
                  <c:v>-4.5369E-6</c:v>
                </c:pt>
                <c:pt idx="175">
                  <c:v>-4.63949E-6</c:v>
                </c:pt>
                <c:pt idx="176">
                  <c:v>-4.72166E-6</c:v>
                </c:pt>
                <c:pt idx="177">
                  <c:v>-4.83066E-6</c:v>
                </c:pt>
                <c:pt idx="178">
                  <c:v>-4.94233E-6</c:v>
                </c:pt>
                <c:pt idx="179">
                  <c:v>-5.03425E-6</c:v>
                </c:pt>
                <c:pt idx="180">
                  <c:v>-5.14184E-6</c:v>
                </c:pt>
                <c:pt idx="181">
                  <c:v>-5.21376E-6</c:v>
                </c:pt>
                <c:pt idx="182">
                  <c:v>-5.2906E-6</c:v>
                </c:pt>
                <c:pt idx="183">
                  <c:v>-5.41577E-6</c:v>
                </c:pt>
                <c:pt idx="184">
                  <c:v>-5.50919E-6</c:v>
                </c:pt>
                <c:pt idx="185">
                  <c:v>-5.59469E-6</c:v>
                </c:pt>
                <c:pt idx="186">
                  <c:v>-5.65745E-6</c:v>
                </c:pt>
                <c:pt idx="187">
                  <c:v>-5.74112E-6</c:v>
                </c:pt>
                <c:pt idx="188">
                  <c:v>-5.83004E-6</c:v>
                </c:pt>
                <c:pt idx="189">
                  <c:v>-5.91046E-6</c:v>
                </c:pt>
                <c:pt idx="190">
                  <c:v>-5.98379E-6</c:v>
                </c:pt>
                <c:pt idx="191">
                  <c:v>-6.05021E-6</c:v>
                </c:pt>
                <c:pt idx="192">
                  <c:v>-6.11488E-6</c:v>
                </c:pt>
                <c:pt idx="193">
                  <c:v>-6.20038E-6</c:v>
                </c:pt>
                <c:pt idx="194">
                  <c:v>-6.25222E-6</c:v>
                </c:pt>
                <c:pt idx="195">
                  <c:v>-6.33089E-6</c:v>
                </c:pt>
                <c:pt idx="196">
                  <c:v>-6.38172E-6</c:v>
                </c:pt>
                <c:pt idx="197">
                  <c:v>-6.43806E-6</c:v>
                </c:pt>
                <c:pt idx="198">
                  <c:v>-6.51314E-6</c:v>
                </c:pt>
                <c:pt idx="199">
                  <c:v>-6.55698E-6</c:v>
                </c:pt>
                <c:pt idx="200">
                  <c:v>-6.61615E-6</c:v>
                </c:pt>
                <c:pt idx="201">
                  <c:v>-6.6539E-6</c:v>
                </c:pt>
                <c:pt idx="202">
                  <c:v>-6.69807E-6</c:v>
                </c:pt>
                <c:pt idx="203">
                  <c:v>-6.76299E-6</c:v>
                </c:pt>
                <c:pt idx="204">
                  <c:v>-6.80832E-6</c:v>
                </c:pt>
                <c:pt idx="205">
                  <c:v>-6.85816E-6</c:v>
                </c:pt>
                <c:pt idx="206">
                  <c:v>-6.87508E-6</c:v>
                </c:pt>
                <c:pt idx="207">
                  <c:v>-6.91783E-6</c:v>
                </c:pt>
                <c:pt idx="208">
                  <c:v>-6.97541E-6</c:v>
                </c:pt>
                <c:pt idx="209">
                  <c:v>-7.01325E-6</c:v>
                </c:pt>
                <c:pt idx="210">
                  <c:v>-7.05458E-6</c:v>
                </c:pt>
                <c:pt idx="211">
                  <c:v>-7.07267E-6</c:v>
                </c:pt>
                <c:pt idx="212">
                  <c:v>-7.09633E-6</c:v>
                </c:pt>
                <c:pt idx="213">
                  <c:v>-7.14184E-6</c:v>
                </c:pt>
                <c:pt idx="214">
                  <c:v>-7.16717E-6</c:v>
                </c:pt>
                <c:pt idx="215">
                  <c:v>-7.19525E-6</c:v>
                </c:pt>
                <c:pt idx="216">
                  <c:v>-7.20617E-6</c:v>
                </c:pt>
                <c:pt idx="217">
                  <c:v>-7.23826E-6</c:v>
                </c:pt>
                <c:pt idx="218">
                  <c:v>-7.28242E-6</c:v>
                </c:pt>
                <c:pt idx="219">
                  <c:v>-7.30751E-6</c:v>
                </c:pt>
                <c:pt idx="220">
                  <c:v>-7.33634E-6</c:v>
                </c:pt>
                <c:pt idx="221">
                  <c:v>-7.34001E-6</c:v>
                </c:pt>
                <c:pt idx="222">
                  <c:v>-7.36201E-6</c:v>
                </c:pt>
                <c:pt idx="223">
                  <c:v>-7.39018E-6</c:v>
                </c:pt>
                <c:pt idx="224">
                  <c:v>-7.41335E-6</c:v>
                </c:pt>
                <c:pt idx="225">
                  <c:v>-7.42593E-6</c:v>
                </c:pt>
                <c:pt idx="226">
                  <c:v>-7.4301E-6</c:v>
                </c:pt>
                <c:pt idx="227">
                  <c:v>-7.44251E-6</c:v>
                </c:pt>
                <c:pt idx="228">
                  <c:v>-7.47243E-6</c:v>
                </c:pt>
                <c:pt idx="229">
                  <c:v>-7.49527E-6</c:v>
                </c:pt>
                <c:pt idx="230">
                  <c:v>-7.50493E-6</c:v>
                </c:pt>
                <c:pt idx="231">
                  <c:v>-7.4986E-6</c:v>
                </c:pt>
                <c:pt idx="232">
                  <c:v>-7.50693E-6</c:v>
                </c:pt>
                <c:pt idx="233">
                  <c:v>-7.53027E-6</c:v>
                </c:pt>
                <c:pt idx="234">
                  <c:v>-7.54668E-6</c:v>
                </c:pt>
                <c:pt idx="235">
                  <c:v>-7.56085E-6</c:v>
                </c:pt>
                <c:pt idx="236">
                  <c:v>-7.55735E-6</c:v>
                </c:pt>
                <c:pt idx="237">
                  <c:v>-7.5591E-6</c:v>
                </c:pt>
                <c:pt idx="238">
                  <c:v>-7.58244E-6</c:v>
                </c:pt>
                <c:pt idx="239">
                  <c:v>-7.58869E-6</c:v>
                </c:pt>
                <c:pt idx="240">
                  <c:v>-7.60677E-6</c:v>
                </c:pt>
                <c:pt idx="241">
                  <c:v>-7.59894E-6</c:v>
                </c:pt>
                <c:pt idx="242">
                  <c:v>-7.60335E-6</c:v>
                </c:pt>
                <c:pt idx="243">
                  <c:v>-7.61969E-6</c:v>
                </c:pt>
                <c:pt idx="244">
                  <c:v>-7.62835E-6</c:v>
                </c:pt>
                <c:pt idx="245">
                  <c:v>-7.63977E-6</c:v>
                </c:pt>
                <c:pt idx="246">
                  <c:v>-7.62569E-6</c:v>
                </c:pt>
                <c:pt idx="247">
                  <c:v>-7.62985E-6</c:v>
                </c:pt>
                <c:pt idx="248">
                  <c:v>-7.64152E-6</c:v>
                </c:pt>
                <c:pt idx="249">
                  <c:v>-7.64277E-6</c:v>
                </c:pt>
                <c:pt idx="250">
                  <c:v>-7.65069E-6</c:v>
                </c:pt>
                <c:pt idx="251">
                  <c:v>-7.6391E-6</c:v>
                </c:pt>
                <c:pt idx="252">
                  <c:v>-7.6356E-6</c:v>
                </c:pt>
                <c:pt idx="253">
                  <c:v>-7.65285E-6</c:v>
                </c:pt>
                <c:pt idx="254">
                  <c:v>-7.66186E-6</c:v>
                </c:pt>
                <c:pt idx="255">
                  <c:v>-7.65969E-6</c:v>
                </c:pt>
                <c:pt idx="256">
                  <c:v>-7.65111E-6</c:v>
                </c:pt>
                <c:pt idx="257">
                  <c:v>-7.65119E-6</c:v>
                </c:pt>
                <c:pt idx="258">
                  <c:v>-7.66036E-6</c:v>
                </c:pt>
                <c:pt idx="259">
                  <c:v>-7.65994E-6</c:v>
                </c:pt>
                <c:pt idx="260">
                  <c:v>-7.66211E-6</c:v>
                </c:pt>
                <c:pt idx="261">
                  <c:v>-7.64544E-6</c:v>
                </c:pt>
                <c:pt idx="262">
                  <c:v>-7.64219E-6</c:v>
                </c:pt>
                <c:pt idx="263">
                  <c:v>-7.65094E-6</c:v>
                </c:pt>
                <c:pt idx="264">
                  <c:v>-7.65552E-6</c:v>
                </c:pt>
                <c:pt idx="265">
                  <c:v>-7.65836E-6</c:v>
                </c:pt>
                <c:pt idx="266">
                  <c:v>-7.64136E-6</c:v>
                </c:pt>
                <c:pt idx="267">
                  <c:v>-7.63802E-6</c:v>
                </c:pt>
                <c:pt idx="268">
                  <c:v>-7.64544E-6</c:v>
                </c:pt>
                <c:pt idx="269">
                  <c:v>-7.64894E-6</c:v>
                </c:pt>
                <c:pt idx="270">
                  <c:v>-7.64602E-6</c:v>
                </c:pt>
                <c:pt idx="271">
                  <c:v>-7.62569E-6</c:v>
                </c:pt>
                <c:pt idx="272">
                  <c:v>-7.6166E-6</c:v>
                </c:pt>
                <c:pt idx="273">
                  <c:v>-7.62535E-6</c:v>
                </c:pt>
                <c:pt idx="274">
                  <c:v>-7.62494E-6</c:v>
                </c:pt>
                <c:pt idx="275">
                  <c:v>-7.6251E-6</c:v>
                </c:pt>
                <c:pt idx="276">
                  <c:v>-7.60852E-6</c:v>
                </c:pt>
                <c:pt idx="277">
                  <c:v>-7.59694E-6</c:v>
                </c:pt>
                <c:pt idx="278">
                  <c:v>-7.61294E-6</c:v>
                </c:pt>
                <c:pt idx="279">
                  <c:v>-7.60177E-6</c:v>
                </c:pt>
                <c:pt idx="280">
                  <c:v>-7.60402E-6</c:v>
                </c:pt>
                <c:pt idx="281">
                  <c:v>-7.58385E-6</c:v>
                </c:pt>
                <c:pt idx="282">
                  <c:v>-7.57144E-6</c:v>
                </c:pt>
                <c:pt idx="283">
                  <c:v>-7.57577E-6</c:v>
                </c:pt>
                <c:pt idx="284">
                  <c:v>-7.57169E-6</c:v>
                </c:pt>
                <c:pt idx="285">
                  <c:v>-7.57435E-6</c:v>
                </c:pt>
                <c:pt idx="286">
                  <c:v>-7.54493E-6</c:v>
                </c:pt>
                <c:pt idx="287">
                  <c:v>-7.53752E-6</c:v>
                </c:pt>
                <c:pt idx="288">
                  <c:v>-7.53993E-6</c:v>
                </c:pt>
                <c:pt idx="289">
                  <c:v>-7.53918E-6</c:v>
                </c:pt>
                <c:pt idx="290">
                  <c:v>-7.53427E-6</c:v>
                </c:pt>
                <c:pt idx="291">
                  <c:v>-7.51543E-6</c:v>
                </c:pt>
                <c:pt idx="292">
                  <c:v>-7.50593E-6</c:v>
                </c:pt>
                <c:pt idx="293">
                  <c:v>-7.5106E-6</c:v>
                </c:pt>
                <c:pt idx="294">
                  <c:v>-7.50585E-6</c:v>
                </c:pt>
                <c:pt idx="295">
                  <c:v>-7.50227E-6</c:v>
                </c:pt>
                <c:pt idx="296">
                  <c:v>-7.48668E-6</c:v>
                </c:pt>
                <c:pt idx="297">
                  <c:v>-7.47835E-6</c:v>
                </c:pt>
                <c:pt idx="298">
                  <c:v>-7.48052E-6</c:v>
                </c:pt>
                <c:pt idx="299">
                  <c:v>-7.47485E-6</c:v>
                </c:pt>
                <c:pt idx="300">
                  <c:v>-7.47001E-6</c:v>
                </c:pt>
                <c:pt idx="301">
                  <c:v>-7.44776E-6</c:v>
                </c:pt>
                <c:pt idx="302">
                  <c:v>-7.43093E-6</c:v>
                </c:pt>
                <c:pt idx="303">
                  <c:v>-7.44185E-6</c:v>
                </c:pt>
                <c:pt idx="304">
                  <c:v>-7.43535E-6</c:v>
                </c:pt>
                <c:pt idx="305">
                  <c:v>-7.42793E-6</c:v>
                </c:pt>
                <c:pt idx="306">
                  <c:v>-7.40701E-6</c:v>
                </c:pt>
                <c:pt idx="307">
                  <c:v>-7.3956E-6</c:v>
                </c:pt>
                <c:pt idx="308">
                  <c:v>-7.3996E-6</c:v>
                </c:pt>
                <c:pt idx="309">
                  <c:v>-7.38959E-6</c:v>
                </c:pt>
                <c:pt idx="310">
                  <c:v>-7.38159E-6</c:v>
                </c:pt>
                <c:pt idx="311">
                  <c:v>-7.35518E-6</c:v>
                </c:pt>
                <c:pt idx="312">
                  <c:v>-7.34901E-6</c:v>
                </c:pt>
                <c:pt idx="313">
                  <c:v>-7.34801E-6</c:v>
                </c:pt>
                <c:pt idx="314">
                  <c:v>-7.34468E-6</c:v>
                </c:pt>
                <c:pt idx="315">
                  <c:v>-7.33984E-6</c:v>
                </c:pt>
                <c:pt idx="316">
                  <c:v>-7.32251E-6</c:v>
                </c:pt>
                <c:pt idx="317">
                  <c:v>-7.30893E-6</c:v>
                </c:pt>
                <c:pt idx="318">
                  <c:v>-7.31434E-6</c:v>
                </c:pt>
                <c:pt idx="319">
                  <c:v>-7.30759E-6</c:v>
                </c:pt>
                <c:pt idx="320">
                  <c:v>-7.29734E-6</c:v>
                </c:pt>
                <c:pt idx="321">
                  <c:v>-7.27017E-6</c:v>
                </c:pt>
                <c:pt idx="322">
                  <c:v>-7.25834E-6</c:v>
                </c:pt>
                <c:pt idx="323">
                  <c:v>-7.26067E-6</c:v>
                </c:pt>
                <c:pt idx="324">
                  <c:v>-7.25226E-6</c:v>
                </c:pt>
                <c:pt idx="325">
                  <c:v>-7.24584E-6</c:v>
                </c:pt>
                <c:pt idx="326">
                  <c:v>-7.22159E-6</c:v>
                </c:pt>
                <c:pt idx="327">
                  <c:v>-7.20159E-6</c:v>
                </c:pt>
                <c:pt idx="328">
                  <c:v>-7.20175E-6</c:v>
                </c:pt>
                <c:pt idx="329">
                  <c:v>-7.19384E-6</c:v>
                </c:pt>
                <c:pt idx="330">
                  <c:v>-7.1895E-6</c:v>
                </c:pt>
                <c:pt idx="331">
                  <c:v>-7.17217E-6</c:v>
                </c:pt>
                <c:pt idx="332">
                  <c:v>-7.15975E-6</c:v>
                </c:pt>
                <c:pt idx="333">
                  <c:v>-7.16167E-6</c:v>
                </c:pt>
                <c:pt idx="334">
                  <c:v>-7.15017E-6</c:v>
                </c:pt>
                <c:pt idx="335">
                  <c:v>-7.14759E-6</c:v>
                </c:pt>
                <c:pt idx="336">
                  <c:v>-7.12067E-6</c:v>
                </c:pt>
                <c:pt idx="337">
                  <c:v>-7.10758E-6</c:v>
                </c:pt>
                <c:pt idx="338">
                  <c:v>-7.10692E-6</c:v>
                </c:pt>
                <c:pt idx="339">
                  <c:v>-7.10008E-6</c:v>
                </c:pt>
                <c:pt idx="340">
                  <c:v>-7.09558E-6</c:v>
                </c:pt>
                <c:pt idx="341">
                  <c:v>-7.07608E-6</c:v>
                </c:pt>
                <c:pt idx="342">
                  <c:v>-7.05333E-6</c:v>
                </c:pt>
                <c:pt idx="343">
                  <c:v>-7.05742E-6</c:v>
                </c:pt>
                <c:pt idx="344">
                  <c:v>-7.04592E-6</c:v>
                </c:pt>
                <c:pt idx="345">
                  <c:v>-7.03583E-6</c:v>
                </c:pt>
                <c:pt idx="346">
                  <c:v>-7.01241E-6</c:v>
                </c:pt>
                <c:pt idx="347">
                  <c:v>-7.00491E-6</c:v>
                </c:pt>
                <c:pt idx="348">
                  <c:v>-7.00425E-6</c:v>
                </c:pt>
                <c:pt idx="349">
                  <c:v>-7.00016E-6</c:v>
                </c:pt>
                <c:pt idx="350">
                  <c:v>-6.99675E-6</c:v>
                </c:pt>
                <c:pt idx="351">
                  <c:v>-6.97E-6</c:v>
                </c:pt>
                <c:pt idx="352">
                  <c:v>-6.94866E-6</c:v>
                </c:pt>
                <c:pt idx="353">
                  <c:v>-6.94749E-6</c:v>
                </c:pt>
                <c:pt idx="354">
                  <c:v>-6.93874E-6</c:v>
                </c:pt>
                <c:pt idx="355">
                  <c:v>-6.92641E-6</c:v>
                </c:pt>
                <c:pt idx="356">
                  <c:v>-6.89999E-6</c:v>
                </c:pt>
                <c:pt idx="357">
                  <c:v>-6.87958E-6</c:v>
                </c:pt>
                <c:pt idx="358">
                  <c:v>-6.88049E-6</c:v>
                </c:pt>
                <c:pt idx="359">
                  <c:v>-6.87716E-6</c:v>
                </c:pt>
                <c:pt idx="360">
                  <c:v>-6.86924E-6</c:v>
                </c:pt>
                <c:pt idx="361">
                  <c:v>-6.85349E-6</c:v>
                </c:pt>
                <c:pt idx="362">
                  <c:v>-6.83941E-6</c:v>
                </c:pt>
                <c:pt idx="363">
                  <c:v>-6.84307E-6</c:v>
                </c:pt>
                <c:pt idx="364">
                  <c:v>-6.82866E-6</c:v>
                </c:pt>
                <c:pt idx="365">
                  <c:v>-6.82432E-6</c:v>
                </c:pt>
                <c:pt idx="366">
                  <c:v>-6.79074E-6</c:v>
                </c:pt>
                <c:pt idx="367">
                  <c:v>-6.77866E-6</c:v>
                </c:pt>
                <c:pt idx="368">
                  <c:v>-6.77899E-6</c:v>
                </c:pt>
                <c:pt idx="369">
                  <c:v>-6.77357E-6</c:v>
                </c:pt>
                <c:pt idx="370">
                  <c:v>-6.77007E-6</c:v>
                </c:pt>
                <c:pt idx="371">
                  <c:v>-6.74732E-6</c:v>
                </c:pt>
                <c:pt idx="372">
                  <c:v>-6.72974E-6</c:v>
                </c:pt>
                <c:pt idx="373">
                  <c:v>-6.72699E-6</c:v>
                </c:pt>
                <c:pt idx="374">
                  <c:v>-6.71157E-6</c:v>
                </c:pt>
                <c:pt idx="375">
                  <c:v>-6.70849E-6</c:v>
                </c:pt>
                <c:pt idx="376">
                  <c:v>-6.68923E-6</c:v>
                </c:pt>
                <c:pt idx="377">
                  <c:v>-6.6714E-6</c:v>
                </c:pt>
                <c:pt idx="378">
                  <c:v>-6.67257E-6</c:v>
                </c:pt>
                <c:pt idx="379">
                  <c:v>-6.66057E-6</c:v>
                </c:pt>
                <c:pt idx="380">
                  <c:v>-6.65048E-6</c:v>
                </c:pt>
                <c:pt idx="381">
                  <c:v>-6.62323E-6</c:v>
                </c:pt>
                <c:pt idx="382">
                  <c:v>-6.61115E-6</c:v>
                </c:pt>
                <c:pt idx="383">
                  <c:v>-6.60948E-6</c:v>
                </c:pt>
                <c:pt idx="384">
                  <c:v>-6.5979E-6</c:v>
                </c:pt>
                <c:pt idx="385">
                  <c:v>-6.58456E-6</c:v>
                </c:pt>
                <c:pt idx="386">
                  <c:v>-6.55998E-6</c:v>
                </c:pt>
                <c:pt idx="387">
                  <c:v>-6.55215E-6</c:v>
                </c:pt>
                <c:pt idx="388">
                  <c:v>-6.54923E-6</c:v>
                </c:pt>
                <c:pt idx="389">
                  <c:v>-6.54548E-6</c:v>
                </c:pt>
                <c:pt idx="390">
                  <c:v>-6.53773E-6</c:v>
                </c:pt>
                <c:pt idx="391">
                  <c:v>-6.51506E-6</c:v>
                </c:pt>
                <c:pt idx="392">
                  <c:v>-6.49781E-6</c:v>
                </c:pt>
                <c:pt idx="393">
                  <c:v>-6.50106E-6</c:v>
                </c:pt>
                <c:pt idx="394">
                  <c:v>-6.48973E-6</c:v>
                </c:pt>
                <c:pt idx="395">
                  <c:v>-6.47764E-6</c:v>
                </c:pt>
                <c:pt idx="396">
                  <c:v>-6.45948E-6</c:v>
                </c:pt>
                <c:pt idx="397">
                  <c:v>-6.44681E-6</c:v>
                </c:pt>
                <c:pt idx="398">
                  <c:v>-6.44906E-6</c:v>
                </c:pt>
                <c:pt idx="399">
                  <c:v>-6.43714E-6</c:v>
                </c:pt>
                <c:pt idx="400">
                  <c:v>-6.42072E-6</c:v>
                </c:pt>
                <c:pt idx="401">
                  <c:v>-6.39906E-6</c:v>
                </c:pt>
                <c:pt idx="402">
                  <c:v>-6.38097E-6</c:v>
                </c:pt>
                <c:pt idx="403">
                  <c:v>-6.37589E-6</c:v>
                </c:pt>
                <c:pt idx="404">
                  <c:v>-6.37172E-6</c:v>
                </c:pt>
                <c:pt idx="405">
                  <c:v>-6.36656E-6</c:v>
                </c:pt>
                <c:pt idx="406">
                  <c:v>-6.34239E-6</c:v>
                </c:pt>
                <c:pt idx="407">
                  <c:v>-6.31972E-6</c:v>
                </c:pt>
                <c:pt idx="408">
                  <c:v>-6.31822E-6</c:v>
                </c:pt>
                <c:pt idx="409">
                  <c:v>-6.31289E-6</c:v>
                </c:pt>
                <c:pt idx="410">
                  <c:v>-6.3033E-6</c:v>
                </c:pt>
                <c:pt idx="411">
                  <c:v>-6.27772E-6</c:v>
                </c:pt>
                <c:pt idx="412">
                  <c:v>-6.2523E-6</c:v>
                </c:pt>
                <c:pt idx="413">
                  <c:v>-6.25289E-6</c:v>
                </c:pt>
                <c:pt idx="414">
                  <c:v>-6.24638E-6</c:v>
                </c:pt>
                <c:pt idx="415">
                  <c:v>-6.23655E-6</c:v>
                </c:pt>
                <c:pt idx="416">
                  <c:v>-6.21972E-6</c:v>
                </c:pt>
                <c:pt idx="417">
                  <c:v>-6.21205E-6</c:v>
                </c:pt>
                <c:pt idx="418">
                  <c:v>-6.21205E-6</c:v>
                </c:pt>
                <c:pt idx="419">
                  <c:v>-6.20522E-6</c:v>
                </c:pt>
                <c:pt idx="420">
                  <c:v>-6.19422E-6</c:v>
                </c:pt>
                <c:pt idx="421">
                  <c:v>-6.16697E-6</c:v>
                </c:pt>
                <c:pt idx="422">
                  <c:v>-6.15621E-6</c:v>
                </c:pt>
                <c:pt idx="423">
                  <c:v>-6.15155E-6</c:v>
                </c:pt>
                <c:pt idx="424">
                  <c:v>-6.14271E-6</c:v>
                </c:pt>
                <c:pt idx="425">
                  <c:v>-6.13738E-6</c:v>
                </c:pt>
                <c:pt idx="426">
                  <c:v>-6.11621E-6</c:v>
                </c:pt>
                <c:pt idx="427">
                  <c:v>-6.10521E-6</c:v>
                </c:pt>
                <c:pt idx="428">
                  <c:v>-6.09663E-6</c:v>
                </c:pt>
                <c:pt idx="429">
                  <c:v>-6.08355E-6</c:v>
                </c:pt>
                <c:pt idx="430">
                  <c:v>-6.07021E-6</c:v>
                </c:pt>
                <c:pt idx="431">
                  <c:v>-6.05346E-6</c:v>
                </c:pt>
                <c:pt idx="432">
                  <c:v>-6.04663E-6</c:v>
                </c:pt>
                <c:pt idx="433">
                  <c:v>-6.04821E-6</c:v>
                </c:pt>
                <c:pt idx="434">
                  <c:v>-6.03738E-6</c:v>
                </c:pt>
                <c:pt idx="435">
                  <c:v>-6.02313E-6</c:v>
                </c:pt>
                <c:pt idx="436">
                  <c:v>-5.99329E-6</c:v>
                </c:pt>
                <c:pt idx="437">
                  <c:v>-5.97837E-6</c:v>
                </c:pt>
                <c:pt idx="438">
                  <c:v>-5.97812E-6</c:v>
                </c:pt>
                <c:pt idx="439">
                  <c:v>-5.96646E-6</c:v>
                </c:pt>
                <c:pt idx="440">
                  <c:v>-5.95446E-6</c:v>
                </c:pt>
                <c:pt idx="441">
                  <c:v>-5.92646E-6</c:v>
                </c:pt>
                <c:pt idx="442">
                  <c:v>-5.91437E-6</c:v>
                </c:pt>
                <c:pt idx="443">
                  <c:v>-5.91471E-6</c:v>
                </c:pt>
                <c:pt idx="444">
                  <c:v>-5.91146E-6</c:v>
                </c:pt>
                <c:pt idx="445">
                  <c:v>-5.90912E-6</c:v>
                </c:pt>
                <c:pt idx="446">
                  <c:v>-5.8872E-6</c:v>
                </c:pt>
                <c:pt idx="447">
                  <c:v>-5.8692E-6</c:v>
                </c:pt>
                <c:pt idx="448">
                  <c:v>-5.87304E-6</c:v>
                </c:pt>
                <c:pt idx="449">
                  <c:v>-5.85854E-6</c:v>
                </c:pt>
                <c:pt idx="450">
                  <c:v>-5.8487E-6</c:v>
                </c:pt>
                <c:pt idx="451">
                  <c:v>-5.82145E-6</c:v>
                </c:pt>
                <c:pt idx="452">
                  <c:v>-5.81437E-6</c:v>
                </c:pt>
                <c:pt idx="453">
                  <c:v>-5.81254E-6</c:v>
                </c:pt>
                <c:pt idx="454">
                  <c:v>-5.80262E-6</c:v>
                </c:pt>
                <c:pt idx="455">
                  <c:v>-5.79537E-6</c:v>
                </c:pt>
                <c:pt idx="456">
                  <c:v>-5.77187E-6</c:v>
                </c:pt>
                <c:pt idx="457">
                  <c:v>-5.7487E-6</c:v>
                </c:pt>
                <c:pt idx="458">
                  <c:v>-5.74912E-6</c:v>
                </c:pt>
                <c:pt idx="459">
                  <c:v>-5.74403E-6</c:v>
                </c:pt>
                <c:pt idx="460">
                  <c:v>-5.73486E-6</c:v>
                </c:pt>
                <c:pt idx="461">
                  <c:v>-5.71078E-6</c:v>
                </c:pt>
                <c:pt idx="462">
                  <c:v>-5.69328E-6</c:v>
                </c:pt>
                <c:pt idx="463">
                  <c:v>-5.68053E-6</c:v>
                </c:pt>
                <c:pt idx="464">
                  <c:v>-5.67903E-6</c:v>
                </c:pt>
                <c:pt idx="465">
                  <c:v>-5.66978E-6</c:v>
                </c:pt>
                <c:pt idx="466">
                  <c:v>-5.64695E-6</c:v>
                </c:pt>
                <c:pt idx="467">
                  <c:v>-5.62261E-6</c:v>
                </c:pt>
                <c:pt idx="468">
                  <c:v>-5.62528E-6</c:v>
                </c:pt>
                <c:pt idx="469">
                  <c:v>-5.61728E-6</c:v>
                </c:pt>
                <c:pt idx="470">
                  <c:v>-5.61611E-6</c:v>
                </c:pt>
                <c:pt idx="471">
                  <c:v>-5.59319E-6</c:v>
                </c:pt>
                <c:pt idx="472">
                  <c:v>-5.58186E-6</c:v>
                </c:pt>
                <c:pt idx="473">
                  <c:v>-5.58253E-6</c:v>
                </c:pt>
                <c:pt idx="474">
                  <c:v>-5.57719E-6</c:v>
                </c:pt>
                <c:pt idx="475">
                  <c:v>-5.57119E-6</c:v>
                </c:pt>
                <c:pt idx="476">
                  <c:v>-5.54894E-6</c:v>
                </c:pt>
                <c:pt idx="477">
                  <c:v>-5.52677E-6</c:v>
                </c:pt>
                <c:pt idx="478">
                  <c:v>-5.52227E-6</c:v>
                </c:pt>
                <c:pt idx="479">
                  <c:v>-5.52161E-6</c:v>
                </c:pt>
                <c:pt idx="480">
                  <c:v>-5.51211E-6</c:v>
                </c:pt>
                <c:pt idx="481">
                  <c:v>-5.49261E-6</c:v>
                </c:pt>
                <c:pt idx="482">
                  <c:v>-5.48169E-6</c:v>
                </c:pt>
                <c:pt idx="483">
                  <c:v>-5.47836E-6</c:v>
                </c:pt>
                <c:pt idx="484">
                  <c:v>-5.47127E-6</c:v>
                </c:pt>
                <c:pt idx="485">
                  <c:v>-5.45744E-6</c:v>
                </c:pt>
                <c:pt idx="486">
                  <c:v>-5.42994E-6</c:v>
                </c:pt>
                <c:pt idx="487">
                  <c:v>-5.41485E-6</c:v>
                </c:pt>
                <c:pt idx="488">
                  <c:v>-5.41735E-6</c:v>
                </c:pt>
                <c:pt idx="489">
                  <c:v>-5.4136E-6</c:v>
                </c:pt>
                <c:pt idx="490">
                  <c:v>-5.40619E-6</c:v>
                </c:pt>
                <c:pt idx="491">
                  <c:v>-5.38027E-6</c:v>
                </c:pt>
                <c:pt idx="492">
                  <c:v>-5.36193E-6</c:v>
                </c:pt>
                <c:pt idx="493">
                  <c:v>-5.36668E-6</c:v>
                </c:pt>
                <c:pt idx="494">
                  <c:v>-5.35202E-6</c:v>
                </c:pt>
                <c:pt idx="495">
                  <c:v>-5.34885E-6</c:v>
                </c:pt>
                <c:pt idx="496">
                  <c:v>-5.3161E-6</c:v>
                </c:pt>
                <c:pt idx="497">
                  <c:v>-5.29868E-6</c:v>
                </c:pt>
                <c:pt idx="498">
                  <c:v>-5.30227E-6</c:v>
                </c:pt>
                <c:pt idx="499">
                  <c:v>-5.2921E-6</c:v>
                </c:pt>
                <c:pt idx="500">
                  <c:v>-5.27626E-6</c:v>
                </c:pt>
                <c:pt idx="501">
                  <c:v>-5.25393E-6</c:v>
                </c:pt>
                <c:pt idx="502">
                  <c:v>-5.23818E-6</c:v>
                </c:pt>
                <c:pt idx="503">
                  <c:v>-5.22385E-6</c:v>
                </c:pt>
                <c:pt idx="504">
                  <c:v>-5.2071E-6</c:v>
                </c:pt>
                <c:pt idx="505">
                  <c:v>-5.18584E-6</c:v>
                </c:pt>
                <c:pt idx="506">
                  <c:v>-5.16926E-6</c:v>
                </c:pt>
                <c:pt idx="507">
                  <c:v>-5.14976E-6</c:v>
                </c:pt>
                <c:pt idx="508">
                  <c:v>-5.14243E-6</c:v>
                </c:pt>
                <c:pt idx="509">
                  <c:v>-5.11959E-6</c:v>
                </c:pt>
                <c:pt idx="510">
                  <c:v>-5.10392E-6</c:v>
                </c:pt>
                <c:pt idx="511">
                  <c:v>-5.08892E-6</c:v>
                </c:pt>
                <c:pt idx="512">
                  <c:v>-5.06834E-6</c:v>
                </c:pt>
                <c:pt idx="513">
                  <c:v>-5.06176E-6</c:v>
                </c:pt>
                <c:pt idx="514">
                  <c:v>-5.04742E-6</c:v>
                </c:pt>
                <c:pt idx="515">
                  <c:v>-5.03859E-6</c:v>
                </c:pt>
                <c:pt idx="516">
                  <c:v>-5.009E-6</c:v>
                </c:pt>
                <c:pt idx="517">
                  <c:v>-4.9905E-6</c:v>
                </c:pt>
                <c:pt idx="518">
                  <c:v>-4.98892E-6</c:v>
                </c:pt>
                <c:pt idx="519">
                  <c:v>-4.97867E-6</c:v>
                </c:pt>
                <c:pt idx="520">
                  <c:v>-4.97175E-6</c:v>
                </c:pt>
                <c:pt idx="521">
                  <c:v>-4.95375E-6</c:v>
                </c:pt>
                <c:pt idx="522">
                  <c:v>-4.94358E-6</c:v>
                </c:pt>
                <c:pt idx="523">
                  <c:v>-4.94158E-6</c:v>
                </c:pt>
                <c:pt idx="524">
                  <c:v>-4.93217E-6</c:v>
                </c:pt>
                <c:pt idx="525">
                  <c:v>-4.92775E-6</c:v>
                </c:pt>
                <c:pt idx="526">
                  <c:v>-4.89608E-6</c:v>
                </c:pt>
                <c:pt idx="527">
                  <c:v>-4.87608E-6</c:v>
                </c:pt>
                <c:pt idx="528">
                  <c:v>-4.87933E-6</c:v>
                </c:pt>
                <c:pt idx="529">
                  <c:v>-4.87192E-6</c:v>
                </c:pt>
                <c:pt idx="530">
                  <c:v>-4.85991E-6</c:v>
                </c:pt>
                <c:pt idx="531">
                  <c:v>-4.84841E-6</c:v>
                </c:pt>
                <c:pt idx="532">
                  <c:v>-4.83516E-6</c:v>
                </c:pt>
                <c:pt idx="533">
                  <c:v>-4.83216E-6</c:v>
                </c:pt>
                <c:pt idx="534">
                  <c:v>-4.811E-6</c:v>
                </c:pt>
                <c:pt idx="535">
                  <c:v>-4.80241E-6</c:v>
                </c:pt>
                <c:pt idx="536">
                  <c:v>-4.78075E-6</c:v>
                </c:pt>
                <c:pt idx="537">
                  <c:v>-4.77441E-6</c:v>
                </c:pt>
                <c:pt idx="538">
                  <c:v>-4.77341E-6</c:v>
                </c:pt>
                <c:pt idx="539">
                  <c:v>-4.76916E-6</c:v>
                </c:pt>
                <c:pt idx="540">
                  <c:v>-4.75724E-6</c:v>
                </c:pt>
                <c:pt idx="541">
                  <c:v>-4.73099E-6</c:v>
                </c:pt>
                <c:pt idx="542">
                  <c:v>-4.71474E-6</c:v>
                </c:pt>
                <c:pt idx="543">
                  <c:v>-4.71416E-6</c:v>
                </c:pt>
                <c:pt idx="544">
                  <c:v>-4.70658E-6</c:v>
                </c:pt>
                <c:pt idx="545">
                  <c:v>-4.69691E-6</c:v>
                </c:pt>
                <c:pt idx="546">
                  <c:v>-4.66516E-6</c:v>
                </c:pt>
                <c:pt idx="547">
                  <c:v>-4.65174E-6</c:v>
                </c:pt>
                <c:pt idx="548">
                  <c:v>-4.65582E-6</c:v>
                </c:pt>
                <c:pt idx="549">
                  <c:v>-4.65074E-6</c:v>
                </c:pt>
                <c:pt idx="550">
                  <c:v>-4.64682E-6</c:v>
                </c:pt>
                <c:pt idx="551">
                  <c:v>-4.63299E-6</c:v>
                </c:pt>
                <c:pt idx="552">
                  <c:v>-4.62466E-6</c:v>
                </c:pt>
                <c:pt idx="553">
                  <c:v>-4.62299E-6</c:v>
                </c:pt>
                <c:pt idx="554">
                  <c:v>-4.61957E-6</c:v>
                </c:pt>
                <c:pt idx="555">
                  <c:v>-4.61274E-6</c:v>
                </c:pt>
                <c:pt idx="556">
                  <c:v>-4.5879E-6</c:v>
                </c:pt>
                <c:pt idx="557">
                  <c:v>-4.5624E-6</c:v>
                </c:pt>
                <c:pt idx="558">
                  <c:v>-4.5694E-6</c:v>
                </c:pt>
                <c:pt idx="559">
                  <c:v>-4.55732E-6</c:v>
                </c:pt>
                <c:pt idx="560">
                  <c:v>-4.5469E-6</c:v>
                </c:pt>
                <c:pt idx="561">
                  <c:v>-4.53624E-6</c:v>
                </c:pt>
                <c:pt idx="562">
                  <c:v>-4.52915E-6</c:v>
                </c:pt>
                <c:pt idx="563">
                  <c:v>-4.53032E-6</c:v>
                </c:pt>
                <c:pt idx="564">
                  <c:v>-4.5254E-6</c:v>
                </c:pt>
                <c:pt idx="565">
                  <c:v>-4.5214E-6</c:v>
                </c:pt>
                <c:pt idx="566">
                  <c:v>-4.48465E-6</c:v>
                </c:pt>
                <c:pt idx="567">
                  <c:v>-4.4694E-6</c:v>
                </c:pt>
                <c:pt idx="568">
                  <c:v>-4.46573E-6</c:v>
                </c:pt>
                <c:pt idx="569">
                  <c:v>-4.45915E-6</c:v>
                </c:pt>
                <c:pt idx="570">
                  <c:v>-4.45482E-6</c:v>
                </c:pt>
                <c:pt idx="571">
                  <c:v>-4.42923E-6</c:v>
                </c:pt>
                <c:pt idx="572">
                  <c:v>-4.40948E-6</c:v>
                </c:pt>
                <c:pt idx="573">
                  <c:v>-4.40965E-6</c:v>
                </c:pt>
                <c:pt idx="574">
                  <c:v>-4.40765E-6</c:v>
                </c:pt>
                <c:pt idx="575">
                  <c:v>-4.40173E-6</c:v>
                </c:pt>
                <c:pt idx="576">
                  <c:v>-4.37098E-6</c:v>
                </c:pt>
                <c:pt idx="577">
                  <c:v>-4.3569E-6</c:v>
                </c:pt>
                <c:pt idx="578">
                  <c:v>-4.35915E-6</c:v>
                </c:pt>
                <c:pt idx="579">
                  <c:v>-4.3529E-6</c:v>
                </c:pt>
                <c:pt idx="580">
                  <c:v>-4.33823E-6</c:v>
                </c:pt>
                <c:pt idx="581">
                  <c:v>-4.32781E-6</c:v>
                </c:pt>
                <c:pt idx="582">
                  <c:v>-4.32023E-6</c:v>
                </c:pt>
                <c:pt idx="583">
                  <c:v>-4.32064E-6</c:v>
                </c:pt>
                <c:pt idx="584">
                  <c:v>-4.32048E-6</c:v>
                </c:pt>
                <c:pt idx="585">
                  <c:v>-4.31256E-6</c:v>
                </c:pt>
                <c:pt idx="586">
                  <c:v>-4.30114E-6</c:v>
                </c:pt>
                <c:pt idx="587">
                  <c:v>-4.29039E-6</c:v>
                </c:pt>
                <c:pt idx="588">
                  <c:v>-4.29189E-6</c:v>
                </c:pt>
                <c:pt idx="589">
                  <c:v>-4.28731E-6</c:v>
                </c:pt>
                <c:pt idx="590">
                  <c:v>-4.28031E-6</c:v>
                </c:pt>
                <c:pt idx="591">
                  <c:v>-4.24498E-6</c:v>
                </c:pt>
                <c:pt idx="592">
                  <c:v>-4.22939E-6</c:v>
                </c:pt>
                <c:pt idx="593">
                  <c:v>-4.23864E-6</c:v>
                </c:pt>
                <c:pt idx="594">
                  <c:v>-4.22697E-6</c:v>
                </c:pt>
                <c:pt idx="595">
                  <c:v>-4.22089E-6</c:v>
                </c:pt>
                <c:pt idx="596">
                  <c:v>-4.20972E-6</c:v>
                </c:pt>
                <c:pt idx="597">
                  <c:v>-4.19889E-6</c:v>
                </c:pt>
                <c:pt idx="598">
                  <c:v>-4.19856E-6</c:v>
                </c:pt>
                <c:pt idx="599">
                  <c:v>-4.19522E-6</c:v>
                </c:pt>
                <c:pt idx="600">
                  <c:v>-4.18681E-6</c:v>
                </c:pt>
                <c:pt idx="601">
                  <c:v>-4.15956E-6</c:v>
                </c:pt>
                <c:pt idx="602">
                  <c:v>-4.1423E-6</c:v>
                </c:pt>
                <c:pt idx="603">
                  <c:v>-4.14039E-6</c:v>
                </c:pt>
                <c:pt idx="604">
                  <c:v>-4.13305E-6</c:v>
                </c:pt>
                <c:pt idx="605">
                  <c:v>-4.12855E-6</c:v>
                </c:pt>
                <c:pt idx="606">
                  <c:v>-4.11514E-6</c:v>
                </c:pt>
                <c:pt idx="607">
                  <c:v>-4.09872E-6</c:v>
                </c:pt>
                <c:pt idx="608">
                  <c:v>-4.1043E-6</c:v>
                </c:pt>
                <c:pt idx="609">
                  <c:v>-4.1018E-6</c:v>
                </c:pt>
                <c:pt idx="610">
                  <c:v>-4.0828E-6</c:v>
                </c:pt>
                <c:pt idx="611">
                  <c:v>-4.0533E-6</c:v>
                </c:pt>
                <c:pt idx="612">
                  <c:v>-4.02797E-6</c:v>
                </c:pt>
                <c:pt idx="613">
                  <c:v>-4.02638E-6</c:v>
                </c:pt>
                <c:pt idx="614">
                  <c:v>-4.02363E-6</c:v>
                </c:pt>
                <c:pt idx="615">
                  <c:v>-4.01363E-6</c:v>
                </c:pt>
                <c:pt idx="616">
                  <c:v>-4.0053E-6</c:v>
                </c:pt>
                <c:pt idx="617">
                  <c:v>-3.99613E-6</c:v>
                </c:pt>
                <c:pt idx="618">
                  <c:v>-3.99763E-6</c:v>
                </c:pt>
                <c:pt idx="619">
                  <c:v>-3.99263E-6</c:v>
                </c:pt>
                <c:pt idx="620">
                  <c:v>-3.99088E-6</c:v>
                </c:pt>
                <c:pt idx="621">
                  <c:v>-3.97371E-6</c:v>
                </c:pt>
                <c:pt idx="622">
                  <c:v>-3.96505E-6</c:v>
                </c:pt>
                <c:pt idx="623">
                  <c:v>-3.9643E-6</c:v>
                </c:pt>
                <c:pt idx="624">
                  <c:v>-3.95705E-6</c:v>
                </c:pt>
                <c:pt idx="625">
                  <c:v>-3.94913E-6</c:v>
                </c:pt>
                <c:pt idx="626">
                  <c:v>-3.92305E-6</c:v>
                </c:pt>
                <c:pt idx="627">
                  <c:v>-3.9068E-6</c:v>
                </c:pt>
                <c:pt idx="628">
                  <c:v>-3.90571E-6</c:v>
                </c:pt>
                <c:pt idx="629">
                  <c:v>-3.90046E-6</c:v>
                </c:pt>
                <c:pt idx="630">
                  <c:v>-3.89371E-6</c:v>
                </c:pt>
                <c:pt idx="631">
                  <c:v>-3.87529E-6</c:v>
                </c:pt>
                <c:pt idx="632">
                  <c:v>-3.85921E-6</c:v>
                </c:pt>
                <c:pt idx="633">
                  <c:v>-3.86054E-6</c:v>
                </c:pt>
                <c:pt idx="634">
                  <c:v>-3.85096E-6</c:v>
                </c:pt>
                <c:pt idx="635">
                  <c:v>-3.84821E-6</c:v>
                </c:pt>
                <c:pt idx="636">
                  <c:v>-3.82438E-6</c:v>
                </c:pt>
                <c:pt idx="637">
                  <c:v>-3.81838E-6</c:v>
                </c:pt>
                <c:pt idx="638">
                  <c:v>-3.81579E-6</c:v>
                </c:pt>
                <c:pt idx="639">
                  <c:v>-3.80496E-6</c:v>
                </c:pt>
                <c:pt idx="640">
                  <c:v>-3.79587E-6</c:v>
                </c:pt>
                <c:pt idx="641">
                  <c:v>-3.76654E-6</c:v>
                </c:pt>
                <c:pt idx="642">
                  <c:v>-3.73037E-6</c:v>
                </c:pt>
                <c:pt idx="643">
                  <c:v>-3.74571E-6</c:v>
                </c:pt>
                <c:pt idx="644">
                  <c:v>-3.72079E-6</c:v>
                </c:pt>
                <c:pt idx="645">
                  <c:v>-3.71654E-6</c:v>
                </c:pt>
                <c:pt idx="646">
                  <c:v>-3.69762E-6</c:v>
                </c:pt>
                <c:pt idx="647">
                  <c:v>-3.69337E-6</c:v>
                </c:pt>
                <c:pt idx="648">
                  <c:v>-3.69179E-6</c:v>
                </c:pt>
                <c:pt idx="649">
                  <c:v>-3.69279E-6</c:v>
                </c:pt>
                <c:pt idx="650">
                  <c:v>-3.6852E-6</c:v>
                </c:pt>
                <c:pt idx="651">
                  <c:v>-3.66654E-6</c:v>
                </c:pt>
                <c:pt idx="652">
                  <c:v>-3.65979E-6</c:v>
                </c:pt>
                <c:pt idx="653">
                  <c:v>-3.65987E-6</c:v>
                </c:pt>
                <c:pt idx="654">
                  <c:v>-3.65395E-6</c:v>
                </c:pt>
                <c:pt idx="655">
                  <c:v>-3.64895E-6</c:v>
                </c:pt>
                <c:pt idx="656">
                  <c:v>-3.63253E-6</c:v>
                </c:pt>
                <c:pt idx="657">
                  <c:v>-3.61828E-6</c:v>
                </c:pt>
                <c:pt idx="658">
                  <c:v>-3.61895E-6</c:v>
                </c:pt>
                <c:pt idx="659">
                  <c:v>-3.60995E-6</c:v>
                </c:pt>
                <c:pt idx="660">
                  <c:v>-3.59453E-6</c:v>
                </c:pt>
                <c:pt idx="661">
                  <c:v>-3.57303E-6</c:v>
                </c:pt>
                <c:pt idx="662">
                  <c:v>-3.56178E-6</c:v>
                </c:pt>
                <c:pt idx="663">
                  <c:v>-3.55937E-6</c:v>
                </c:pt>
                <c:pt idx="664">
                  <c:v>-3.55345E-6</c:v>
                </c:pt>
                <c:pt idx="665">
                  <c:v>-3.5387E-6</c:v>
                </c:pt>
                <c:pt idx="666">
                  <c:v>-3.51378E-6</c:v>
                </c:pt>
                <c:pt idx="667">
                  <c:v>-3.49745E-6</c:v>
                </c:pt>
                <c:pt idx="668">
                  <c:v>-3.50203E-6</c:v>
                </c:pt>
                <c:pt idx="669">
                  <c:v>-3.49811E-6</c:v>
                </c:pt>
                <c:pt idx="670">
                  <c:v>-3.49278E-6</c:v>
                </c:pt>
                <c:pt idx="671">
                  <c:v>-3.46503E-6</c:v>
                </c:pt>
                <c:pt idx="672">
                  <c:v>-3.44453E-6</c:v>
                </c:pt>
                <c:pt idx="673">
                  <c:v>-3.44386E-6</c:v>
                </c:pt>
                <c:pt idx="674">
                  <c:v>-3.42986E-6</c:v>
                </c:pt>
                <c:pt idx="675">
                  <c:v>-3.40528E-6</c:v>
                </c:pt>
                <c:pt idx="676">
                  <c:v>-3.37669E-6</c:v>
                </c:pt>
                <c:pt idx="677">
                  <c:v>-3.37469E-6</c:v>
                </c:pt>
                <c:pt idx="678">
                  <c:v>-3.37436E-6</c:v>
                </c:pt>
                <c:pt idx="679">
                  <c:v>-3.37127E-6</c:v>
                </c:pt>
                <c:pt idx="680">
                  <c:v>-3.37111E-6</c:v>
                </c:pt>
                <c:pt idx="681">
                  <c:v>-3.35961E-6</c:v>
                </c:pt>
                <c:pt idx="682">
                  <c:v>-3.34911E-6</c:v>
                </c:pt>
                <c:pt idx="683">
                  <c:v>-3.34594E-6</c:v>
                </c:pt>
                <c:pt idx="684">
                  <c:v>-3.34394E-6</c:v>
                </c:pt>
                <c:pt idx="685">
                  <c:v>-3.33436E-6</c:v>
                </c:pt>
                <c:pt idx="686">
                  <c:v>-3.31161E-6</c:v>
                </c:pt>
                <c:pt idx="687">
                  <c:v>-3.2796E-6</c:v>
                </c:pt>
                <c:pt idx="688">
                  <c:v>-3.28069E-6</c:v>
                </c:pt>
                <c:pt idx="689">
                  <c:v>-3.27952E-6</c:v>
                </c:pt>
                <c:pt idx="690">
                  <c:v>-3.26602E-6</c:v>
                </c:pt>
                <c:pt idx="691">
                  <c:v>-3.25277E-6</c:v>
                </c:pt>
                <c:pt idx="692">
                  <c:v>-3.24585E-6</c:v>
                </c:pt>
                <c:pt idx="693">
                  <c:v>-3.24677E-6</c:v>
                </c:pt>
                <c:pt idx="694">
                  <c:v>-3.23702E-6</c:v>
                </c:pt>
                <c:pt idx="695">
                  <c:v>-3.22552E-6</c:v>
                </c:pt>
                <c:pt idx="696">
                  <c:v>-3.19177E-6</c:v>
                </c:pt>
                <c:pt idx="697">
                  <c:v>-3.1786E-6</c:v>
                </c:pt>
                <c:pt idx="698">
                  <c:v>-3.1736E-6</c:v>
                </c:pt>
                <c:pt idx="699">
                  <c:v>-3.16735E-6</c:v>
                </c:pt>
                <c:pt idx="700">
                  <c:v>-3.15827E-6</c:v>
                </c:pt>
                <c:pt idx="701">
                  <c:v>-3.11677E-6</c:v>
                </c:pt>
                <c:pt idx="702">
                  <c:v>-3.08693E-6</c:v>
                </c:pt>
                <c:pt idx="703">
                  <c:v>-3.09368E-6</c:v>
                </c:pt>
                <c:pt idx="704">
                  <c:v>-3.0861E-6</c:v>
                </c:pt>
                <c:pt idx="705">
                  <c:v>-3.07343E-6</c:v>
                </c:pt>
                <c:pt idx="706">
                  <c:v>-3.05585E-6</c:v>
                </c:pt>
                <c:pt idx="707">
                  <c:v>-3.05393E-6</c:v>
                </c:pt>
                <c:pt idx="708">
                  <c:v>-3.0536E-6</c:v>
                </c:pt>
                <c:pt idx="709">
                  <c:v>-3.05085E-6</c:v>
                </c:pt>
                <c:pt idx="710">
                  <c:v>-3.05001E-6</c:v>
                </c:pt>
                <c:pt idx="711">
                  <c:v>-3.0306E-6</c:v>
                </c:pt>
                <c:pt idx="712">
                  <c:v>-3.02093E-6</c:v>
                </c:pt>
                <c:pt idx="713">
                  <c:v>-3.02093E-6</c:v>
                </c:pt>
                <c:pt idx="714">
                  <c:v>-3.01718E-6</c:v>
                </c:pt>
                <c:pt idx="715">
                  <c:v>-3.00601E-6</c:v>
                </c:pt>
                <c:pt idx="716">
                  <c:v>-2.97143E-6</c:v>
                </c:pt>
                <c:pt idx="717">
                  <c:v>-2.95718E-6</c:v>
                </c:pt>
                <c:pt idx="718">
                  <c:v>-2.95718E-6</c:v>
                </c:pt>
                <c:pt idx="719">
                  <c:v>-2.94768E-6</c:v>
                </c:pt>
                <c:pt idx="720">
                  <c:v>-2.93851E-6</c:v>
                </c:pt>
                <c:pt idx="721">
                  <c:v>-2.91951E-6</c:v>
                </c:pt>
                <c:pt idx="722">
                  <c:v>-2.89159E-6</c:v>
                </c:pt>
                <c:pt idx="723">
                  <c:v>-2.89309E-6</c:v>
                </c:pt>
                <c:pt idx="724">
                  <c:v>-2.88592E-6</c:v>
                </c:pt>
                <c:pt idx="725">
                  <c:v>-2.87151E-6</c:v>
                </c:pt>
                <c:pt idx="726">
                  <c:v>-2.85509E-6</c:v>
                </c:pt>
                <c:pt idx="727">
                  <c:v>-2.82892E-6</c:v>
                </c:pt>
                <c:pt idx="728">
                  <c:v>-2.83259E-6</c:v>
                </c:pt>
                <c:pt idx="729">
                  <c:v>-2.81967E-6</c:v>
                </c:pt>
                <c:pt idx="730">
                  <c:v>-2.79659E-6</c:v>
                </c:pt>
                <c:pt idx="731">
                  <c:v>-2.74475E-6</c:v>
                </c:pt>
                <c:pt idx="732">
                  <c:v>-2.73867E-6</c:v>
                </c:pt>
                <c:pt idx="733">
                  <c:v>-2.73958E-6</c:v>
                </c:pt>
                <c:pt idx="734">
                  <c:v>-2.73617E-6</c:v>
                </c:pt>
                <c:pt idx="735">
                  <c:v>-2.7345E-6</c:v>
                </c:pt>
                <c:pt idx="736">
                  <c:v>-2.72625E-6</c:v>
                </c:pt>
                <c:pt idx="737">
                  <c:v>-2.71675E-6</c:v>
                </c:pt>
                <c:pt idx="738">
                  <c:v>-2.71417E-6</c:v>
                </c:pt>
                <c:pt idx="739">
                  <c:v>-2.70792E-6</c:v>
                </c:pt>
                <c:pt idx="740">
                  <c:v>-2.69833E-6</c:v>
                </c:pt>
                <c:pt idx="741">
                  <c:v>-2.66925E-6</c:v>
                </c:pt>
                <c:pt idx="742">
                  <c:v>-2.63916E-6</c:v>
                </c:pt>
                <c:pt idx="743">
                  <c:v>-2.63558E-6</c:v>
                </c:pt>
                <c:pt idx="744">
                  <c:v>-2.62758E-6</c:v>
                </c:pt>
                <c:pt idx="745">
                  <c:v>-2.62216E-6</c:v>
                </c:pt>
                <c:pt idx="746">
                  <c:v>-2.61075E-6</c:v>
                </c:pt>
                <c:pt idx="747">
                  <c:v>-2.59149E-6</c:v>
                </c:pt>
                <c:pt idx="748">
                  <c:v>-2.58591E-6</c:v>
                </c:pt>
                <c:pt idx="749">
                  <c:v>-2.56991E-6</c:v>
                </c:pt>
                <c:pt idx="750">
                  <c:v>-2.55116E-6</c:v>
                </c:pt>
                <c:pt idx="751">
                  <c:v>-2.52341E-6</c:v>
                </c:pt>
                <c:pt idx="752">
                  <c:v>-2.50399E-6</c:v>
                </c:pt>
                <c:pt idx="753">
                  <c:v>-2.49907E-6</c:v>
                </c:pt>
                <c:pt idx="754">
                  <c:v>-2.49124E-6</c:v>
                </c:pt>
                <c:pt idx="755">
                  <c:v>-2.47816E-6</c:v>
                </c:pt>
                <c:pt idx="756">
                  <c:v>-2.44516E-6</c:v>
                </c:pt>
                <c:pt idx="757">
                  <c:v>-2.42141E-6</c:v>
                </c:pt>
                <c:pt idx="758">
                  <c:v>-2.41324E-6</c:v>
                </c:pt>
                <c:pt idx="759">
                  <c:v>-2.4009E-6</c:v>
                </c:pt>
                <c:pt idx="760">
                  <c:v>-2.3874E-6</c:v>
                </c:pt>
                <c:pt idx="761">
                  <c:v>-2.36482E-6</c:v>
                </c:pt>
                <c:pt idx="762">
                  <c:v>-2.34799E-6</c:v>
                </c:pt>
                <c:pt idx="763">
                  <c:v>-2.34024E-6</c:v>
                </c:pt>
                <c:pt idx="764">
                  <c:v>-2.3249E-6</c:v>
                </c:pt>
                <c:pt idx="765">
                  <c:v>-2.3064E-6</c:v>
                </c:pt>
                <c:pt idx="766">
                  <c:v>-2.28048E-6</c:v>
                </c:pt>
                <c:pt idx="767">
                  <c:v>-2.25398E-6</c:v>
                </c:pt>
                <c:pt idx="768">
                  <c:v>-2.24273E-6</c:v>
                </c:pt>
                <c:pt idx="769">
                  <c:v>-2.22781E-6</c:v>
                </c:pt>
                <c:pt idx="770">
                  <c:v>-2.20973E-6</c:v>
                </c:pt>
                <c:pt idx="771">
                  <c:v>-2.17781E-6</c:v>
                </c:pt>
                <c:pt idx="772">
                  <c:v>-2.14756E-6</c:v>
                </c:pt>
                <c:pt idx="773">
                  <c:v>-2.13981E-6</c:v>
                </c:pt>
                <c:pt idx="774">
                  <c:v>-2.11631E-6</c:v>
                </c:pt>
                <c:pt idx="775">
                  <c:v>-2.09398E-6</c:v>
                </c:pt>
                <c:pt idx="776">
                  <c:v>-2.05981E-6</c:v>
                </c:pt>
                <c:pt idx="777">
                  <c:v>-2.03272E-6</c:v>
                </c:pt>
                <c:pt idx="778">
                  <c:v>-2.01947E-6</c:v>
                </c:pt>
                <c:pt idx="779">
                  <c:v>-1.99072E-6</c:v>
                </c:pt>
                <c:pt idx="780">
                  <c:v>-1.96964E-6</c:v>
                </c:pt>
                <c:pt idx="781">
                  <c:v>-1.92489E-6</c:v>
                </c:pt>
                <c:pt idx="782">
                  <c:v>-1.89063E-6</c:v>
                </c:pt>
                <c:pt idx="783">
                  <c:v>-1.86788E-6</c:v>
                </c:pt>
                <c:pt idx="784">
                  <c:v>-1.84288E-6</c:v>
                </c:pt>
                <c:pt idx="785">
                  <c:v>-1.8028E-6</c:v>
                </c:pt>
                <c:pt idx="786">
                  <c:v>-1.74663E-6</c:v>
                </c:pt>
                <c:pt idx="787">
                  <c:v>-1.72513E-6</c:v>
                </c:pt>
                <c:pt idx="788">
                  <c:v>-1.69813E-6</c:v>
                </c:pt>
                <c:pt idx="789">
                  <c:v>-1.66054E-6</c:v>
                </c:pt>
                <c:pt idx="790">
                  <c:v>-1.62529E-6</c:v>
                </c:pt>
                <c:pt idx="791">
                  <c:v>-1.56746E-6</c:v>
                </c:pt>
                <c:pt idx="792">
                  <c:v>-1.50879E-6</c:v>
                </c:pt>
                <c:pt idx="793">
                  <c:v>-1.4672E-6</c:v>
                </c:pt>
                <c:pt idx="794">
                  <c:v>-1.4262E-6</c:v>
                </c:pt>
                <c:pt idx="795">
                  <c:v>-1.38478E-6</c:v>
                </c:pt>
                <c:pt idx="796">
                  <c:v>-1.31695E-6</c:v>
                </c:pt>
                <c:pt idx="797">
                  <c:v>-1.25619E-6</c:v>
                </c:pt>
                <c:pt idx="798">
                  <c:v>-1.21311E-6</c:v>
                </c:pt>
                <c:pt idx="799">
                  <c:v>-1.14677E-6</c:v>
                </c:pt>
                <c:pt idx="800">
                  <c:v>-1.09594E-6</c:v>
                </c:pt>
                <c:pt idx="801">
                  <c:v>-1.01335E-6</c:v>
                </c:pt>
                <c:pt idx="802">
                  <c:v>-9.39432E-7</c:v>
                </c:pt>
                <c:pt idx="803">
                  <c:v>-8.82513E-7</c:v>
                </c:pt>
                <c:pt idx="804">
                  <c:v>-7.91259E-7</c:v>
                </c:pt>
                <c:pt idx="805">
                  <c:v>-7.20923E-7</c:v>
                </c:pt>
                <c:pt idx="806">
                  <c:v>-6.2392E-7</c:v>
                </c:pt>
                <c:pt idx="807">
                  <c:v>-5.14999E-7</c:v>
                </c:pt>
                <c:pt idx="808">
                  <c:v>-4.56247E-7</c:v>
                </c:pt>
                <c:pt idx="809">
                  <c:v>-3.6866E-7</c:v>
                </c:pt>
                <c:pt idx="810">
                  <c:v>-2.72406E-7</c:v>
                </c:pt>
                <c:pt idx="811">
                  <c:v>-1.48151E-7</c:v>
                </c:pt>
                <c:pt idx="812">
                  <c:v>-4.36475E-8</c:v>
                </c:pt>
                <c:pt idx="813">
                  <c:v>6.04398E-8</c:v>
                </c:pt>
                <c:pt idx="814">
                  <c:v>1.77028E-7</c:v>
                </c:pt>
                <c:pt idx="815">
                  <c:v>2.88365E-7</c:v>
                </c:pt>
                <c:pt idx="816">
                  <c:v>4.57788E-7</c:v>
                </c:pt>
                <c:pt idx="817">
                  <c:v>5.8221E-7</c:v>
                </c:pt>
                <c:pt idx="818">
                  <c:v>7.00631E-7</c:v>
                </c:pt>
                <c:pt idx="819">
                  <c:v>8.31553E-7</c:v>
                </c:pt>
                <c:pt idx="820">
                  <c:v>9.86725E-7</c:v>
                </c:pt>
                <c:pt idx="821">
                  <c:v>1.1484E-6</c:v>
                </c:pt>
                <c:pt idx="822">
                  <c:v>1.30532E-6</c:v>
                </c:pt>
                <c:pt idx="823">
                  <c:v>1.46041E-6</c:v>
                </c:pt>
                <c:pt idx="824">
                  <c:v>1.62483E-6</c:v>
                </c:pt>
                <c:pt idx="825">
                  <c:v>1.78701E-6</c:v>
                </c:pt>
                <c:pt idx="826">
                  <c:v>2.01776E-6</c:v>
                </c:pt>
                <c:pt idx="827">
                  <c:v>2.18477E-6</c:v>
                </c:pt>
                <c:pt idx="828">
                  <c:v>2.38511E-6</c:v>
                </c:pt>
                <c:pt idx="829">
                  <c:v>2.55154E-6</c:v>
                </c:pt>
                <c:pt idx="830">
                  <c:v>2.75654E-6</c:v>
                </c:pt>
                <c:pt idx="831">
                  <c:v>2.99364E-6</c:v>
                </c:pt>
                <c:pt idx="832">
                  <c:v>3.20498E-6</c:v>
                </c:pt>
                <c:pt idx="833">
                  <c:v>3.4009E-6</c:v>
                </c:pt>
                <c:pt idx="834">
                  <c:v>3.61774E-6</c:v>
                </c:pt>
                <c:pt idx="835">
                  <c:v>3.83667E-6</c:v>
                </c:pt>
                <c:pt idx="836">
                  <c:v>4.09318E-6</c:v>
                </c:pt>
                <c:pt idx="837">
                  <c:v>4.33227E-6</c:v>
                </c:pt>
                <c:pt idx="838">
                  <c:v>4.55078E-6</c:v>
                </c:pt>
                <c:pt idx="839">
                  <c:v>4.78712E-6</c:v>
                </c:pt>
                <c:pt idx="840">
                  <c:v>5.03796E-6</c:v>
                </c:pt>
                <c:pt idx="841">
                  <c:v>5.30781E-6</c:v>
                </c:pt>
                <c:pt idx="842">
                  <c:v>5.5824E-6</c:v>
                </c:pt>
                <c:pt idx="843">
                  <c:v>5.80699E-6</c:v>
                </c:pt>
                <c:pt idx="844">
                  <c:v>6.06117E-6</c:v>
                </c:pt>
                <c:pt idx="845">
                  <c:v>6.32001E-6</c:v>
                </c:pt>
                <c:pt idx="846">
                  <c:v>6.59794E-6</c:v>
                </c:pt>
                <c:pt idx="847">
                  <c:v>6.88903E-6</c:v>
                </c:pt>
                <c:pt idx="848">
                  <c:v>7.15038E-6</c:v>
                </c:pt>
                <c:pt idx="849">
                  <c:v>7.39497E-6</c:v>
                </c:pt>
                <c:pt idx="850">
                  <c:v>7.65606E-6</c:v>
                </c:pt>
                <c:pt idx="851">
                  <c:v>7.96683E-6</c:v>
                </c:pt>
                <c:pt idx="852">
                  <c:v>8.24717E-6</c:v>
                </c:pt>
                <c:pt idx="853">
                  <c:v>8.5051E-6</c:v>
                </c:pt>
                <c:pt idx="854">
                  <c:v>8.77952E-6</c:v>
                </c:pt>
                <c:pt idx="855">
                  <c:v>9.03553E-6</c:v>
                </c:pt>
                <c:pt idx="856">
                  <c:v>9.32463E-6</c:v>
                </c:pt>
                <c:pt idx="857">
                  <c:v>9.58705E-6</c:v>
                </c:pt>
                <c:pt idx="858">
                  <c:v>9.83165E-6</c:v>
                </c:pt>
                <c:pt idx="859">
                  <c:v>1.00941E-5</c:v>
                </c:pt>
                <c:pt idx="860">
                  <c:v>1.03567E-5</c:v>
                </c:pt>
                <c:pt idx="861">
                  <c:v>1.06294E-5</c:v>
                </c:pt>
                <c:pt idx="862">
                  <c:v>1.08858E-5</c:v>
                </c:pt>
                <c:pt idx="863">
                  <c:v>1.11138E-5</c:v>
                </c:pt>
                <c:pt idx="864">
                  <c:v>1.13705E-5</c:v>
                </c:pt>
                <c:pt idx="865">
                  <c:v>1.1609E-5</c:v>
                </c:pt>
                <c:pt idx="866">
                  <c:v>1.18651E-5</c:v>
                </c:pt>
                <c:pt idx="867">
                  <c:v>1.20994E-5</c:v>
                </c:pt>
                <c:pt idx="868">
                  <c:v>1.2315E-5</c:v>
                </c:pt>
                <c:pt idx="869">
                  <c:v>1.25086E-5</c:v>
                </c:pt>
                <c:pt idx="870">
                  <c:v>1.27135E-5</c:v>
                </c:pt>
                <c:pt idx="871">
                  <c:v>1.2959E-5</c:v>
                </c:pt>
                <c:pt idx="872">
                  <c:v>1.31528E-5</c:v>
                </c:pt>
                <c:pt idx="873">
                  <c:v>1.33174E-5</c:v>
                </c:pt>
                <c:pt idx="874">
                  <c:v>1.35022E-5</c:v>
                </c:pt>
                <c:pt idx="875">
                  <c:v>1.36674E-5</c:v>
                </c:pt>
                <c:pt idx="876">
                  <c:v>1.38729E-5</c:v>
                </c:pt>
                <c:pt idx="877">
                  <c:v>1.40268E-5</c:v>
                </c:pt>
                <c:pt idx="878">
                  <c:v>1.41512E-5</c:v>
                </c:pt>
                <c:pt idx="879">
                  <c:v>1.429E-5</c:v>
                </c:pt>
                <c:pt idx="880">
                  <c:v>1.44071E-5</c:v>
                </c:pt>
                <c:pt idx="881">
                  <c:v>1.45705E-5</c:v>
                </c:pt>
                <c:pt idx="882">
                  <c:v>1.46759E-5</c:v>
                </c:pt>
                <c:pt idx="883">
                  <c:v>1.47585E-5</c:v>
                </c:pt>
                <c:pt idx="884">
                  <c:v>1.48708E-5</c:v>
                </c:pt>
                <c:pt idx="885">
                  <c:v>1.49368E-5</c:v>
                </c:pt>
                <c:pt idx="886">
                  <c:v>1.50546E-5</c:v>
                </c:pt>
                <c:pt idx="887">
                  <c:v>1.51338E-5</c:v>
                </c:pt>
                <c:pt idx="888">
                  <c:v>1.51794E-5</c:v>
                </c:pt>
                <c:pt idx="889">
                  <c:v>1.52262E-5</c:v>
                </c:pt>
                <c:pt idx="890">
                  <c:v>1.52677E-5</c:v>
                </c:pt>
                <c:pt idx="891">
                  <c:v>1.53334E-5</c:v>
                </c:pt>
                <c:pt idx="892">
                  <c:v>1.53599E-5</c:v>
                </c:pt>
                <c:pt idx="893">
                  <c:v>1.53604E-5</c:v>
                </c:pt>
                <c:pt idx="894">
                  <c:v>1.53665E-5</c:v>
                </c:pt>
                <c:pt idx="895">
                  <c:v>1.53787E-5</c:v>
                </c:pt>
                <c:pt idx="896">
                  <c:v>1.54083E-5</c:v>
                </c:pt>
                <c:pt idx="897">
                  <c:v>1.54184E-5</c:v>
                </c:pt>
                <c:pt idx="898">
                  <c:v>1.53911E-5</c:v>
                </c:pt>
                <c:pt idx="899">
                  <c:v>1.53761E-5</c:v>
                </c:pt>
                <c:pt idx="900">
                  <c:v>1.53496E-5</c:v>
                </c:pt>
                <c:pt idx="901">
                  <c:v>1.53575E-5</c:v>
                </c:pt>
                <c:pt idx="902">
                  <c:v>1.5328E-5</c:v>
                </c:pt>
                <c:pt idx="903">
                  <c:v>1.52701E-5</c:v>
                </c:pt>
                <c:pt idx="904">
                  <c:v>1.52302E-5</c:v>
                </c:pt>
                <c:pt idx="905">
                  <c:v>1.51809E-5</c:v>
                </c:pt>
                <c:pt idx="906">
                  <c:v>1.51664E-5</c:v>
                </c:pt>
                <c:pt idx="907">
                  <c:v>1.50977E-5</c:v>
                </c:pt>
                <c:pt idx="908">
                  <c:v>1.50185E-5</c:v>
                </c:pt>
                <c:pt idx="909">
                  <c:v>1.49558E-5</c:v>
                </c:pt>
                <c:pt idx="910">
                  <c:v>1.48996E-5</c:v>
                </c:pt>
                <c:pt idx="911">
                  <c:v>1.48678E-5</c:v>
                </c:pt>
                <c:pt idx="912">
                  <c:v>1.47889E-5</c:v>
                </c:pt>
                <c:pt idx="913">
                  <c:v>1.46851E-5</c:v>
                </c:pt>
                <c:pt idx="914">
                  <c:v>1.46054E-5</c:v>
                </c:pt>
                <c:pt idx="915">
                  <c:v>1.45218E-5</c:v>
                </c:pt>
                <c:pt idx="916">
                  <c:v>1.44506E-5</c:v>
                </c:pt>
                <c:pt idx="917">
                  <c:v>1.43664E-5</c:v>
                </c:pt>
                <c:pt idx="918">
                  <c:v>1.42574E-5</c:v>
                </c:pt>
                <c:pt idx="919">
                  <c:v>1.41659E-5</c:v>
                </c:pt>
                <c:pt idx="920">
                  <c:v>1.40561E-5</c:v>
                </c:pt>
                <c:pt idx="921">
                  <c:v>1.39857E-5</c:v>
                </c:pt>
                <c:pt idx="922">
                  <c:v>1.38877E-5</c:v>
                </c:pt>
                <c:pt idx="923">
                  <c:v>1.3765E-5</c:v>
                </c:pt>
                <c:pt idx="924">
                  <c:v>1.36562E-5</c:v>
                </c:pt>
                <c:pt idx="925">
                  <c:v>1.35499E-5</c:v>
                </c:pt>
                <c:pt idx="926">
                  <c:v>1.34551E-5</c:v>
                </c:pt>
                <c:pt idx="927">
                  <c:v>1.33492E-5</c:v>
                </c:pt>
                <c:pt idx="928">
                  <c:v>1.32186E-5</c:v>
                </c:pt>
                <c:pt idx="929">
                  <c:v>1.30968E-5</c:v>
                </c:pt>
                <c:pt idx="930">
                  <c:v>1.29848E-5</c:v>
                </c:pt>
                <c:pt idx="931">
                  <c:v>1.28865E-5</c:v>
                </c:pt>
                <c:pt idx="932">
                  <c:v>1.27592E-5</c:v>
                </c:pt>
                <c:pt idx="933">
                  <c:v>1.26371E-5</c:v>
                </c:pt>
                <c:pt idx="934">
                  <c:v>1.25186E-5</c:v>
                </c:pt>
                <c:pt idx="935">
                  <c:v>1.23946E-5</c:v>
                </c:pt>
                <c:pt idx="936">
                  <c:v>1.23102E-5</c:v>
                </c:pt>
                <c:pt idx="937">
                  <c:v>1.21876E-5</c:v>
                </c:pt>
                <c:pt idx="938">
                  <c:v>1.20531E-5</c:v>
                </c:pt>
                <c:pt idx="939">
                  <c:v>1.19662E-5</c:v>
                </c:pt>
                <c:pt idx="940">
                  <c:v>1.18111E-5</c:v>
                </c:pt>
                <c:pt idx="941">
                  <c:v>1.17151E-5</c:v>
                </c:pt>
                <c:pt idx="942">
                  <c:v>1.1619E-5</c:v>
                </c:pt>
                <c:pt idx="943">
                  <c:v>1.14839E-5</c:v>
                </c:pt>
                <c:pt idx="944">
                  <c:v>1.13778E-5</c:v>
                </c:pt>
                <c:pt idx="945">
                  <c:v>1.12608E-5</c:v>
                </c:pt>
                <c:pt idx="946">
                  <c:v>1.11771E-5</c:v>
                </c:pt>
                <c:pt idx="947">
                  <c:v>1.1073E-5</c:v>
                </c:pt>
                <c:pt idx="948">
                  <c:v>1.09675E-5</c:v>
                </c:pt>
                <c:pt idx="949">
                  <c:v>1.08581E-5</c:v>
                </c:pt>
                <c:pt idx="950">
                  <c:v>1.0753E-5</c:v>
                </c:pt>
                <c:pt idx="951">
                  <c:v>1.06936E-5</c:v>
                </c:pt>
                <c:pt idx="952">
                  <c:v>1.05814E-5</c:v>
                </c:pt>
                <c:pt idx="953">
                  <c:v>1.04712E-5</c:v>
                </c:pt>
                <c:pt idx="954">
                  <c:v>1.03941E-5</c:v>
                </c:pt>
                <c:pt idx="955">
                  <c:v>1.02759E-5</c:v>
                </c:pt>
                <c:pt idx="956">
                  <c:v>1.02107E-5</c:v>
                </c:pt>
                <c:pt idx="957">
                  <c:v>1.01306E-5</c:v>
                </c:pt>
                <c:pt idx="958">
                  <c:v>1.00543E-5</c:v>
                </c:pt>
                <c:pt idx="959">
                  <c:v>9.94857E-6</c:v>
                </c:pt>
                <c:pt idx="960">
                  <c:v>9.86532E-6</c:v>
                </c:pt>
                <c:pt idx="961">
                  <c:v>9.7969E-6</c:v>
                </c:pt>
                <c:pt idx="962">
                  <c:v>9.73756E-6</c:v>
                </c:pt>
                <c:pt idx="963">
                  <c:v>9.63656E-6</c:v>
                </c:pt>
                <c:pt idx="964">
                  <c:v>9.55464E-6</c:v>
                </c:pt>
                <c:pt idx="965">
                  <c:v>9.4763E-6</c:v>
                </c:pt>
                <c:pt idx="966">
                  <c:v>9.43613E-6</c:v>
                </c:pt>
                <c:pt idx="967">
                  <c:v>9.3583E-6</c:v>
                </c:pt>
                <c:pt idx="968">
                  <c:v>9.27346E-6</c:v>
                </c:pt>
                <c:pt idx="969">
                  <c:v>9.21137E-6</c:v>
                </c:pt>
                <c:pt idx="970">
                  <c:v>9.14212E-6</c:v>
                </c:pt>
                <c:pt idx="971">
                  <c:v>9.09595E-6</c:v>
                </c:pt>
                <c:pt idx="972">
                  <c:v>9.02837E-6</c:v>
                </c:pt>
                <c:pt idx="973">
                  <c:v>8.95011E-6</c:v>
                </c:pt>
                <c:pt idx="974">
                  <c:v>8.89403E-6</c:v>
                </c:pt>
                <c:pt idx="975">
                  <c:v>8.82694E-6</c:v>
                </c:pt>
                <c:pt idx="976">
                  <c:v>8.78786E-6</c:v>
                </c:pt>
                <c:pt idx="977">
                  <c:v>8.72627E-6</c:v>
                </c:pt>
                <c:pt idx="978">
                  <c:v>8.66269E-6</c:v>
                </c:pt>
                <c:pt idx="979">
                  <c:v>8.60243E-6</c:v>
                </c:pt>
                <c:pt idx="980">
                  <c:v>8.54235E-6</c:v>
                </c:pt>
                <c:pt idx="981">
                  <c:v>8.50301E-6</c:v>
                </c:pt>
                <c:pt idx="982">
                  <c:v>8.46668E-6</c:v>
                </c:pt>
                <c:pt idx="983">
                  <c:v>8.39709E-6</c:v>
                </c:pt>
                <c:pt idx="984">
                  <c:v>8.34417E-6</c:v>
                </c:pt>
                <c:pt idx="985">
                  <c:v>8.28784E-6</c:v>
                </c:pt>
                <c:pt idx="986">
                  <c:v>8.25467E-6</c:v>
                </c:pt>
                <c:pt idx="987">
                  <c:v>8.20908E-6</c:v>
                </c:pt>
                <c:pt idx="988">
                  <c:v>8.16117E-6</c:v>
                </c:pt>
                <c:pt idx="989">
                  <c:v>8.0995E-6</c:v>
                </c:pt>
                <c:pt idx="990">
                  <c:v>8.05433E-6</c:v>
                </c:pt>
                <c:pt idx="991">
                  <c:v>8.02524E-6</c:v>
                </c:pt>
                <c:pt idx="992">
                  <c:v>7.98324E-6</c:v>
                </c:pt>
                <c:pt idx="993">
                  <c:v>7.92949E-6</c:v>
                </c:pt>
                <c:pt idx="994">
                  <c:v>7.87932E-6</c:v>
                </c:pt>
                <c:pt idx="995">
                  <c:v>7.84532E-6</c:v>
                </c:pt>
                <c:pt idx="996">
                  <c:v>7.81557E-6</c:v>
                </c:pt>
                <c:pt idx="997">
                  <c:v>7.77357E-6</c:v>
                </c:pt>
                <c:pt idx="998">
                  <c:v>7.72807E-6</c:v>
                </c:pt>
                <c:pt idx="999">
                  <c:v>7.67231E-6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5BB-40D4-8DA2-91D11A2B8C7A}"/>
            </c:ext>
          </c:extLst>
        </c:ser>
        <c:ser>
          <c:idx val="2"/>
          <c:order val="2"/>
          <c:tx>
            <c:v>𝛽-CD</c:v>
          </c:tx>
          <c:spPr>
            <a:ln w="381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Modification!$S$5:$S$1004</c:f>
              <c:numCache>
                <c:formatCode>0.00E+00</c:formatCode>
                <c:ptCount val="1000"/>
                <c:pt idx="0">
                  <c:v>0.497674</c:v>
                </c:pt>
                <c:pt idx="1">
                  <c:v>0.49585</c:v>
                </c:pt>
                <c:pt idx="2">
                  <c:v>0.493772</c:v>
                </c:pt>
                <c:pt idx="3">
                  <c:v>0.491873</c:v>
                </c:pt>
                <c:pt idx="4">
                  <c:v>0.489642</c:v>
                </c:pt>
                <c:pt idx="5">
                  <c:v>0.487735</c:v>
                </c:pt>
                <c:pt idx="6">
                  <c:v>0.485809</c:v>
                </c:pt>
                <c:pt idx="7">
                  <c:v>0.483889</c:v>
                </c:pt>
                <c:pt idx="8">
                  <c:v>0.481679</c:v>
                </c:pt>
                <c:pt idx="9">
                  <c:v>0.479839</c:v>
                </c:pt>
                <c:pt idx="10">
                  <c:v>0.477754</c:v>
                </c:pt>
                <c:pt idx="11">
                  <c:v>0.475575</c:v>
                </c:pt>
                <c:pt idx="12">
                  <c:v>0.473669</c:v>
                </c:pt>
                <c:pt idx="13">
                  <c:v>0.471818</c:v>
                </c:pt>
                <c:pt idx="14">
                  <c:v>0.469813</c:v>
                </c:pt>
                <c:pt idx="15">
                  <c:v>0.467862</c:v>
                </c:pt>
                <c:pt idx="16">
                  <c:v>0.465596</c:v>
                </c:pt>
                <c:pt idx="17">
                  <c:v>0.463844</c:v>
                </c:pt>
                <c:pt idx="18">
                  <c:v>0.461686</c:v>
                </c:pt>
                <c:pt idx="19">
                  <c:v>0.459912</c:v>
                </c:pt>
                <c:pt idx="20">
                  <c:v>0.457621</c:v>
                </c:pt>
                <c:pt idx="21">
                  <c:v>0.455886</c:v>
                </c:pt>
                <c:pt idx="22">
                  <c:v>0.453876</c:v>
                </c:pt>
                <c:pt idx="23">
                  <c:v>0.451451</c:v>
                </c:pt>
                <c:pt idx="24">
                  <c:v>0.449693</c:v>
                </c:pt>
                <c:pt idx="25">
                  <c:v>0.447819</c:v>
                </c:pt>
                <c:pt idx="26">
                  <c:v>0.445797</c:v>
                </c:pt>
                <c:pt idx="27">
                  <c:v>0.443853</c:v>
                </c:pt>
                <c:pt idx="28">
                  <c:v>0.441797</c:v>
                </c:pt>
                <c:pt idx="29">
                  <c:v>0.439861</c:v>
                </c:pt>
                <c:pt idx="30">
                  <c:v>0.437852</c:v>
                </c:pt>
                <c:pt idx="31">
                  <c:v>0.43587</c:v>
                </c:pt>
                <c:pt idx="32">
                  <c:v>0.43374</c:v>
                </c:pt>
                <c:pt idx="33">
                  <c:v>0.43188</c:v>
                </c:pt>
                <c:pt idx="34">
                  <c:v>0.429845</c:v>
                </c:pt>
                <c:pt idx="35">
                  <c:v>0.427824</c:v>
                </c:pt>
                <c:pt idx="36">
                  <c:v>0.425708</c:v>
                </c:pt>
                <c:pt idx="37">
                  <c:v>0.423866</c:v>
                </c:pt>
                <c:pt idx="38">
                  <c:v>0.421806</c:v>
                </c:pt>
                <c:pt idx="39">
                  <c:v>0.419845</c:v>
                </c:pt>
                <c:pt idx="40">
                  <c:v>0.41767</c:v>
                </c:pt>
                <c:pt idx="41">
                  <c:v>0.415869</c:v>
                </c:pt>
                <c:pt idx="42">
                  <c:v>0.413795</c:v>
                </c:pt>
                <c:pt idx="43">
                  <c:v>0.411919</c:v>
                </c:pt>
                <c:pt idx="44">
                  <c:v>0.409626</c:v>
                </c:pt>
                <c:pt idx="45">
                  <c:v>0.407916</c:v>
                </c:pt>
                <c:pt idx="46">
                  <c:v>0.405774</c:v>
                </c:pt>
                <c:pt idx="47">
                  <c:v>0.403899</c:v>
                </c:pt>
                <c:pt idx="48">
                  <c:v>0.401598</c:v>
                </c:pt>
                <c:pt idx="49">
                  <c:v>0.399919</c:v>
                </c:pt>
                <c:pt idx="50">
                  <c:v>0.397915</c:v>
                </c:pt>
                <c:pt idx="51">
                  <c:v>0.395852</c:v>
                </c:pt>
                <c:pt idx="52">
                  <c:v>0.393872</c:v>
                </c:pt>
                <c:pt idx="53">
                  <c:v>0.391884</c:v>
                </c:pt>
                <c:pt idx="54">
                  <c:v>0.389801</c:v>
                </c:pt>
                <c:pt idx="55">
                  <c:v>0.387886</c:v>
                </c:pt>
                <c:pt idx="56">
                  <c:v>0.385589</c:v>
                </c:pt>
                <c:pt idx="57">
                  <c:v>0.383866</c:v>
                </c:pt>
                <c:pt idx="58">
                  <c:v>0.38186</c:v>
                </c:pt>
                <c:pt idx="59">
                  <c:v>0.379861</c:v>
                </c:pt>
                <c:pt idx="60">
                  <c:v>0.377852</c:v>
                </c:pt>
                <c:pt idx="61">
                  <c:v>0.375894</c:v>
                </c:pt>
                <c:pt idx="62">
                  <c:v>0.373706</c:v>
                </c:pt>
                <c:pt idx="63">
                  <c:v>0.371897</c:v>
                </c:pt>
                <c:pt idx="64">
                  <c:v>0.369771</c:v>
                </c:pt>
                <c:pt idx="65">
                  <c:v>0.36786</c:v>
                </c:pt>
                <c:pt idx="66">
                  <c:v>0.365854</c:v>
                </c:pt>
                <c:pt idx="67">
                  <c:v>0.363894</c:v>
                </c:pt>
                <c:pt idx="68">
                  <c:v>0.361719</c:v>
                </c:pt>
                <c:pt idx="69">
                  <c:v>0.359854</c:v>
                </c:pt>
                <c:pt idx="70">
                  <c:v>0.357799</c:v>
                </c:pt>
                <c:pt idx="71">
                  <c:v>0.355854</c:v>
                </c:pt>
                <c:pt idx="72">
                  <c:v>0.353636</c:v>
                </c:pt>
                <c:pt idx="73">
                  <c:v>0.351917</c:v>
                </c:pt>
                <c:pt idx="74">
                  <c:v>0.349902</c:v>
                </c:pt>
                <c:pt idx="75">
                  <c:v>0.347777</c:v>
                </c:pt>
                <c:pt idx="76">
                  <c:v>0.345892</c:v>
                </c:pt>
                <c:pt idx="77">
                  <c:v>0.343869</c:v>
                </c:pt>
                <c:pt idx="78">
                  <c:v>0.341848</c:v>
                </c:pt>
                <c:pt idx="79">
                  <c:v>0.339874</c:v>
                </c:pt>
                <c:pt idx="80">
                  <c:v>0.337752</c:v>
                </c:pt>
                <c:pt idx="81">
                  <c:v>0.33588</c:v>
                </c:pt>
                <c:pt idx="82">
                  <c:v>0.333799</c:v>
                </c:pt>
                <c:pt idx="83">
                  <c:v>0.331941</c:v>
                </c:pt>
                <c:pt idx="84">
                  <c:v>0.329742</c:v>
                </c:pt>
                <c:pt idx="85">
                  <c:v>0.32787</c:v>
                </c:pt>
                <c:pt idx="86">
                  <c:v>0.325786</c:v>
                </c:pt>
                <c:pt idx="87">
                  <c:v>0.32361</c:v>
                </c:pt>
                <c:pt idx="88">
                  <c:v>0.321585</c:v>
                </c:pt>
                <c:pt idx="89">
                  <c:v>0.319847</c:v>
                </c:pt>
                <c:pt idx="90">
                  <c:v>0.317855</c:v>
                </c:pt>
                <c:pt idx="91">
                  <c:v>0.315892</c:v>
                </c:pt>
                <c:pt idx="92">
                  <c:v>0.31361</c:v>
                </c:pt>
                <c:pt idx="93">
                  <c:v>0.311895</c:v>
                </c:pt>
                <c:pt idx="94">
                  <c:v>0.309877</c:v>
                </c:pt>
                <c:pt idx="95">
                  <c:v>0.307851</c:v>
                </c:pt>
                <c:pt idx="96">
                  <c:v>0.305629</c:v>
                </c:pt>
                <c:pt idx="97">
                  <c:v>0.303889</c:v>
                </c:pt>
                <c:pt idx="98">
                  <c:v>0.301808</c:v>
                </c:pt>
                <c:pt idx="99">
                  <c:v>0.29976</c:v>
                </c:pt>
                <c:pt idx="100">
                  <c:v>0.297863</c:v>
                </c:pt>
                <c:pt idx="101">
                  <c:v>0.29593</c:v>
                </c:pt>
                <c:pt idx="102">
                  <c:v>0.29381</c:v>
                </c:pt>
                <c:pt idx="103">
                  <c:v>0.291864</c:v>
                </c:pt>
                <c:pt idx="104">
                  <c:v>0.289866</c:v>
                </c:pt>
                <c:pt idx="105">
                  <c:v>0.287872</c:v>
                </c:pt>
                <c:pt idx="106">
                  <c:v>0.285774</c:v>
                </c:pt>
                <c:pt idx="107">
                  <c:v>0.283837</c:v>
                </c:pt>
                <c:pt idx="108">
                  <c:v>0.281822</c:v>
                </c:pt>
                <c:pt idx="109">
                  <c:v>0.279854</c:v>
                </c:pt>
                <c:pt idx="110">
                  <c:v>0.277747</c:v>
                </c:pt>
                <c:pt idx="111">
                  <c:v>0.275859</c:v>
                </c:pt>
                <c:pt idx="112">
                  <c:v>0.273604</c:v>
                </c:pt>
                <c:pt idx="113">
                  <c:v>0.271857</c:v>
                </c:pt>
                <c:pt idx="114">
                  <c:v>0.269816</c:v>
                </c:pt>
                <c:pt idx="115">
                  <c:v>0.267843</c:v>
                </c:pt>
                <c:pt idx="116">
                  <c:v>0.265765</c:v>
                </c:pt>
                <c:pt idx="117">
                  <c:v>0.263888</c:v>
                </c:pt>
                <c:pt idx="118">
                  <c:v>0.261881</c:v>
                </c:pt>
                <c:pt idx="119">
                  <c:v>0.259913</c:v>
                </c:pt>
                <c:pt idx="120">
                  <c:v>0.257609</c:v>
                </c:pt>
                <c:pt idx="121">
                  <c:v>0.255923</c:v>
                </c:pt>
                <c:pt idx="122">
                  <c:v>0.25393</c:v>
                </c:pt>
                <c:pt idx="123">
                  <c:v>0.251914</c:v>
                </c:pt>
                <c:pt idx="124">
                  <c:v>0.249636</c:v>
                </c:pt>
                <c:pt idx="125">
                  <c:v>0.247896</c:v>
                </c:pt>
                <c:pt idx="126">
                  <c:v>0.245959</c:v>
                </c:pt>
                <c:pt idx="127">
                  <c:v>0.243898</c:v>
                </c:pt>
                <c:pt idx="128">
                  <c:v>0.241769</c:v>
                </c:pt>
                <c:pt idx="129">
                  <c:v>0.239865</c:v>
                </c:pt>
                <c:pt idx="130">
                  <c:v>0.237859</c:v>
                </c:pt>
                <c:pt idx="131">
                  <c:v>0.23589</c:v>
                </c:pt>
                <c:pt idx="132">
                  <c:v>0.233635</c:v>
                </c:pt>
                <c:pt idx="133">
                  <c:v>0.231895</c:v>
                </c:pt>
                <c:pt idx="134">
                  <c:v>0.229893</c:v>
                </c:pt>
                <c:pt idx="135">
                  <c:v>0.227905</c:v>
                </c:pt>
                <c:pt idx="136">
                  <c:v>0.225631</c:v>
                </c:pt>
                <c:pt idx="137">
                  <c:v>0.223879</c:v>
                </c:pt>
                <c:pt idx="138">
                  <c:v>0.221832</c:v>
                </c:pt>
                <c:pt idx="139">
                  <c:v>0.21969</c:v>
                </c:pt>
                <c:pt idx="140">
                  <c:v>0.217883</c:v>
                </c:pt>
                <c:pt idx="141">
                  <c:v>0.215864</c:v>
                </c:pt>
                <c:pt idx="142">
                  <c:v>0.213839</c:v>
                </c:pt>
                <c:pt idx="143">
                  <c:v>0.211892</c:v>
                </c:pt>
                <c:pt idx="144">
                  <c:v>0.209797</c:v>
                </c:pt>
                <c:pt idx="145">
                  <c:v>0.207887</c:v>
                </c:pt>
                <c:pt idx="146">
                  <c:v>0.205796</c:v>
                </c:pt>
                <c:pt idx="147">
                  <c:v>0.203937</c:v>
                </c:pt>
                <c:pt idx="148">
                  <c:v>0.201776</c:v>
                </c:pt>
                <c:pt idx="149">
                  <c:v>0.199934</c:v>
                </c:pt>
                <c:pt idx="150">
                  <c:v>0.197766</c:v>
                </c:pt>
                <c:pt idx="151">
                  <c:v>0.195914</c:v>
                </c:pt>
                <c:pt idx="152">
                  <c:v>0.193731</c:v>
                </c:pt>
                <c:pt idx="153">
                  <c:v>0.191833</c:v>
                </c:pt>
                <c:pt idx="154">
                  <c:v>0.189822</c:v>
                </c:pt>
                <c:pt idx="155">
                  <c:v>0.187875</c:v>
                </c:pt>
                <c:pt idx="156">
                  <c:v>0.185842</c:v>
                </c:pt>
                <c:pt idx="157">
                  <c:v>0.183883</c:v>
                </c:pt>
                <c:pt idx="158">
                  <c:v>0.181779</c:v>
                </c:pt>
                <c:pt idx="159">
                  <c:v>0.17987</c:v>
                </c:pt>
                <c:pt idx="160">
                  <c:v>0.177796</c:v>
                </c:pt>
                <c:pt idx="161">
                  <c:v>0.175912</c:v>
                </c:pt>
                <c:pt idx="162">
                  <c:v>0.173747</c:v>
                </c:pt>
                <c:pt idx="163">
                  <c:v>0.171885</c:v>
                </c:pt>
                <c:pt idx="164">
                  <c:v>0.169793</c:v>
                </c:pt>
                <c:pt idx="165">
                  <c:v>0.16783</c:v>
                </c:pt>
                <c:pt idx="166">
                  <c:v>0.165782</c:v>
                </c:pt>
                <c:pt idx="167">
                  <c:v>0.163842</c:v>
                </c:pt>
                <c:pt idx="168">
                  <c:v>0.161799</c:v>
                </c:pt>
                <c:pt idx="169">
                  <c:v>0.159868</c:v>
                </c:pt>
                <c:pt idx="170">
                  <c:v>0.157775</c:v>
                </c:pt>
                <c:pt idx="171">
                  <c:v>0.155884</c:v>
                </c:pt>
                <c:pt idx="172">
                  <c:v>0.153653</c:v>
                </c:pt>
                <c:pt idx="173">
                  <c:v>0.151944</c:v>
                </c:pt>
                <c:pt idx="174">
                  <c:v>0.14984</c:v>
                </c:pt>
                <c:pt idx="175">
                  <c:v>0.147836</c:v>
                </c:pt>
                <c:pt idx="176">
                  <c:v>0.14558</c:v>
                </c:pt>
                <c:pt idx="177">
                  <c:v>0.143884</c:v>
                </c:pt>
                <c:pt idx="178">
                  <c:v>0.14189</c:v>
                </c:pt>
                <c:pt idx="179">
                  <c:v>0.139849</c:v>
                </c:pt>
                <c:pt idx="180">
                  <c:v>0.137691</c:v>
                </c:pt>
                <c:pt idx="181">
                  <c:v>0.135895</c:v>
                </c:pt>
                <c:pt idx="182">
                  <c:v>0.133879</c:v>
                </c:pt>
                <c:pt idx="183">
                  <c:v>0.131919</c:v>
                </c:pt>
                <c:pt idx="184">
                  <c:v>0.129599</c:v>
                </c:pt>
                <c:pt idx="185">
                  <c:v>0.127934</c:v>
                </c:pt>
                <c:pt idx="186">
                  <c:v>0.125906</c:v>
                </c:pt>
                <c:pt idx="187">
                  <c:v>0.123895</c:v>
                </c:pt>
                <c:pt idx="188">
                  <c:v>0.121584</c:v>
                </c:pt>
                <c:pt idx="189">
                  <c:v>0.119921</c:v>
                </c:pt>
                <c:pt idx="190">
                  <c:v>0.117887</c:v>
                </c:pt>
                <c:pt idx="191">
                  <c:v>0.115903</c:v>
                </c:pt>
                <c:pt idx="192">
                  <c:v>0.113685</c:v>
                </c:pt>
                <c:pt idx="193">
                  <c:v>0.111857</c:v>
                </c:pt>
                <c:pt idx="194">
                  <c:v>0.109848</c:v>
                </c:pt>
                <c:pt idx="195">
                  <c:v>0.107863</c:v>
                </c:pt>
                <c:pt idx="196">
                  <c:v>0.105602</c:v>
                </c:pt>
                <c:pt idx="197">
                  <c:v>0.103859</c:v>
                </c:pt>
                <c:pt idx="198">
                  <c:v>0.10188</c:v>
                </c:pt>
                <c:pt idx="199">
                  <c:v>0.0998724</c:v>
                </c:pt>
                <c:pt idx="200">
                  <c:v>0.0975878</c:v>
                </c:pt>
                <c:pt idx="201">
                  <c:v>0.0958999</c:v>
                </c:pt>
                <c:pt idx="202">
                  <c:v>0.0938003</c:v>
                </c:pt>
                <c:pt idx="203">
                  <c:v>0.0914548</c:v>
                </c:pt>
                <c:pt idx="204">
                  <c:v>0.0897128</c:v>
                </c:pt>
                <c:pt idx="205">
                  <c:v>0.087839</c:v>
                </c:pt>
                <c:pt idx="206">
                  <c:v>0.0858032</c:v>
                </c:pt>
                <c:pt idx="207">
                  <c:v>0.0838803</c:v>
                </c:pt>
                <c:pt idx="208">
                  <c:v>0.0816186</c:v>
                </c:pt>
                <c:pt idx="209">
                  <c:v>0.0798694</c:v>
                </c:pt>
                <c:pt idx="210">
                  <c:v>0.0778107</c:v>
                </c:pt>
                <c:pt idx="211">
                  <c:v>0.0758807</c:v>
                </c:pt>
                <c:pt idx="212">
                  <c:v>0.0736253</c:v>
                </c:pt>
                <c:pt idx="213">
                  <c:v>0.0718636</c:v>
                </c:pt>
                <c:pt idx="214">
                  <c:v>0.0697336</c:v>
                </c:pt>
                <c:pt idx="215">
                  <c:v>0.0677682</c:v>
                </c:pt>
                <c:pt idx="216">
                  <c:v>0.0655969</c:v>
                </c:pt>
                <c:pt idx="217">
                  <c:v>0.0638444</c:v>
                </c:pt>
                <c:pt idx="218">
                  <c:v>0.0617928</c:v>
                </c:pt>
                <c:pt idx="219">
                  <c:v>0.0598453</c:v>
                </c:pt>
                <c:pt idx="220">
                  <c:v>0.0577753</c:v>
                </c:pt>
                <c:pt idx="221">
                  <c:v>0.0558699</c:v>
                </c:pt>
                <c:pt idx="222">
                  <c:v>0.0537211</c:v>
                </c:pt>
                <c:pt idx="223">
                  <c:v>0.0518678</c:v>
                </c:pt>
                <c:pt idx="224">
                  <c:v>0.0497598</c:v>
                </c:pt>
                <c:pt idx="225">
                  <c:v>0.047924</c:v>
                </c:pt>
                <c:pt idx="226">
                  <c:v>0.0457228</c:v>
                </c:pt>
                <c:pt idx="227">
                  <c:v>0.0438815</c:v>
                </c:pt>
                <c:pt idx="228">
                  <c:v>0.0418648</c:v>
                </c:pt>
                <c:pt idx="229">
                  <c:v>0.0397957</c:v>
                </c:pt>
                <c:pt idx="230">
                  <c:v>0.0378294</c:v>
                </c:pt>
                <c:pt idx="231">
                  <c:v>0.0358665</c:v>
                </c:pt>
                <c:pt idx="232">
                  <c:v>0.0337657</c:v>
                </c:pt>
                <c:pt idx="233">
                  <c:v>0.0318899</c:v>
                </c:pt>
                <c:pt idx="234">
                  <c:v>0.0297869</c:v>
                </c:pt>
                <c:pt idx="235">
                  <c:v>0.0278832</c:v>
                </c:pt>
                <c:pt idx="236">
                  <c:v>0.0256382</c:v>
                </c:pt>
                <c:pt idx="237">
                  <c:v>0.0239273</c:v>
                </c:pt>
                <c:pt idx="238">
                  <c:v>0.0218774</c:v>
                </c:pt>
                <c:pt idx="239">
                  <c:v>0.0199178</c:v>
                </c:pt>
                <c:pt idx="240">
                  <c:v>0.0176223</c:v>
                </c:pt>
                <c:pt idx="241">
                  <c:v>0.0159124</c:v>
                </c:pt>
                <c:pt idx="242">
                  <c:v>0.0139207</c:v>
                </c:pt>
                <c:pt idx="243">
                  <c:v>0.0118486</c:v>
                </c:pt>
                <c:pt idx="244">
                  <c:v>0.00975152</c:v>
                </c:pt>
                <c:pt idx="245">
                  <c:v>0.00788193</c:v>
                </c:pt>
                <c:pt idx="246">
                  <c:v>0.00584985</c:v>
                </c:pt>
                <c:pt idx="247">
                  <c:v>0.00389443</c:v>
                </c:pt>
                <c:pt idx="248">
                  <c:v>0.00160277</c:v>
                </c:pt>
                <c:pt idx="249">
                  <c:v>-7.13992E-5</c:v>
                </c:pt>
                <c:pt idx="250">
                  <c:v>-0.00209432</c:v>
                </c:pt>
                <c:pt idx="251">
                  <c:v>-0.00409307</c:v>
                </c:pt>
                <c:pt idx="252">
                  <c:v>-0.00634848</c:v>
                </c:pt>
                <c:pt idx="253">
                  <c:v>-0.00809765</c:v>
                </c:pt>
                <c:pt idx="254">
                  <c:v>-0.010056</c:v>
                </c:pt>
                <c:pt idx="255">
                  <c:v>-0.0120681</c:v>
                </c:pt>
                <c:pt idx="256">
                  <c:v>-0.014186</c:v>
                </c:pt>
                <c:pt idx="257">
                  <c:v>-0.016131</c:v>
                </c:pt>
                <c:pt idx="258">
                  <c:v>-0.0181564</c:v>
                </c:pt>
                <c:pt idx="259">
                  <c:v>-0.0201039</c:v>
                </c:pt>
                <c:pt idx="260">
                  <c:v>-0.0223577</c:v>
                </c:pt>
                <c:pt idx="261">
                  <c:v>-0.024096</c:v>
                </c:pt>
                <c:pt idx="262">
                  <c:v>-0.0261489</c:v>
                </c:pt>
                <c:pt idx="263">
                  <c:v>-0.0280768</c:v>
                </c:pt>
                <c:pt idx="264">
                  <c:v>-0.0303226</c:v>
                </c:pt>
                <c:pt idx="265">
                  <c:v>-0.0320626</c:v>
                </c:pt>
                <c:pt idx="266">
                  <c:v>-0.0341872</c:v>
                </c:pt>
                <c:pt idx="267">
                  <c:v>-0.0360576</c:v>
                </c:pt>
                <c:pt idx="268">
                  <c:v>-0.0380401</c:v>
                </c:pt>
                <c:pt idx="269">
                  <c:v>-0.0401335</c:v>
                </c:pt>
                <c:pt idx="270">
                  <c:v>-0.0421797</c:v>
                </c:pt>
                <c:pt idx="271">
                  <c:v>-0.044116</c:v>
                </c:pt>
                <c:pt idx="272">
                  <c:v>-0.0461326</c:v>
                </c:pt>
                <c:pt idx="273">
                  <c:v>-0.0480943</c:v>
                </c:pt>
                <c:pt idx="274">
                  <c:v>-0.0501864</c:v>
                </c:pt>
                <c:pt idx="275">
                  <c:v>-0.0520597</c:v>
                </c:pt>
                <c:pt idx="276">
                  <c:v>-0.0541147</c:v>
                </c:pt>
                <c:pt idx="277">
                  <c:v>-0.0560526</c:v>
                </c:pt>
                <c:pt idx="278">
                  <c:v>-0.0580697</c:v>
                </c:pt>
                <c:pt idx="279">
                  <c:v>-0.0600789</c:v>
                </c:pt>
                <c:pt idx="280">
                  <c:v>-0.0623006</c:v>
                </c:pt>
                <c:pt idx="281">
                  <c:v>-0.0641876</c:v>
                </c:pt>
                <c:pt idx="282">
                  <c:v>-0.0662097</c:v>
                </c:pt>
                <c:pt idx="283">
                  <c:v>-0.068141</c:v>
                </c:pt>
                <c:pt idx="284">
                  <c:v>-0.0702572</c:v>
                </c:pt>
                <c:pt idx="285">
                  <c:v>-0.0721189</c:v>
                </c:pt>
                <c:pt idx="286">
                  <c:v>-0.0741347</c:v>
                </c:pt>
                <c:pt idx="287">
                  <c:v>-0.0760826</c:v>
                </c:pt>
                <c:pt idx="288">
                  <c:v>-0.0783639</c:v>
                </c:pt>
                <c:pt idx="289">
                  <c:v>-0.0800656</c:v>
                </c:pt>
                <c:pt idx="290">
                  <c:v>-0.0820818</c:v>
                </c:pt>
                <c:pt idx="291">
                  <c:v>-0.0841943</c:v>
                </c:pt>
                <c:pt idx="292">
                  <c:v>-0.0864214</c:v>
                </c:pt>
                <c:pt idx="293">
                  <c:v>-0.0880556</c:v>
                </c:pt>
                <c:pt idx="294">
                  <c:v>-0.0901906</c:v>
                </c:pt>
                <c:pt idx="295">
                  <c:v>-0.0921535</c:v>
                </c:pt>
                <c:pt idx="296">
                  <c:v>-0.0942831</c:v>
                </c:pt>
                <c:pt idx="297">
                  <c:v>-0.0961114</c:v>
                </c:pt>
                <c:pt idx="298">
                  <c:v>-0.0980985</c:v>
                </c:pt>
                <c:pt idx="299">
                  <c:v>-0.100093</c:v>
                </c:pt>
                <c:pt idx="300">
                  <c:v>-0.102374</c:v>
                </c:pt>
                <c:pt idx="301">
                  <c:v>-0.104084</c:v>
                </c:pt>
                <c:pt idx="302">
                  <c:v>-0.106145</c:v>
                </c:pt>
                <c:pt idx="303">
                  <c:v>-0.10813</c:v>
                </c:pt>
                <c:pt idx="304">
                  <c:v>-0.110413</c:v>
                </c:pt>
                <c:pt idx="305">
                  <c:v>-0.112084</c:v>
                </c:pt>
                <c:pt idx="306">
                  <c:v>-0.114278</c:v>
                </c:pt>
                <c:pt idx="307">
                  <c:v>-0.116136</c:v>
                </c:pt>
                <c:pt idx="308">
                  <c:v>-0.118118</c:v>
                </c:pt>
                <c:pt idx="309">
                  <c:v>-0.120109</c:v>
                </c:pt>
                <c:pt idx="310">
                  <c:v>-0.122154</c:v>
                </c:pt>
                <c:pt idx="311">
                  <c:v>-0.124104</c:v>
                </c:pt>
                <c:pt idx="312">
                  <c:v>-0.126138</c:v>
                </c:pt>
                <c:pt idx="313">
                  <c:v>-0.128083</c:v>
                </c:pt>
                <c:pt idx="314">
                  <c:v>-0.130193</c:v>
                </c:pt>
                <c:pt idx="315">
                  <c:v>-0.1321</c:v>
                </c:pt>
                <c:pt idx="316">
                  <c:v>-0.134083</c:v>
                </c:pt>
                <c:pt idx="317">
                  <c:v>-0.136034</c:v>
                </c:pt>
                <c:pt idx="318">
                  <c:v>-0.138288</c:v>
                </c:pt>
                <c:pt idx="319">
                  <c:v>-0.140071</c:v>
                </c:pt>
                <c:pt idx="320">
                  <c:v>-0.142206</c:v>
                </c:pt>
                <c:pt idx="321">
                  <c:v>-0.144179</c:v>
                </c:pt>
                <c:pt idx="322">
                  <c:v>-0.146186</c:v>
                </c:pt>
                <c:pt idx="323">
                  <c:v>-0.148135</c:v>
                </c:pt>
                <c:pt idx="324">
                  <c:v>-0.150315</c:v>
                </c:pt>
                <c:pt idx="325">
                  <c:v>-0.152066</c:v>
                </c:pt>
                <c:pt idx="326">
                  <c:v>-0.154072</c:v>
                </c:pt>
                <c:pt idx="327">
                  <c:v>-0.156081</c:v>
                </c:pt>
                <c:pt idx="328">
                  <c:v>-0.158295</c:v>
                </c:pt>
                <c:pt idx="329">
                  <c:v>-0.160063</c:v>
                </c:pt>
                <c:pt idx="330">
                  <c:v>-0.162094</c:v>
                </c:pt>
                <c:pt idx="331">
                  <c:v>-0.164151</c:v>
                </c:pt>
                <c:pt idx="332">
                  <c:v>-0.166051</c:v>
                </c:pt>
                <c:pt idx="333">
                  <c:v>-0.168123</c:v>
                </c:pt>
                <c:pt idx="334">
                  <c:v>-0.17015</c:v>
                </c:pt>
                <c:pt idx="335">
                  <c:v>-0.172108</c:v>
                </c:pt>
                <c:pt idx="336">
                  <c:v>-0.174292</c:v>
                </c:pt>
                <c:pt idx="337">
                  <c:v>-0.176088</c:v>
                </c:pt>
                <c:pt idx="338">
                  <c:v>-0.178134</c:v>
                </c:pt>
                <c:pt idx="339">
                  <c:v>-0.18007</c:v>
                </c:pt>
                <c:pt idx="340">
                  <c:v>-0.18222</c:v>
                </c:pt>
                <c:pt idx="341">
                  <c:v>-0.184068</c:v>
                </c:pt>
                <c:pt idx="342">
                  <c:v>-0.186143</c:v>
                </c:pt>
                <c:pt idx="343">
                  <c:v>-0.188064</c:v>
                </c:pt>
                <c:pt idx="344">
                  <c:v>-0.190138</c:v>
                </c:pt>
                <c:pt idx="345">
                  <c:v>-0.192154</c:v>
                </c:pt>
                <c:pt idx="346">
                  <c:v>-0.194194</c:v>
                </c:pt>
                <c:pt idx="347">
                  <c:v>-0.196131</c:v>
                </c:pt>
                <c:pt idx="348">
                  <c:v>-0.198113</c:v>
                </c:pt>
                <c:pt idx="349">
                  <c:v>-0.200109</c:v>
                </c:pt>
                <c:pt idx="350">
                  <c:v>-0.202159</c:v>
                </c:pt>
                <c:pt idx="351">
                  <c:v>-0.204096</c:v>
                </c:pt>
                <c:pt idx="352">
                  <c:v>-0.206159</c:v>
                </c:pt>
                <c:pt idx="353">
                  <c:v>-0.208098</c:v>
                </c:pt>
                <c:pt idx="354">
                  <c:v>-0.210176</c:v>
                </c:pt>
                <c:pt idx="355">
                  <c:v>-0.212128</c:v>
                </c:pt>
                <c:pt idx="356">
                  <c:v>-0.214421</c:v>
                </c:pt>
                <c:pt idx="357">
                  <c:v>-0.216038</c:v>
                </c:pt>
                <c:pt idx="358">
                  <c:v>-0.218191</c:v>
                </c:pt>
                <c:pt idx="359">
                  <c:v>-0.220157</c:v>
                </c:pt>
                <c:pt idx="360">
                  <c:v>-0.222239</c:v>
                </c:pt>
                <c:pt idx="361">
                  <c:v>-0.224134</c:v>
                </c:pt>
                <c:pt idx="362">
                  <c:v>-0.226137</c:v>
                </c:pt>
                <c:pt idx="363">
                  <c:v>-0.228127</c:v>
                </c:pt>
                <c:pt idx="364">
                  <c:v>-0.230314</c:v>
                </c:pt>
                <c:pt idx="365">
                  <c:v>-0.232079</c:v>
                </c:pt>
                <c:pt idx="366">
                  <c:v>-0.234121</c:v>
                </c:pt>
                <c:pt idx="367">
                  <c:v>-0.236111</c:v>
                </c:pt>
                <c:pt idx="368">
                  <c:v>-0.238406</c:v>
                </c:pt>
                <c:pt idx="369">
                  <c:v>-0.240131</c:v>
                </c:pt>
                <c:pt idx="370">
                  <c:v>-0.242245</c:v>
                </c:pt>
                <c:pt idx="371">
                  <c:v>-0.244152</c:v>
                </c:pt>
                <c:pt idx="372">
                  <c:v>-0.246223</c:v>
                </c:pt>
                <c:pt idx="373">
                  <c:v>-0.248128</c:v>
                </c:pt>
                <c:pt idx="374">
                  <c:v>-0.250197</c:v>
                </c:pt>
                <c:pt idx="375">
                  <c:v>-0.25212</c:v>
                </c:pt>
                <c:pt idx="376">
                  <c:v>-0.254201</c:v>
                </c:pt>
                <c:pt idx="377">
                  <c:v>-0.256085</c:v>
                </c:pt>
                <c:pt idx="378">
                  <c:v>-0.258175</c:v>
                </c:pt>
                <c:pt idx="379">
                  <c:v>-0.260091</c:v>
                </c:pt>
                <c:pt idx="380">
                  <c:v>-0.26208</c:v>
                </c:pt>
                <c:pt idx="381">
                  <c:v>-0.264072</c:v>
                </c:pt>
                <c:pt idx="382">
                  <c:v>-0.266187</c:v>
                </c:pt>
                <c:pt idx="383">
                  <c:v>-0.268107</c:v>
                </c:pt>
                <c:pt idx="384">
                  <c:v>-0.270207</c:v>
                </c:pt>
                <c:pt idx="385">
                  <c:v>-0.272155</c:v>
                </c:pt>
                <c:pt idx="386">
                  <c:v>-0.274135</c:v>
                </c:pt>
                <c:pt idx="387">
                  <c:v>-0.276091</c:v>
                </c:pt>
                <c:pt idx="388">
                  <c:v>-0.278256</c:v>
                </c:pt>
                <c:pt idx="389">
                  <c:v>-0.280069</c:v>
                </c:pt>
                <c:pt idx="390">
                  <c:v>-0.282111</c:v>
                </c:pt>
                <c:pt idx="391">
                  <c:v>-0.284101</c:v>
                </c:pt>
                <c:pt idx="392">
                  <c:v>-0.286326</c:v>
                </c:pt>
                <c:pt idx="393">
                  <c:v>-0.288081</c:v>
                </c:pt>
                <c:pt idx="394">
                  <c:v>-0.290074</c:v>
                </c:pt>
                <c:pt idx="395">
                  <c:v>-0.292246</c:v>
                </c:pt>
                <c:pt idx="396">
                  <c:v>-0.29408</c:v>
                </c:pt>
                <c:pt idx="397">
                  <c:v>-0.296146</c:v>
                </c:pt>
                <c:pt idx="398">
                  <c:v>-0.298195</c:v>
                </c:pt>
                <c:pt idx="399">
                  <c:v>-0.300129</c:v>
                </c:pt>
                <c:pt idx="400">
                  <c:v>-0.302183</c:v>
                </c:pt>
                <c:pt idx="401">
                  <c:v>-0.304094</c:v>
                </c:pt>
                <c:pt idx="402">
                  <c:v>-0.30619</c:v>
                </c:pt>
                <c:pt idx="403">
                  <c:v>-0.308062</c:v>
                </c:pt>
                <c:pt idx="404">
                  <c:v>-0.310175</c:v>
                </c:pt>
                <c:pt idx="405">
                  <c:v>-0.312088</c:v>
                </c:pt>
                <c:pt idx="406">
                  <c:v>-0.314156</c:v>
                </c:pt>
                <c:pt idx="407">
                  <c:v>-0.31608</c:v>
                </c:pt>
                <c:pt idx="408">
                  <c:v>-0.318291</c:v>
                </c:pt>
                <c:pt idx="409">
                  <c:v>-0.320174</c:v>
                </c:pt>
                <c:pt idx="410">
                  <c:v>-0.322208</c:v>
                </c:pt>
                <c:pt idx="411">
                  <c:v>-0.32417</c:v>
                </c:pt>
                <c:pt idx="412">
                  <c:v>-0.326332</c:v>
                </c:pt>
                <c:pt idx="413">
                  <c:v>-0.328139</c:v>
                </c:pt>
                <c:pt idx="414">
                  <c:v>-0.330169</c:v>
                </c:pt>
                <c:pt idx="415">
                  <c:v>-0.332093</c:v>
                </c:pt>
                <c:pt idx="416">
                  <c:v>-0.334396</c:v>
                </c:pt>
                <c:pt idx="417">
                  <c:v>-0.336074</c:v>
                </c:pt>
                <c:pt idx="418">
                  <c:v>-0.338116</c:v>
                </c:pt>
                <c:pt idx="419">
                  <c:v>-0.340299</c:v>
                </c:pt>
                <c:pt idx="420">
                  <c:v>-0.342421</c:v>
                </c:pt>
                <c:pt idx="421">
                  <c:v>-0.34418</c:v>
                </c:pt>
                <c:pt idx="422">
                  <c:v>-0.346198</c:v>
                </c:pt>
                <c:pt idx="423">
                  <c:v>-0.348153</c:v>
                </c:pt>
                <c:pt idx="424">
                  <c:v>-0.350339</c:v>
                </c:pt>
                <c:pt idx="425">
                  <c:v>-0.352146</c:v>
                </c:pt>
                <c:pt idx="426">
                  <c:v>-0.354219</c:v>
                </c:pt>
                <c:pt idx="427">
                  <c:v>-0.356109</c:v>
                </c:pt>
                <c:pt idx="428">
                  <c:v>-0.358226</c:v>
                </c:pt>
                <c:pt idx="429">
                  <c:v>-0.360091</c:v>
                </c:pt>
                <c:pt idx="430">
                  <c:v>-0.362203</c:v>
                </c:pt>
                <c:pt idx="431">
                  <c:v>-0.364096</c:v>
                </c:pt>
                <c:pt idx="432">
                  <c:v>-0.366107</c:v>
                </c:pt>
                <c:pt idx="433">
                  <c:v>-0.368101</c:v>
                </c:pt>
                <c:pt idx="434">
                  <c:v>-0.370364</c:v>
                </c:pt>
                <c:pt idx="435">
                  <c:v>-0.372146</c:v>
                </c:pt>
                <c:pt idx="436">
                  <c:v>-0.374131</c:v>
                </c:pt>
                <c:pt idx="437">
                  <c:v>-0.376118</c:v>
                </c:pt>
                <c:pt idx="438">
                  <c:v>-0.378156</c:v>
                </c:pt>
                <c:pt idx="439">
                  <c:v>-0.380111</c:v>
                </c:pt>
                <c:pt idx="440">
                  <c:v>-0.382341</c:v>
                </c:pt>
                <c:pt idx="441">
                  <c:v>-0.384095</c:v>
                </c:pt>
                <c:pt idx="442">
                  <c:v>-0.386085</c:v>
                </c:pt>
                <c:pt idx="443">
                  <c:v>-0.388061</c:v>
                </c:pt>
                <c:pt idx="444">
                  <c:v>-0.390319</c:v>
                </c:pt>
                <c:pt idx="445">
                  <c:v>-0.392068</c:v>
                </c:pt>
                <c:pt idx="446">
                  <c:v>-0.394106</c:v>
                </c:pt>
                <c:pt idx="447">
                  <c:v>-0.39613</c:v>
                </c:pt>
                <c:pt idx="448">
                  <c:v>-0.398187</c:v>
                </c:pt>
                <c:pt idx="449">
                  <c:v>-0.400174</c:v>
                </c:pt>
                <c:pt idx="450">
                  <c:v>-0.402156</c:v>
                </c:pt>
                <c:pt idx="451">
                  <c:v>-0.404111</c:v>
                </c:pt>
                <c:pt idx="452">
                  <c:v>-0.40635</c:v>
                </c:pt>
                <c:pt idx="453">
                  <c:v>-0.408107</c:v>
                </c:pt>
                <c:pt idx="454">
                  <c:v>-0.4101</c:v>
                </c:pt>
                <c:pt idx="455">
                  <c:v>-0.412073</c:v>
                </c:pt>
                <c:pt idx="456">
                  <c:v>-0.414262</c:v>
                </c:pt>
                <c:pt idx="457">
                  <c:v>-0.41605</c:v>
                </c:pt>
                <c:pt idx="458">
                  <c:v>-0.418214</c:v>
                </c:pt>
                <c:pt idx="459">
                  <c:v>-0.420094</c:v>
                </c:pt>
                <c:pt idx="460">
                  <c:v>-0.422032</c:v>
                </c:pt>
                <c:pt idx="461">
                  <c:v>-0.424144</c:v>
                </c:pt>
                <c:pt idx="462">
                  <c:v>-0.426203</c:v>
                </c:pt>
                <c:pt idx="463">
                  <c:v>-0.428123</c:v>
                </c:pt>
                <c:pt idx="464">
                  <c:v>-0.430115</c:v>
                </c:pt>
                <c:pt idx="465">
                  <c:v>-0.43207</c:v>
                </c:pt>
                <c:pt idx="466">
                  <c:v>-0.434148</c:v>
                </c:pt>
                <c:pt idx="467">
                  <c:v>-0.436056</c:v>
                </c:pt>
                <c:pt idx="468">
                  <c:v>-0.438143</c:v>
                </c:pt>
                <c:pt idx="469">
                  <c:v>-0.440051</c:v>
                </c:pt>
                <c:pt idx="470">
                  <c:v>-0.442103</c:v>
                </c:pt>
                <c:pt idx="471">
                  <c:v>-0.444117</c:v>
                </c:pt>
                <c:pt idx="472">
                  <c:v>-0.4463</c:v>
                </c:pt>
                <c:pt idx="473">
                  <c:v>-0.448157</c:v>
                </c:pt>
                <c:pt idx="474">
                  <c:v>-0.450175</c:v>
                </c:pt>
                <c:pt idx="475">
                  <c:v>-0.452134</c:v>
                </c:pt>
                <c:pt idx="476">
                  <c:v>-0.454177</c:v>
                </c:pt>
                <c:pt idx="477">
                  <c:v>-0.456078</c:v>
                </c:pt>
                <c:pt idx="478">
                  <c:v>-0.458108</c:v>
                </c:pt>
                <c:pt idx="479">
                  <c:v>-0.460081</c:v>
                </c:pt>
                <c:pt idx="480">
                  <c:v>-0.462172</c:v>
                </c:pt>
                <c:pt idx="481">
                  <c:v>-0.464065</c:v>
                </c:pt>
                <c:pt idx="482">
                  <c:v>-0.466116</c:v>
                </c:pt>
                <c:pt idx="483">
                  <c:v>-0.468064</c:v>
                </c:pt>
                <c:pt idx="484">
                  <c:v>-0.470402</c:v>
                </c:pt>
                <c:pt idx="485">
                  <c:v>-0.472043</c:v>
                </c:pt>
                <c:pt idx="486">
                  <c:v>-0.474151</c:v>
                </c:pt>
                <c:pt idx="487">
                  <c:v>-0.476121</c:v>
                </c:pt>
                <c:pt idx="488">
                  <c:v>-0.478132</c:v>
                </c:pt>
                <c:pt idx="489">
                  <c:v>-0.480085</c:v>
                </c:pt>
                <c:pt idx="490">
                  <c:v>-0.482128</c:v>
                </c:pt>
                <c:pt idx="491">
                  <c:v>-0.484053</c:v>
                </c:pt>
                <c:pt idx="492">
                  <c:v>-0.486068</c:v>
                </c:pt>
                <c:pt idx="493">
                  <c:v>-0.488054</c:v>
                </c:pt>
                <c:pt idx="494">
                  <c:v>-0.490145</c:v>
                </c:pt>
                <c:pt idx="495">
                  <c:v>-0.492048</c:v>
                </c:pt>
                <c:pt idx="496">
                  <c:v>-0.494049</c:v>
                </c:pt>
                <c:pt idx="497">
                  <c:v>-0.496008</c:v>
                </c:pt>
                <c:pt idx="498">
                  <c:v>-0.498269</c:v>
                </c:pt>
                <c:pt idx="499">
                  <c:v>-0.500124</c:v>
                </c:pt>
                <c:pt idx="500">
                  <c:v>-0.498248</c:v>
                </c:pt>
                <c:pt idx="501">
                  <c:v>-0.496024</c:v>
                </c:pt>
                <c:pt idx="502">
                  <c:v>-0.494136</c:v>
                </c:pt>
                <c:pt idx="503">
                  <c:v>-0.492063</c:v>
                </c:pt>
                <c:pt idx="504">
                  <c:v>-0.4901</c:v>
                </c:pt>
                <c:pt idx="505">
                  <c:v>-0.488059</c:v>
                </c:pt>
                <c:pt idx="506">
                  <c:v>-0.486165</c:v>
                </c:pt>
                <c:pt idx="507">
                  <c:v>-0.484065</c:v>
                </c:pt>
                <c:pt idx="508">
                  <c:v>-0.482095</c:v>
                </c:pt>
                <c:pt idx="509">
                  <c:v>-0.480093</c:v>
                </c:pt>
                <c:pt idx="510">
                  <c:v>-0.478149</c:v>
                </c:pt>
                <c:pt idx="511">
                  <c:v>-0.47613</c:v>
                </c:pt>
                <c:pt idx="512">
                  <c:v>-0.474155</c:v>
                </c:pt>
                <c:pt idx="513">
                  <c:v>-0.472051</c:v>
                </c:pt>
                <c:pt idx="514">
                  <c:v>-0.470088</c:v>
                </c:pt>
                <c:pt idx="515">
                  <c:v>-0.468055</c:v>
                </c:pt>
                <c:pt idx="516">
                  <c:v>-0.466121</c:v>
                </c:pt>
                <c:pt idx="517">
                  <c:v>-0.464055</c:v>
                </c:pt>
                <c:pt idx="518">
                  <c:v>-0.462234</c:v>
                </c:pt>
                <c:pt idx="519">
                  <c:v>-0.460095</c:v>
                </c:pt>
                <c:pt idx="520">
                  <c:v>-0.458116</c:v>
                </c:pt>
                <c:pt idx="521">
                  <c:v>-0.456086</c:v>
                </c:pt>
                <c:pt idx="522">
                  <c:v>-0.454171</c:v>
                </c:pt>
                <c:pt idx="523">
                  <c:v>-0.452138</c:v>
                </c:pt>
                <c:pt idx="524">
                  <c:v>-0.450189</c:v>
                </c:pt>
                <c:pt idx="525">
                  <c:v>-0.448157</c:v>
                </c:pt>
                <c:pt idx="526">
                  <c:v>-0.446401</c:v>
                </c:pt>
                <c:pt idx="527">
                  <c:v>-0.44412</c:v>
                </c:pt>
                <c:pt idx="528">
                  <c:v>-0.442174</c:v>
                </c:pt>
                <c:pt idx="529">
                  <c:v>-0.440061</c:v>
                </c:pt>
                <c:pt idx="530">
                  <c:v>-0.438128</c:v>
                </c:pt>
                <c:pt idx="531">
                  <c:v>-0.436064</c:v>
                </c:pt>
                <c:pt idx="532">
                  <c:v>-0.434144</c:v>
                </c:pt>
                <c:pt idx="533">
                  <c:v>-0.432097</c:v>
                </c:pt>
                <c:pt idx="534">
                  <c:v>-0.43012</c:v>
                </c:pt>
                <c:pt idx="535">
                  <c:v>-0.428109</c:v>
                </c:pt>
                <c:pt idx="536">
                  <c:v>-0.426134</c:v>
                </c:pt>
                <c:pt idx="537">
                  <c:v>-0.424126</c:v>
                </c:pt>
                <c:pt idx="538">
                  <c:v>-0.422095</c:v>
                </c:pt>
                <c:pt idx="539">
                  <c:v>-0.420487</c:v>
                </c:pt>
                <c:pt idx="540">
                  <c:v>-0.418151</c:v>
                </c:pt>
                <c:pt idx="541">
                  <c:v>-0.41606</c:v>
                </c:pt>
                <c:pt idx="542">
                  <c:v>-0.414392</c:v>
                </c:pt>
                <c:pt idx="543">
                  <c:v>-0.412067</c:v>
                </c:pt>
                <c:pt idx="544">
                  <c:v>-0.410122</c:v>
                </c:pt>
                <c:pt idx="545">
                  <c:v>-0.408105</c:v>
                </c:pt>
                <c:pt idx="546">
                  <c:v>-0.406386</c:v>
                </c:pt>
                <c:pt idx="547">
                  <c:v>-0.404107</c:v>
                </c:pt>
                <c:pt idx="548">
                  <c:v>-0.402152</c:v>
                </c:pt>
                <c:pt idx="549">
                  <c:v>-0.40017</c:v>
                </c:pt>
                <c:pt idx="550">
                  <c:v>-0.398293</c:v>
                </c:pt>
                <c:pt idx="551">
                  <c:v>-0.3961</c:v>
                </c:pt>
                <c:pt idx="552">
                  <c:v>-0.394256</c:v>
                </c:pt>
                <c:pt idx="553">
                  <c:v>-0.392088</c:v>
                </c:pt>
                <c:pt idx="554">
                  <c:v>-0.390171</c:v>
                </c:pt>
                <c:pt idx="555">
                  <c:v>-0.388086</c:v>
                </c:pt>
                <c:pt idx="556">
                  <c:v>-0.386178</c:v>
                </c:pt>
                <c:pt idx="557">
                  <c:v>-0.384092</c:v>
                </c:pt>
                <c:pt idx="558">
                  <c:v>-0.382202</c:v>
                </c:pt>
                <c:pt idx="559">
                  <c:v>-0.380088</c:v>
                </c:pt>
                <c:pt idx="560">
                  <c:v>-0.378146</c:v>
                </c:pt>
                <c:pt idx="561">
                  <c:v>-0.376113</c:v>
                </c:pt>
                <c:pt idx="562">
                  <c:v>-0.374191</c:v>
                </c:pt>
                <c:pt idx="563">
                  <c:v>-0.372154</c:v>
                </c:pt>
                <c:pt idx="564">
                  <c:v>-0.370141</c:v>
                </c:pt>
                <c:pt idx="565">
                  <c:v>-0.368116</c:v>
                </c:pt>
                <c:pt idx="566">
                  <c:v>-0.366366</c:v>
                </c:pt>
                <c:pt idx="567">
                  <c:v>-0.364092</c:v>
                </c:pt>
                <c:pt idx="568">
                  <c:v>-0.362082</c:v>
                </c:pt>
                <c:pt idx="569">
                  <c:v>-0.36009</c:v>
                </c:pt>
                <c:pt idx="570">
                  <c:v>-0.358261</c:v>
                </c:pt>
                <c:pt idx="571">
                  <c:v>-0.356137</c:v>
                </c:pt>
                <c:pt idx="572">
                  <c:v>-0.354164</c:v>
                </c:pt>
                <c:pt idx="573">
                  <c:v>-0.352121</c:v>
                </c:pt>
                <c:pt idx="574">
                  <c:v>-0.350207</c:v>
                </c:pt>
                <c:pt idx="575">
                  <c:v>-0.348153</c:v>
                </c:pt>
                <c:pt idx="576">
                  <c:v>-0.346211</c:v>
                </c:pt>
                <c:pt idx="577">
                  <c:v>-0.344049</c:v>
                </c:pt>
                <c:pt idx="578">
                  <c:v>-0.34235</c:v>
                </c:pt>
                <c:pt idx="579">
                  <c:v>-0.340116</c:v>
                </c:pt>
                <c:pt idx="580">
                  <c:v>-0.338228</c:v>
                </c:pt>
                <c:pt idx="581">
                  <c:v>-0.336085</c:v>
                </c:pt>
                <c:pt idx="582">
                  <c:v>-0.334134</c:v>
                </c:pt>
                <c:pt idx="583">
                  <c:v>-0.332114</c:v>
                </c:pt>
                <c:pt idx="584">
                  <c:v>-0.330218</c:v>
                </c:pt>
                <c:pt idx="585">
                  <c:v>-0.328133</c:v>
                </c:pt>
                <c:pt idx="586">
                  <c:v>-0.326132</c:v>
                </c:pt>
                <c:pt idx="587">
                  <c:v>-0.324135</c:v>
                </c:pt>
                <c:pt idx="588">
                  <c:v>-0.322176</c:v>
                </c:pt>
                <c:pt idx="589">
                  <c:v>-0.320151</c:v>
                </c:pt>
                <c:pt idx="590">
                  <c:v>-0.318241</c:v>
                </c:pt>
                <c:pt idx="591">
                  <c:v>-0.316091</c:v>
                </c:pt>
                <c:pt idx="592">
                  <c:v>-0.314241</c:v>
                </c:pt>
                <c:pt idx="593">
                  <c:v>-0.312085</c:v>
                </c:pt>
                <c:pt idx="594">
                  <c:v>-0.310344</c:v>
                </c:pt>
                <c:pt idx="595">
                  <c:v>-0.308083</c:v>
                </c:pt>
                <c:pt idx="596">
                  <c:v>-0.306155</c:v>
                </c:pt>
                <c:pt idx="597">
                  <c:v>-0.30411</c:v>
                </c:pt>
                <c:pt idx="598">
                  <c:v>-0.302277</c:v>
                </c:pt>
                <c:pt idx="599">
                  <c:v>-0.300135</c:v>
                </c:pt>
                <c:pt idx="600">
                  <c:v>-0.298179</c:v>
                </c:pt>
                <c:pt idx="601">
                  <c:v>-0.29615</c:v>
                </c:pt>
                <c:pt idx="602">
                  <c:v>-0.294154</c:v>
                </c:pt>
                <c:pt idx="603">
                  <c:v>-0.292213</c:v>
                </c:pt>
                <c:pt idx="604">
                  <c:v>-0.290099</c:v>
                </c:pt>
                <c:pt idx="605">
                  <c:v>-0.288066</c:v>
                </c:pt>
                <c:pt idx="606">
                  <c:v>-0.286323</c:v>
                </c:pt>
                <c:pt idx="607">
                  <c:v>-0.28408</c:v>
                </c:pt>
                <c:pt idx="608">
                  <c:v>-0.282151</c:v>
                </c:pt>
                <c:pt idx="609">
                  <c:v>-0.280095</c:v>
                </c:pt>
                <c:pt idx="610">
                  <c:v>-0.278256</c:v>
                </c:pt>
                <c:pt idx="611">
                  <c:v>-0.276122</c:v>
                </c:pt>
                <c:pt idx="612">
                  <c:v>-0.274196</c:v>
                </c:pt>
                <c:pt idx="613">
                  <c:v>-0.272141</c:v>
                </c:pt>
                <c:pt idx="614">
                  <c:v>-0.270146</c:v>
                </c:pt>
                <c:pt idx="615">
                  <c:v>-0.268055</c:v>
                </c:pt>
                <c:pt idx="616">
                  <c:v>-0.266145</c:v>
                </c:pt>
                <c:pt idx="617">
                  <c:v>-0.264067</c:v>
                </c:pt>
                <c:pt idx="618">
                  <c:v>-0.26208</c:v>
                </c:pt>
                <c:pt idx="619">
                  <c:v>-0.26007</c:v>
                </c:pt>
                <c:pt idx="620">
                  <c:v>-0.25816</c:v>
                </c:pt>
                <c:pt idx="621">
                  <c:v>-0.256066</c:v>
                </c:pt>
                <c:pt idx="622">
                  <c:v>-0.254085</c:v>
                </c:pt>
                <c:pt idx="623">
                  <c:v>-0.25209</c:v>
                </c:pt>
                <c:pt idx="624">
                  <c:v>-0.250159</c:v>
                </c:pt>
                <c:pt idx="625">
                  <c:v>-0.248137</c:v>
                </c:pt>
                <c:pt idx="626">
                  <c:v>-0.246179</c:v>
                </c:pt>
                <c:pt idx="627">
                  <c:v>-0.244158</c:v>
                </c:pt>
                <c:pt idx="628">
                  <c:v>-0.242208</c:v>
                </c:pt>
                <c:pt idx="629">
                  <c:v>-0.240132</c:v>
                </c:pt>
                <c:pt idx="630">
                  <c:v>-0.238373</c:v>
                </c:pt>
                <c:pt idx="631">
                  <c:v>-0.236088</c:v>
                </c:pt>
                <c:pt idx="632">
                  <c:v>-0.234123</c:v>
                </c:pt>
                <c:pt idx="633">
                  <c:v>-0.232098</c:v>
                </c:pt>
                <c:pt idx="634">
                  <c:v>-0.230277</c:v>
                </c:pt>
                <c:pt idx="635">
                  <c:v>-0.228113</c:v>
                </c:pt>
                <c:pt idx="636">
                  <c:v>-0.226117</c:v>
                </c:pt>
                <c:pt idx="637">
                  <c:v>-0.224128</c:v>
                </c:pt>
                <c:pt idx="638">
                  <c:v>-0.222166</c:v>
                </c:pt>
                <c:pt idx="639">
                  <c:v>-0.220155</c:v>
                </c:pt>
                <c:pt idx="640">
                  <c:v>-0.218196</c:v>
                </c:pt>
                <c:pt idx="641">
                  <c:v>-0.216068</c:v>
                </c:pt>
                <c:pt idx="642">
                  <c:v>-0.214356</c:v>
                </c:pt>
                <c:pt idx="643">
                  <c:v>-0.212071</c:v>
                </c:pt>
                <c:pt idx="644">
                  <c:v>-0.210127</c:v>
                </c:pt>
                <c:pt idx="645">
                  <c:v>-0.208092</c:v>
                </c:pt>
                <c:pt idx="646">
                  <c:v>-0.206309</c:v>
                </c:pt>
                <c:pt idx="647">
                  <c:v>-0.204122</c:v>
                </c:pt>
                <c:pt idx="648">
                  <c:v>-0.202179</c:v>
                </c:pt>
                <c:pt idx="649">
                  <c:v>-0.200101</c:v>
                </c:pt>
                <c:pt idx="650">
                  <c:v>-0.198201</c:v>
                </c:pt>
                <c:pt idx="651">
                  <c:v>-0.196129</c:v>
                </c:pt>
                <c:pt idx="652">
                  <c:v>-0.194179</c:v>
                </c:pt>
                <c:pt idx="653">
                  <c:v>-0.192144</c:v>
                </c:pt>
                <c:pt idx="654">
                  <c:v>-0.190308</c:v>
                </c:pt>
                <c:pt idx="655">
                  <c:v>-0.188101</c:v>
                </c:pt>
                <c:pt idx="656">
                  <c:v>-0.186113</c:v>
                </c:pt>
                <c:pt idx="657">
                  <c:v>-0.184035</c:v>
                </c:pt>
                <c:pt idx="658">
                  <c:v>-0.182071</c:v>
                </c:pt>
                <c:pt idx="659">
                  <c:v>-0.180055</c:v>
                </c:pt>
                <c:pt idx="660">
                  <c:v>-0.17818</c:v>
                </c:pt>
                <c:pt idx="661">
                  <c:v>-0.176082</c:v>
                </c:pt>
                <c:pt idx="662">
                  <c:v>-0.174158</c:v>
                </c:pt>
                <c:pt idx="663">
                  <c:v>-0.1721</c:v>
                </c:pt>
                <c:pt idx="664">
                  <c:v>-0.170152</c:v>
                </c:pt>
                <c:pt idx="665">
                  <c:v>-0.168119</c:v>
                </c:pt>
                <c:pt idx="666">
                  <c:v>-0.166025</c:v>
                </c:pt>
                <c:pt idx="667">
                  <c:v>-0.164148</c:v>
                </c:pt>
                <c:pt idx="668">
                  <c:v>-0.162149</c:v>
                </c:pt>
                <c:pt idx="669">
                  <c:v>-0.160076</c:v>
                </c:pt>
                <c:pt idx="670">
                  <c:v>-0.158328</c:v>
                </c:pt>
                <c:pt idx="671">
                  <c:v>-0.156059</c:v>
                </c:pt>
                <c:pt idx="672">
                  <c:v>-0.154109</c:v>
                </c:pt>
                <c:pt idx="673">
                  <c:v>-0.152084</c:v>
                </c:pt>
                <c:pt idx="674">
                  <c:v>-0.150388</c:v>
                </c:pt>
                <c:pt idx="675">
                  <c:v>-0.1481</c:v>
                </c:pt>
                <c:pt idx="676">
                  <c:v>-0.146146</c:v>
                </c:pt>
                <c:pt idx="677">
                  <c:v>-0.14414</c:v>
                </c:pt>
                <c:pt idx="678">
                  <c:v>-0.142237</c:v>
                </c:pt>
                <c:pt idx="679">
                  <c:v>-0.140084</c:v>
                </c:pt>
                <c:pt idx="680">
                  <c:v>-0.138076</c:v>
                </c:pt>
                <c:pt idx="681">
                  <c:v>-0.136126</c:v>
                </c:pt>
                <c:pt idx="682">
                  <c:v>-0.134418</c:v>
                </c:pt>
                <c:pt idx="683">
                  <c:v>-0.132074</c:v>
                </c:pt>
                <c:pt idx="684">
                  <c:v>-0.130089</c:v>
                </c:pt>
                <c:pt idx="685">
                  <c:v>-0.128058</c:v>
                </c:pt>
                <c:pt idx="686">
                  <c:v>-0.126392</c:v>
                </c:pt>
                <c:pt idx="687">
                  <c:v>-0.12408</c:v>
                </c:pt>
                <c:pt idx="688">
                  <c:v>-0.122148</c:v>
                </c:pt>
                <c:pt idx="689">
                  <c:v>-0.120148</c:v>
                </c:pt>
                <c:pt idx="690">
                  <c:v>-0.118238</c:v>
                </c:pt>
                <c:pt idx="691">
                  <c:v>-0.116166</c:v>
                </c:pt>
                <c:pt idx="692">
                  <c:v>-0.114152</c:v>
                </c:pt>
                <c:pt idx="693">
                  <c:v>-0.112147</c:v>
                </c:pt>
                <c:pt idx="694">
                  <c:v>-0.110226</c:v>
                </c:pt>
                <c:pt idx="695">
                  <c:v>-0.108075</c:v>
                </c:pt>
                <c:pt idx="696">
                  <c:v>-0.106151</c:v>
                </c:pt>
                <c:pt idx="697">
                  <c:v>-0.104075</c:v>
                </c:pt>
                <c:pt idx="698">
                  <c:v>-0.102141</c:v>
                </c:pt>
                <c:pt idx="699">
                  <c:v>-0.100081</c:v>
                </c:pt>
                <c:pt idx="700">
                  <c:v>-0.0981318</c:v>
                </c:pt>
                <c:pt idx="701">
                  <c:v>-0.0960939</c:v>
                </c:pt>
                <c:pt idx="702">
                  <c:v>-0.0941193</c:v>
                </c:pt>
                <c:pt idx="703">
                  <c:v>-0.0921214</c:v>
                </c:pt>
                <c:pt idx="704">
                  <c:v>-0.0902043</c:v>
                </c:pt>
                <c:pt idx="705">
                  <c:v>-0.0880551</c:v>
                </c:pt>
                <c:pt idx="706">
                  <c:v>-0.086221</c:v>
                </c:pt>
                <c:pt idx="707">
                  <c:v>-0.0840714</c:v>
                </c:pt>
                <c:pt idx="708">
                  <c:v>-0.0821272</c:v>
                </c:pt>
                <c:pt idx="709">
                  <c:v>-0.0800468</c:v>
                </c:pt>
                <c:pt idx="710">
                  <c:v>-0.0780951</c:v>
                </c:pt>
                <c:pt idx="711">
                  <c:v>-0.076061</c:v>
                </c:pt>
                <c:pt idx="712">
                  <c:v>-0.0741356</c:v>
                </c:pt>
                <c:pt idx="713">
                  <c:v>-0.072086</c:v>
                </c:pt>
                <c:pt idx="714">
                  <c:v>-0.0701406</c:v>
                </c:pt>
                <c:pt idx="715">
                  <c:v>-0.0681064</c:v>
                </c:pt>
                <c:pt idx="716">
                  <c:v>-0.0661606</c:v>
                </c:pt>
                <c:pt idx="717">
                  <c:v>-0.0641439</c:v>
                </c:pt>
                <c:pt idx="718">
                  <c:v>-0.0623797</c:v>
                </c:pt>
                <c:pt idx="719">
                  <c:v>-0.0600997</c:v>
                </c:pt>
                <c:pt idx="720">
                  <c:v>-0.0581022</c:v>
                </c:pt>
                <c:pt idx="721">
                  <c:v>-0.0560647</c:v>
                </c:pt>
                <c:pt idx="722">
                  <c:v>-0.0543172</c:v>
                </c:pt>
                <c:pt idx="723">
                  <c:v>-0.0520672</c:v>
                </c:pt>
                <c:pt idx="724">
                  <c:v>-0.0501026</c:v>
                </c:pt>
                <c:pt idx="725">
                  <c:v>-0.0480876</c:v>
                </c:pt>
                <c:pt idx="726">
                  <c:v>-0.0462656</c:v>
                </c:pt>
                <c:pt idx="727">
                  <c:v>-0.0441181</c:v>
                </c:pt>
                <c:pt idx="728">
                  <c:v>-0.0421739</c:v>
                </c:pt>
                <c:pt idx="729">
                  <c:v>-0.0401526</c:v>
                </c:pt>
                <c:pt idx="730">
                  <c:v>-0.0380606</c:v>
                </c:pt>
                <c:pt idx="731">
                  <c:v>-0.0361751</c:v>
                </c:pt>
                <c:pt idx="732">
                  <c:v>-0.0340597</c:v>
                </c:pt>
                <c:pt idx="733">
                  <c:v>-0.0320756</c:v>
                </c:pt>
                <c:pt idx="734">
                  <c:v>-0.0303314</c:v>
                </c:pt>
                <c:pt idx="735">
                  <c:v>-0.0280543</c:v>
                </c:pt>
                <c:pt idx="736">
                  <c:v>-0.0260826</c:v>
                </c:pt>
                <c:pt idx="737">
                  <c:v>-0.0240581</c:v>
                </c:pt>
                <c:pt idx="738">
                  <c:v>-0.0223106</c:v>
                </c:pt>
                <c:pt idx="739">
                  <c:v>-0.0200985</c:v>
                </c:pt>
                <c:pt idx="740">
                  <c:v>-0.0181372</c:v>
                </c:pt>
                <c:pt idx="741">
                  <c:v>-0.0161335</c:v>
                </c:pt>
                <c:pt idx="742">
                  <c:v>-0.0141668</c:v>
                </c:pt>
                <c:pt idx="743">
                  <c:v>-0.0120631</c:v>
                </c:pt>
                <c:pt idx="744">
                  <c:v>-0.0101856</c:v>
                </c:pt>
                <c:pt idx="745">
                  <c:v>-0.00813473</c:v>
                </c:pt>
                <c:pt idx="746">
                  <c:v>-0.00633223</c:v>
                </c:pt>
                <c:pt idx="747">
                  <c:v>-0.00407432</c:v>
                </c:pt>
                <c:pt idx="748">
                  <c:v>-0.00216432</c:v>
                </c:pt>
                <c:pt idx="749">
                  <c:v>-6.72325E-5</c:v>
                </c:pt>
                <c:pt idx="750">
                  <c:v>0.00167318</c:v>
                </c:pt>
                <c:pt idx="751">
                  <c:v>0.00386402</c:v>
                </c:pt>
                <c:pt idx="752">
                  <c:v>0.00581402</c:v>
                </c:pt>
                <c:pt idx="753">
                  <c:v>0.00787818</c:v>
                </c:pt>
                <c:pt idx="754">
                  <c:v>0.00984402</c:v>
                </c:pt>
                <c:pt idx="755">
                  <c:v>0.011854</c:v>
                </c:pt>
                <c:pt idx="756">
                  <c:v>0.0136307</c:v>
                </c:pt>
                <c:pt idx="757">
                  <c:v>0.0159269</c:v>
                </c:pt>
                <c:pt idx="758">
                  <c:v>0.0178548</c:v>
                </c:pt>
                <c:pt idx="759">
                  <c:v>0.0198978</c:v>
                </c:pt>
                <c:pt idx="760">
                  <c:v>0.0217519</c:v>
                </c:pt>
                <c:pt idx="761">
                  <c:v>0.0238861</c:v>
                </c:pt>
                <c:pt idx="762">
                  <c:v>0.0257915</c:v>
                </c:pt>
                <c:pt idx="763">
                  <c:v>0.0279003</c:v>
                </c:pt>
                <c:pt idx="764">
                  <c:v>0.0298174</c:v>
                </c:pt>
                <c:pt idx="765">
                  <c:v>0.0318869</c:v>
                </c:pt>
                <c:pt idx="766">
                  <c:v>0.0338315</c:v>
                </c:pt>
                <c:pt idx="767">
                  <c:v>0.0358732</c:v>
                </c:pt>
                <c:pt idx="768">
                  <c:v>0.0378432</c:v>
                </c:pt>
                <c:pt idx="769">
                  <c:v>0.0399303</c:v>
                </c:pt>
                <c:pt idx="770">
                  <c:v>0.0416528</c:v>
                </c:pt>
                <c:pt idx="771">
                  <c:v>0.0438786</c:v>
                </c:pt>
                <c:pt idx="772">
                  <c:v>0.0458236</c:v>
                </c:pt>
                <c:pt idx="773">
                  <c:v>0.0479036</c:v>
                </c:pt>
                <c:pt idx="774">
                  <c:v>0.0496465</c:v>
                </c:pt>
                <c:pt idx="775">
                  <c:v>0.0518761</c:v>
                </c:pt>
                <c:pt idx="776">
                  <c:v>0.0538194</c:v>
                </c:pt>
                <c:pt idx="777">
                  <c:v>0.055864</c:v>
                </c:pt>
                <c:pt idx="778">
                  <c:v>0.0576328</c:v>
                </c:pt>
                <c:pt idx="779">
                  <c:v>0.0598549</c:v>
                </c:pt>
                <c:pt idx="780">
                  <c:v>0.0618036</c:v>
                </c:pt>
                <c:pt idx="781">
                  <c:v>0.0638261</c:v>
                </c:pt>
                <c:pt idx="782">
                  <c:v>0.0655786</c:v>
                </c:pt>
                <c:pt idx="783">
                  <c:v>0.0675028</c:v>
                </c:pt>
                <c:pt idx="784">
                  <c:v>0.0698678</c:v>
                </c:pt>
                <c:pt idx="785">
                  <c:v>0.0718573</c:v>
                </c:pt>
                <c:pt idx="786">
                  <c:v>0.0735878</c:v>
                </c:pt>
                <c:pt idx="787">
                  <c:v>0.0758586</c:v>
                </c:pt>
                <c:pt idx="788">
                  <c:v>0.0778715</c:v>
                </c:pt>
                <c:pt idx="789">
                  <c:v>0.0798636</c:v>
                </c:pt>
                <c:pt idx="790">
                  <c:v>0.0816219</c:v>
                </c:pt>
                <c:pt idx="791">
                  <c:v>0.0838669</c:v>
                </c:pt>
                <c:pt idx="792">
                  <c:v>0.0858303</c:v>
                </c:pt>
                <c:pt idx="793">
                  <c:v>0.0878565</c:v>
                </c:pt>
                <c:pt idx="794">
                  <c:v>0.089749</c:v>
                </c:pt>
                <c:pt idx="795">
                  <c:v>0.0914869</c:v>
                </c:pt>
                <c:pt idx="796">
                  <c:v>0.0938798</c:v>
                </c:pt>
                <c:pt idx="797">
                  <c:v>0.0959261</c:v>
                </c:pt>
                <c:pt idx="798">
                  <c:v>0.0976003</c:v>
                </c:pt>
                <c:pt idx="799">
                  <c:v>0.0999036</c:v>
                </c:pt>
                <c:pt idx="800">
                  <c:v>0.10189</c:v>
                </c:pt>
                <c:pt idx="801">
                  <c:v>0.103936</c:v>
                </c:pt>
                <c:pt idx="802">
                  <c:v>0.105604</c:v>
                </c:pt>
                <c:pt idx="803">
                  <c:v>0.107904</c:v>
                </c:pt>
                <c:pt idx="804">
                  <c:v>0.109847</c:v>
                </c:pt>
                <c:pt idx="805">
                  <c:v>0.11186</c:v>
                </c:pt>
                <c:pt idx="806">
                  <c:v>0.113691</c:v>
                </c:pt>
                <c:pt idx="807">
                  <c:v>0.115946</c:v>
                </c:pt>
                <c:pt idx="808">
                  <c:v>0.117805</c:v>
                </c:pt>
                <c:pt idx="809">
                  <c:v>0.119925</c:v>
                </c:pt>
                <c:pt idx="810">
                  <c:v>0.12164</c:v>
                </c:pt>
                <c:pt idx="811">
                  <c:v>0.123907</c:v>
                </c:pt>
                <c:pt idx="812">
                  <c:v>0.125841</c:v>
                </c:pt>
                <c:pt idx="813">
                  <c:v>0.127932</c:v>
                </c:pt>
                <c:pt idx="814">
                  <c:v>0.129764</c:v>
                </c:pt>
                <c:pt idx="815">
                  <c:v>0.131889</c:v>
                </c:pt>
                <c:pt idx="816">
                  <c:v>0.133829</c:v>
                </c:pt>
                <c:pt idx="817">
                  <c:v>0.135904</c:v>
                </c:pt>
                <c:pt idx="818">
                  <c:v>0.137857</c:v>
                </c:pt>
                <c:pt idx="819">
                  <c:v>0.139854</c:v>
                </c:pt>
                <c:pt idx="820">
                  <c:v>0.141662</c:v>
                </c:pt>
                <c:pt idx="821">
                  <c:v>0.143893</c:v>
                </c:pt>
                <c:pt idx="822">
                  <c:v>0.145787</c:v>
                </c:pt>
                <c:pt idx="823">
                  <c:v>0.147909</c:v>
                </c:pt>
                <c:pt idx="824">
                  <c:v>0.149815</c:v>
                </c:pt>
                <c:pt idx="825">
                  <c:v>0.151929</c:v>
                </c:pt>
                <c:pt idx="826">
                  <c:v>0.153845</c:v>
                </c:pt>
                <c:pt idx="827">
                  <c:v>0.155907</c:v>
                </c:pt>
                <c:pt idx="828">
                  <c:v>0.157792</c:v>
                </c:pt>
                <c:pt idx="829">
                  <c:v>0.159883</c:v>
                </c:pt>
                <c:pt idx="830">
                  <c:v>0.161822</c:v>
                </c:pt>
                <c:pt idx="831">
                  <c:v>0.163864</c:v>
                </c:pt>
                <c:pt idx="832">
                  <c:v>0.165819</c:v>
                </c:pt>
                <c:pt idx="833">
                  <c:v>0.1679</c:v>
                </c:pt>
                <c:pt idx="834">
                  <c:v>0.169684</c:v>
                </c:pt>
                <c:pt idx="835">
                  <c:v>0.171931</c:v>
                </c:pt>
                <c:pt idx="836">
                  <c:v>0.173806</c:v>
                </c:pt>
                <c:pt idx="837">
                  <c:v>0.175896</c:v>
                </c:pt>
                <c:pt idx="838">
                  <c:v>0.177715</c:v>
                </c:pt>
                <c:pt idx="839">
                  <c:v>0.179885</c:v>
                </c:pt>
                <c:pt idx="840">
                  <c:v>0.181863</c:v>
                </c:pt>
                <c:pt idx="841">
                  <c:v>0.183877</c:v>
                </c:pt>
                <c:pt idx="842">
                  <c:v>0.185674</c:v>
                </c:pt>
                <c:pt idx="843">
                  <c:v>0.187867</c:v>
                </c:pt>
                <c:pt idx="844">
                  <c:v>0.189829</c:v>
                </c:pt>
                <c:pt idx="845">
                  <c:v>0.191845</c:v>
                </c:pt>
                <c:pt idx="846">
                  <c:v>0.193589</c:v>
                </c:pt>
                <c:pt idx="847">
                  <c:v>0.195886</c:v>
                </c:pt>
                <c:pt idx="848">
                  <c:v>0.19789</c:v>
                </c:pt>
                <c:pt idx="849">
                  <c:v>0.199887</c:v>
                </c:pt>
                <c:pt idx="850">
                  <c:v>0.201654</c:v>
                </c:pt>
                <c:pt idx="851">
                  <c:v>0.20389</c:v>
                </c:pt>
                <c:pt idx="852">
                  <c:v>0.205907</c:v>
                </c:pt>
                <c:pt idx="853">
                  <c:v>0.207922</c:v>
                </c:pt>
                <c:pt idx="854">
                  <c:v>0.20966</c:v>
                </c:pt>
                <c:pt idx="855">
                  <c:v>0.211887</c:v>
                </c:pt>
                <c:pt idx="856">
                  <c:v>0.213867</c:v>
                </c:pt>
                <c:pt idx="857">
                  <c:v>0.215877</c:v>
                </c:pt>
                <c:pt idx="858">
                  <c:v>0.217853</c:v>
                </c:pt>
                <c:pt idx="859">
                  <c:v>0.219703</c:v>
                </c:pt>
                <c:pt idx="860">
                  <c:v>0.221779</c:v>
                </c:pt>
                <c:pt idx="861">
                  <c:v>0.223915</c:v>
                </c:pt>
                <c:pt idx="862">
                  <c:v>0.225688</c:v>
                </c:pt>
                <c:pt idx="863">
                  <c:v>0.227915</c:v>
                </c:pt>
                <c:pt idx="864">
                  <c:v>0.229817</c:v>
                </c:pt>
                <c:pt idx="865">
                  <c:v>0.231844</c:v>
                </c:pt>
                <c:pt idx="866">
                  <c:v>0.233848</c:v>
                </c:pt>
                <c:pt idx="867">
                  <c:v>0.235902</c:v>
                </c:pt>
                <c:pt idx="868">
                  <c:v>0.237866</c:v>
                </c:pt>
                <c:pt idx="869">
                  <c:v>0.239888</c:v>
                </c:pt>
                <c:pt idx="870">
                  <c:v>0.241887</c:v>
                </c:pt>
                <c:pt idx="871">
                  <c:v>0.243961</c:v>
                </c:pt>
                <c:pt idx="872">
                  <c:v>0.245736</c:v>
                </c:pt>
                <c:pt idx="873">
                  <c:v>0.247903</c:v>
                </c:pt>
                <c:pt idx="874">
                  <c:v>0.24959</c:v>
                </c:pt>
                <c:pt idx="875">
                  <c:v>0.25193</c:v>
                </c:pt>
                <c:pt idx="876">
                  <c:v>0.253899</c:v>
                </c:pt>
                <c:pt idx="877">
                  <c:v>0.255916</c:v>
                </c:pt>
                <c:pt idx="878">
                  <c:v>0.257591</c:v>
                </c:pt>
                <c:pt idx="879">
                  <c:v>0.259878</c:v>
                </c:pt>
                <c:pt idx="880">
                  <c:v>0.261866</c:v>
                </c:pt>
                <c:pt idx="881">
                  <c:v>0.263888</c:v>
                </c:pt>
                <c:pt idx="882">
                  <c:v>0.265676</c:v>
                </c:pt>
                <c:pt idx="883">
                  <c:v>0.267848</c:v>
                </c:pt>
                <c:pt idx="884">
                  <c:v>0.269841</c:v>
                </c:pt>
                <c:pt idx="885">
                  <c:v>0.271877</c:v>
                </c:pt>
                <c:pt idx="886">
                  <c:v>0.273678</c:v>
                </c:pt>
                <c:pt idx="887">
                  <c:v>0.275875</c:v>
                </c:pt>
                <c:pt idx="888">
                  <c:v>0.277753</c:v>
                </c:pt>
                <c:pt idx="889">
                  <c:v>0.279921</c:v>
                </c:pt>
                <c:pt idx="890">
                  <c:v>0.281776</c:v>
                </c:pt>
                <c:pt idx="891">
                  <c:v>0.283886</c:v>
                </c:pt>
                <c:pt idx="892">
                  <c:v>0.285851</c:v>
                </c:pt>
                <c:pt idx="893">
                  <c:v>0.287865</c:v>
                </c:pt>
                <c:pt idx="894">
                  <c:v>0.289672</c:v>
                </c:pt>
                <c:pt idx="895">
                  <c:v>0.291865</c:v>
                </c:pt>
                <c:pt idx="896">
                  <c:v>0.293821</c:v>
                </c:pt>
                <c:pt idx="897">
                  <c:v>0.295958</c:v>
                </c:pt>
                <c:pt idx="898">
                  <c:v>0.297604</c:v>
                </c:pt>
                <c:pt idx="899">
                  <c:v>0.29983</c:v>
                </c:pt>
                <c:pt idx="900">
                  <c:v>0.301721</c:v>
                </c:pt>
                <c:pt idx="901">
                  <c:v>0.303901</c:v>
                </c:pt>
                <c:pt idx="902">
                  <c:v>0.305682</c:v>
                </c:pt>
                <c:pt idx="903">
                  <c:v>0.307878</c:v>
                </c:pt>
                <c:pt idx="904">
                  <c:v>0.309851</c:v>
                </c:pt>
                <c:pt idx="905">
                  <c:v>0.311875</c:v>
                </c:pt>
                <c:pt idx="906">
                  <c:v>0.313791</c:v>
                </c:pt>
                <c:pt idx="907">
                  <c:v>0.31587</c:v>
                </c:pt>
                <c:pt idx="908">
                  <c:v>0.317869</c:v>
                </c:pt>
                <c:pt idx="909">
                  <c:v>0.319864</c:v>
                </c:pt>
                <c:pt idx="910">
                  <c:v>0.321811</c:v>
                </c:pt>
                <c:pt idx="911">
                  <c:v>0.323888</c:v>
                </c:pt>
                <c:pt idx="912">
                  <c:v>0.325792</c:v>
                </c:pt>
                <c:pt idx="913">
                  <c:v>0.327876</c:v>
                </c:pt>
                <c:pt idx="914">
                  <c:v>0.329618</c:v>
                </c:pt>
                <c:pt idx="915">
                  <c:v>0.33191</c:v>
                </c:pt>
                <c:pt idx="916">
                  <c:v>0.333903</c:v>
                </c:pt>
                <c:pt idx="917">
                  <c:v>0.335886</c:v>
                </c:pt>
                <c:pt idx="918">
                  <c:v>0.337685</c:v>
                </c:pt>
                <c:pt idx="919">
                  <c:v>0.339902</c:v>
                </c:pt>
                <c:pt idx="920">
                  <c:v>0.341839</c:v>
                </c:pt>
                <c:pt idx="921">
                  <c:v>0.343877</c:v>
                </c:pt>
                <c:pt idx="922">
                  <c:v>0.345782</c:v>
                </c:pt>
                <c:pt idx="923">
                  <c:v>0.347806</c:v>
                </c:pt>
                <c:pt idx="924">
                  <c:v>0.349768</c:v>
                </c:pt>
                <c:pt idx="925">
                  <c:v>0.351954</c:v>
                </c:pt>
                <c:pt idx="926">
                  <c:v>0.35364</c:v>
                </c:pt>
                <c:pt idx="927">
                  <c:v>0.355929</c:v>
                </c:pt>
                <c:pt idx="928">
                  <c:v>0.357911</c:v>
                </c:pt>
                <c:pt idx="929">
                  <c:v>0.359906</c:v>
                </c:pt>
                <c:pt idx="930">
                  <c:v>0.361775</c:v>
                </c:pt>
                <c:pt idx="931">
                  <c:v>0.363894</c:v>
                </c:pt>
                <c:pt idx="932">
                  <c:v>0.36586</c:v>
                </c:pt>
                <c:pt idx="933">
                  <c:v>0.367867</c:v>
                </c:pt>
                <c:pt idx="934">
                  <c:v>0.369804</c:v>
                </c:pt>
                <c:pt idx="935">
                  <c:v>0.371918</c:v>
                </c:pt>
                <c:pt idx="936">
                  <c:v>0.373881</c:v>
                </c:pt>
                <c:pt idx="937">
                  <c:v>0.37591</c:v>
                </c:pt>
                <c:pt idx="938">
                  <c:v>0.377827</c:v>
                </c:pt>
                <c:pt idx="939">
                  <c:v>0.379886</c:v>
                </c:pt>
                <c:pt idx="940">
                  <c:v>0.381856</c:v>
                </c:pt>
                <c:pt idx="941">
                  <c:v>0.383907</c:v>
                </c:pt>
                <c:pt idx="942">
                  <c:v>0.38565</c:v>
                </c:pt>
                <c:pt idx="943">
                  <c:v>0.387889</c:v>
                </c:pt>
                <c:pt idx="944">
                  <c:v>0.389874</c:v>
                </c:pt>
                <c:pt idx="945">
                  <c:v>0.391896</c:v>
                </c:pt>
                <c:pt idx="946">
                  <c:v>0.393813</c:v>
                </c:pt>
                <c:pt idx="947">
                  <c:v>0.395849</c:v>
                </c:pt>
                <c:pt idx="948">
                  <c:v>0.397932</c:v>
                </c:pt>
                <c:pt idx="949">
                  <c:v>0.399874</c:v>
                </c:pt>
                <c:pt idx="950">
                  <c:v>0.401872</c:v>
                </c:pt>
                <c:pt idx="951">
                  <c:v>0.403931</c:v>
                </c:pt>
                <c:pt idx="952">
                  <c:v>0.405919</c:v>
                </c:pt>
                <c:pt idx="953">
                  <c:v>0.407925</c:v>
                </c:pt>
                <c:pt idx="954">
                  <c:v>0.409896</c:v>
                </c:pt>
                <c:pt idx="955">
                  <c:v>0.411862</c:v>
                </c:pt>
                <c:pt idx="956">
                  <c:v>0.413864</c:v>
                </c:pt>
                <c:pt idx="957">
                  <c:v>0.415876</c:v>
                </c:pt>
                <c:pt idx="958">
                  <c:v>0.417792</c:v>
                </c:pt>
                <c:pt idx="959">
                  <c:v>0.419836</c:v>
                </c:pt>
                <c:pt idx="960">
                  <c:v>0.42179</c:v>
                </c:pt>
                <c:pt idx="961">
                  <c:v>0.423821</c:v>
                </c:pt>
                <c:pt idx="962">
                  <c:v>0.425579</c:v>
                </c:pt>
                <c:pt idx="963">
                  <c:v>0.427697</c:v>
                </c:pt>
                <c:pt idx="964">
                  <c:v>0.429725</c:v>
                </c:pt>
                <c:pt idx="965">
                  <c:v>0.431917</c:v>
                </c:pt>
                <c:pt idx="966">
                  <c:v>0.433624</c:v>
                </c:pt>
                <c:pt idx="967">
                  <c:v>0.435924</c:v>
                </c:pt>
                <c:pt idx="968">
                  <c:v>0.437738</c:v>
                </c:pt>
                <c:pt idx="969">
                  <c:v>0.439867</c:v>
                </c:pt>
                <c:pt idx="970">
                  <c:v>0.441616</c:v>
                </c:pt>
                <c:pt idx="971">
                  <c:v>0.443842</c:v>
                </c:pt>
                <c:pt idx="972">
                  <c:v>0.445806</c:v>
                </c:pt>
                <c:pt idx="973">
                  <c:v>0.447839</c:v>
                </c:pt>
                <c:pt idx="974">
                  <c:v>0.449582</c:v>
                </c:pt>
                <c:pt idx="975">
                  <c:v>0.451884</c:v>
                </c:pt>
                <c:pt idx="976">
                  <c:v>0.453669</c:v>
                </c:pt>
                <c:pt idx="977">
                  <c:v>0.455895</c:v>
                </c:pt>
                <c:pt idx="978">
                  <c:v>0.457722</c:v>
                </c:pt>
                <c:pt idx="979">
                  <c:v>0.45984</c:v>
                </c:pt>
                <c:pt idx="980">
                  <c:v>0.461693</c:v>
                </c:pt>
                <c:pt idx="981">
                  <c:v>0.463817</c:v>
                </c:pt>
                <c:pt idx="982">
                  <c:v>0.465607</c:v>
                </c:pt>
                <c:pt idx="983">
                  <c:v>0.467782</c:v>
                </c:pt>
                <c:pt idx="984">
                  <c:v>0.469739</c:v>
                </c:pt>
                <c:pt idx="985">
                  <c:v>0.471801</c:v>
                </c:pt>
                <c:pt idx="986">
                  <c:v>0.473654</c:v>
                </c:pt>
                <c:pt idx="987">
                  <c:v>0.475497</c:v>
                </c:pt>
                <c:pt idx="988">
                  <c:v>0.477678</c:v>
                </c:pt>
                <c:pt idx="989">
                  <c:v>0.479907</c:v>
                </c:pt>
                <c:pt idx="990">
                  <c:v>0.481685</c:v>
                </c:pt>
                <c:pt idx="991">
                  <c:v>0.483849</c:v>
                </c:pt>
                <c:pt idx="992">
                  <c:v>0.485857</c:v>
                </c:pt>
                <c:pt idx="993">
                  <c:v>0.487909</c:v>
                </c:pt>
                <c:pt idx="994">
                  <c:v>0.489716</c:v>
                </c:pt>
                <c:pt idx="995">
                  <c:v>0.49187</c:v>
                </c:pt>
                <c:pt idx="996">
                  <c:v>0.493821</c:v>
                </c:pt>
                <c:pt idx="997">
                  <c:v>0.495834</c:v>
                </c:pt>
                <c:pt idx="998">
                  <c:v>0.497636</c:v>
                </c:pt>
                <c:pt idx="999">
                  <c:v>0.499916</c:v>
                </c:pt>
              </c:numCache>
            </c:numRef>
          </c:xVal>
          <c:yVal>
            <c:numRef>
              <c:f>Modification!$T$5:$T$1004</c:f>
              <c:numCache>
                <c:formatCode>0.00E+00</c:formatCode>
                <c:ptCount val="1000"/>
                <c:pt idx="0">
                  <c:v>7.28513E-6</c:v>
                </c:pt>
                <c:pt idx="1">
                  <c:v>6.98654E-6</c:v>
                </c:pt>
                <c:pt idx="2">
                  <c:v>6.72986E-6</c:v>
                </c:pt>
                <c:pt idx="3">
                  <c:v>6.52435E-6</c:v>
                </c:pt>
                <c:pt idx="4">
                  <c:v>6.32451E-6</c:v>
                </c:pt>
                <c:pt idx="5">
                  <c:v>6.10125E-6</c:v>
                </c:pt>
                <c:pt idx="6">
                  <c:v>5.91166E-6</c:v>
                </c:pt>
                <c:pt idx="7">
                  <c:v>5.72549E-6</c:v>
                </c:pt>
                <c:pt idx="8">
                  <c:v>5.57515E-6</c:v>
                </c:pt>
                <c:pt idx="9">
                  <c:v>5.42415E-6</c:v>
                </c:pt>
                <c:pt idx="10">
                  <c:v>5.27414E-6</c:v>
                </c:pt>
                <c:pt idx="11">
                  <c:v>5.10522E-6</c:v>
                </c:pt>
                <c:pt idx="12">
                  <c:v>4.96988E-6</c:v>
                </c:pt>
                <c:pt idx="13">
                  <c:v>4.83654E-6</c:v>
                </c:pt>
                <c:pt idx="14">
                  <c:v>4.72662E-6</c:v>
                </c:pt>
                <c:pt idx="15">
                  <c:v>4.58853E-6</c:v>
                </c:pt>
                <c:pt idx="16">
                  <c:v>4.44694E-6</c:v>
                </c:pt>
                <c:pt idx="17">
                  <c:v>4.33235E-6</c:v>
                </c:pt>
                <c:pt idx="18">
                  <c:v>4.23085E-6</c:v>
                </c:pt>
                <c:pt idx="19">
                  <c:v>4.12385E-6</c:v>
                </c:pt>
                <c:pt idx="20">
                  <c:v>4.01517E-6</c:v>
                </c:pt>
                <c:pt idx="21">
                  <c:v>3.90725E-6</c:v>
                </c:pt>
                <c:pt idx="22">
                  <c:v>3.7965E-6</c:v>
                </c:pt>
                <c:pt idx="23">
                  <c:v>3.7035E-6</c:v>
                </c:pt>
                <c:pt idx="24">
                  <c:v>3.62274E-6</c:v>
                </c:pt>
                <c:pt idx="25">
                  <c:v>3.51666E-6</c:v>
                </c:pt>
                <c:pt idx="26">
                  <c:v>3.41407E-6</c:v>
                </c:pt>
                <c:pt idx="27">
                  <c:v>3.32431E-6</c:v>
                </c:pt>
                <c:pt idx="28">
                  <c:v>3.24489E-6</c:v>
                </c:pt>
                <c:pt idx="29">
                  <c:v>3.17681E-6</c:v>
                </c:pt>
                <c:pt idx="30">
                  <c:v>3.08256E-6</c:v>
                </c:pt>
                <c:pt idx="31">
                  <c:v>2.99914E-6</c:v>
                </c:pt>
                <c:pt idx="32">
                  <c:v>2.9163E-6</c:v>
                </c:pt>
                <c:pt idx="33">
                  <c:v>2.85071E-6</c:v>
                </c:pt>
                <c:pt idx="34">
                  <c:v>2.78404E-6</c:v>
                </c:pt>
                <c:pt idx="35">
                  <c:v>2.71312E-6</c:v>
                </c:pt>
                <c:pt idx="36">
                  <c:v>2.62012E-6</c:v>
                </c:pt>
                <c:pt idx="37">
                  <c:v>2.54887E-6</c:v>
                </c:pt>
                <c:pt idx="38">
                  <c:v>2.4952E-6</c:v>
                </c:pt>
                <c:pt idx="39">
                  <c:v>2.4317E-6</c:v>
                </c:pt>
                <c:pt idx="40">
                  <c:v>2.38453E-6</c:v>
                </c:pt>
                <c:pt idx="41">
                  <c:v>2.30811E-6</c:v>
                </c:pt>
                <c:pt idx="42">
                  <c:v>2.23327E-6</c:v>
                </c:pt>
                <c:pt idx="43">
                  <c:v>2.1836E-6</c:v>
                </c:pt>
                <c:pt idx="44">
                  <c:v>2.13452E-6</c:v>
                </c:pt>
                <c:pt idx="45">
                  <c:v>2.07335E-6</c:v>
                </c:pt>
                <c:pt idx="46">
                  <c:v>2.01985E-6</c:v>
                </c:pt>
                <c:pt idx="47">
                  <c:v>1.95526E-6</c:v>
                </c:pt>
                <c:pt idx="48">
                  <c:v>1.89909E-6</c:v>
                </c:pt>
                <c:pt idx="49">
                  <c:v>1.86393E-6</c:v>
                </c:pt>
                <c:pt idx="50">
                  <c:v>1.80859E-6</c:v>
                </c:pt>
                <c:pt idx="51">
                  <c:v>1.74967E-6</c:v>
                </c:pt>
                <c:pt idx="52">
                  <c:v>1.70975E-6</c:v>
                </c:pt>
                <c:pt idx="53">
                  <c:v>1.67275E-6</c:v>
                </c:pt>
                <c:pt idx="54">
                  <c:v>1.62708E-6</c:v>
                </c:pt>
                <c:pt idx="55">
                  <c:v>1.56366E-6</c:v>
                </c:pt>
                <c:pt idx="56">
                  <c:v>1.53058E-6</c:v>
                </c:pt>
                <c:pt idx="57">
                  <c:v>1.45574E-6</c:v>
                </c:pt>
                <c:pt idx="58">
                  <c:v>1.44274E-6</c:v>
                </c:pt>
                <c:pt idx="59">
                  <c:v>1.42283E-6</c:v>
                </c:pt>
                <c:pt idx="60">
                  <c:v>1.38032E-6</c:v>
                </c:pt>
                <c:pt idx="61">
                  <c:v>1.3174E-6</c:v>
                </c:pt>
                <c:pt idx="62">
                  <c:v>1.27807E-6</c:v>
                </c:pt>
                <c:pt idx="63">
                  <c:v>1.24615E-6</c:v>
                </c:pt>
                <c:pt idx="64">
                  <c:v>1.2259E-6</c:v>
                </c:pt>
                <c:pt idx="65">
                  <c:v>1.19715E-6</c:v>
                </c:pt>
                <c:pt idx="66">
                  <c:v>1.13973E-6</c:v>
                </c:pt>
                <c:pt idx="67">
                  <c:v>1.1209E-6</c:v>
                </c:pt>
                <c:pt idx="68">
                  <c:v>1.10056E-6</c:v>
                </c:pt>
                <c:pt idx="69">
                  <c:v>1.08306E-6</c:v>
                </c:pt>
                <c:pt idx="70">
                  <c:v>1.02631E-6</c:v>
                </c:pt>
                <c:pt idx="71">
                  <c:v>9.84475E-7</c:v>
                </c:pt>
                <c:pt idx="72">
                  <c:v>9.60474E-7</c:v>
                </c:pt>
                <c:pt idx="73">
                  <c:v>9.31973000000002E-7</c:v>
                </c:pt>
                <c:pt idx="74">
                  <c:v>9.19139E-7</c:v>
                </c:pt>
                <c:pt idx="75">
                  <c:v>9.01055E-7</c:v>
                </c:pt>
                <c:pt idx="76">
                  <c:v>8.64804E-7</c:v>
                </c:pt>
                <c:pt idx="77">
                  <c:v>8.26886E-7</c:v>
                </c:pt>
                <c:pt idx="78">
                  <c:v>8.11635E-7</c:v>
                </c:pt>
                <c:pt idx="79">
                  <c:v>8.03052E-7</c:v>
                </c:pt>
                <c:pt idx="80">
                  <c:v>7.86134E-7</c:v>
                </c:pt>
                <c:pt idx="81">
                  <c:v>7.51133E-7</c:v>
                </c:pt>
                <c:pt idx="82">
                  <c:v>7.32882E-7</c:v>
                </c:pt>
                <c:pt idx="83">
                  <c:v>7.16965E-7</c:v>
                </c:pt>
                <c:pt idx="84">
                  <c:v>7.01214E-7</c:v>
                </c:pt>
                <c:pt idx="85">
                  <c:v>6.6638E-7</c:v>
                </c:pt>
                <c:pt idx="86">
                  <c:v>6.47796E-7</c:v>
                </c:pt>
                <c:pt idx="87">
                  <c:v>6.17378E-7</c:v>
                </c:pt>
                <c:pt idx="88">
                  <c:v>6.06377E-7</c:v>
                </c:pt>
                <c:pt idx="89">
                  <c:v>6.01794E-7</c:v>
                </c:pt>
                <c:pt idx="90">
                  <c:v>5.85543E-7</c:v>
                </c:pt>
                <c:pt idx="91">
                  <c:v>5.68709E-7</c:v>
                </c:pt>
                <c:pt idx="92">
                  <c:v>5.44458E-7</c:v>
                </c:pt>
                <c:pt idx="93">
                  <c:v>5.19791E-7</c:v>
                </c:pt>
                <c:pt idx="94">
                  <c:v>5.15041E-7</c:v>
                </c:pt>
                <c:pt idx="95">
                  <c:v>4.93456E-7</c:v>
                </c:pt>
                <c:pt idx="96">
                  <c:v>4.83539E-7</c:v>
                </c:pt>
                <c:pt idx="97">
                  <c:v>4.76122E-7</c:v>
                </c:pt>
                <c:pt idx="98">
                  <c:v>4.71039E-7</c:v>
                </c:pt>
                <c:pt idx="99">
                  <c:v>4.69456E-7</c:v>
                </c:pt>
                <c:pt idx="100">
                  <c:v>4.40704E-7</c:v>
                </c:pt>
                <c:pt idx="101">
                  <c:v>4.22037E-7</c:v>
                </c:pt>
                <c:pt idx="102">
                  <c:v>4.1737E-7</c:v>
                </c:pt>
                <c:pt idx="103">
                  <c:v>4.0937E-7</c:v>
                </c:pt>
                <c:pt idx="104">
                  <c:v>4.06203E-7</c:v>
                </c:pt>
                <c:pt idx="105">
                  <c:v>3.75119E-7</c:v>
                </c:pt>
                <c:pt idx="106">
                  <c:v>3.52618E-7</c:v>
                </c:pt>
                <c:pt idx="107">
                  <c:v>3.45117E-7</c:v>
                </c:pt>
                <c:pt idx="108">
                  <c:v>3.44284E-7</c:v>
                </c:pt>
                <c:pt idx="109">
                  <c:v>3.44451E-7</c:v>
                </c:pt>
                <c:pt idx="110">
                  <c:v>3.30617E-7</c:v>
                </c:pt>
                <c:pt idx="111">
                  <c:v>3.10949E-7</c:v>
                </c:pt>
                <c:pt idx="112">
                  <c:v>3.01366E-7</c:v>
                </c:pt>
                <c:pt idx="113">
                  <c:v>2.93282E-7</c:v>
                </c:pt>
                <c:pt idx="114">
                  <c:v>2.95782E-7</c:v>
                </c:pt>
                <c:pt idx="115">
                  <c:v>2.76698E-7</c:v>
                </c:pt>
                <c:pt idx="116">
                  <c:v>2.68114E-7</c:v>
                </c:pt>
                <c:pt idx="117">
                  <c:v>2.64531E-7</c:v>
                </c:pt>
                <c:pt idx="118">
                  <c:v>2.59697E-7</c:v>
                </c:pt>
                <c:pt idx="119">
                  <c:v>2.63031E-7</c:v>
                </c:pt>
                <c:pt idx="120">
                  <c:v>2.55531E-7</c:v>
                </c:pt>
                <c:pt idx="121">
                  <c:v>2.4228E-7</c:v>
                </c:pt>
                <c:pt idx="122">
                  <c:v>2.25196E-7</c:v>
                </c:pt>
                <c:pt idx="123">
                  <c:v>2.3503E-7</c:v>
                </c:pt>
                <c:pt idx="124">
                  <c:v>2.3728E-7</c:v>
                </c:pt>
                <c:pt idx="125">
                  <c:v>2.09029E-7</c:v>
                </c:pt>
                <c:pt idx="126">
                  <c:v>1.97112E-7</c:v>
                </c:pt>
                <c:pt idx="127">
                  <c:v>1.81444E-7</c:v>
                </c:pt>
                <c:pt idx="128">
                  <c:v>1.82278E-7</c:v>
                </c:pt>
                <c:pt idx="129">
                  <c:v>1.83028E-7</c:v>
                </c:pt>
                <c:pt idx="130">
                  <c:v>1.74528E-7</c:v>
                </c:pt>
                <c:pt idx="131">
                  <c:v>1.70111E-7</c:v>
                </c:pt>
                <c:pt idx="132">
                  <c:v>1.66277E-7</c:v>
                </c:pt>
                <c:pt idx="133">
                  <c:v>1.67027E-7</c:v>
                </c:pt>
                <c:pt idx="134">
                  <c:v>1.70111E-7</c:v>
                </c:pt>
                <c:pt idx="135">
                  <c:v>1.66944E-7</c:v>
                </c:pt>
                <c:pt idx="136">
                  <c:v>1.58277E-7</c:v>
                </c:pt>
                <c:pt idx="137">
                  <c:v>1.52277E-7</c:v>
                </c:pt>
                <c:pt idx="138">
                  <c:v>1.4986E-7</c:v>
                </c:pt>
                <c:pt idx="139">
                  <c:v>1.5486E-7</c:v>
                </c:pt>
                <c:pt idx="140">
                  <c:v>1.44943E-7</c:v>
                </c:pt>
                <c:pt idx="141">
                  <c:v>1.27942E-7</c:v>
                </c:pt>
                <c:pt idx="142">
                  <c:v>1.18025E-7</c:v>
                </c:pt>
                <c:pt idx="143">
                  <c:v>1.22359E-7</c:v>
                </c:pt>
                <c:pt idx="144">
                  <c:v>1.25609E-7</c:v>
                </c:pt>
                <c:pt idx="145">
                  <c:v>1.13109E-7</c:v>
                </c:pt>
                <c:pt idx="146">
                  <c:v>1.01941E-7</c:v>
                </c:pt>
                <c:pt idx="147">
                  <c:v>9.76913E-8</c:v>
                </c:pt>
                <c:pt idx="148">
                  <c:v>1.00441E-7</c:v>
                </c:pt>
                <c:pt idx="149">
                  <c:v>1.05025E-7</c:v>
                </c:pt>
                <c:pt idx="150">
                  <c:v>9.80246000000002E-8</c:v>
                </c:pt>
                <c:pt idx="151">
                  <c:v>9.40244000000002E-8</c:v>
                </c:pt>
                <c:pt idx="152">
                  <c:v>8.1274E-8</c:v>
                </c:pt>
                <c:pt idx="153">
                  <c:v>8.48574000000002E-8</c:v>
                </c:pt>
                <c:pt idx="154">
                  <c:v>9.0941E-8</c:v>
                </c:pt>
                <c:pt idx="155">
                  <c:v>7.77738E-8</c:v>
                </c:pt>
                <c:pt idx="156">
                  <c:v>6.35233E-8</c:v>
                </c:pt>
                <c:pt idx="157">
                  <c:v>5.23562E-8</c:v>
                </c:pt>
                <c:pt idx="158">
                  <c:v>5.56896E-8</c:v>
                </c:pt>
                <c:pt idx="159">
                  <c:v>6.19399E-8</c:v>
                </c:pt>
                <c:pt idx="160">
                  <c:v>4.52726E-8</c:v>
                </c:pt>
                <c:pt idx="161">
                  <c:v>2.78552E-8</c:v>
                </c:pt>
                <c:pt idx="162">
                  <c:v>2.78552E-8</c:v>
                </c:pt>
                <c:pt idx="163">
                  <c:v>2.60218E-8</c:v>
                </c:pt>
                <c:pt idx="164">
                  <c:v>3.33555E-8</c:v>
                </c:pt>
                <c:pt idx="165">
                  <c:v>2.76052E-8</c:v>
                </c:pt>
                <c:pt idx="166">
                  <c:v>1.3188E-8</c:v>
                </c:pt>
                <c:pt idx="167">
                  <c:v>8.02115E-9</c:v>
                </c:pt>
                <c:pt idx="168">
                  <c:v>1.38547E-8</c:v>
                </c:pt>
                <c:pt idx="169">
                  <c:v>1.90216E-8</c:v>
                </c:pt>
                <c:pt idx="170">
                  <c:v>4.10433E-9</c:v>
                </c:pt>
                <c:pt idx="171">
                  <c:v>-1.93132E-8</c:v>
                </c:pt>
                <c:pt idx="172">
                  <c:v>-2.84802E-8</c:v>
                </c:pt>
                <c:pt idx="173">
                  <c:v>-2.92303E-8</c:v>
                </c:pt>
                <c:pt idx="174">
                  <c:v>-2.03133E-8</c:v>
                </c:pt>
                <c:pt idx="175">
                  <c:v>-3.40638E-8</c:v>
                </c:pt>
                <c:pt idx="176">
                  <c:v>-4.75643E-8</c:v>
                </c:pt>
                <c:pt idx="177">
                  <c:v>-5.06478E-8</c:v>
                </c:pt>
                <c:pt idx="178">
                  <c:v>-4.73976E-8</c:v>
                </c:pt>
                <c:pt idx="179">
                  <c:v>-4.17308E-8</c:v>
                </c:pt>
                <c:pt idx="180">
                  <c:v>-5.29812E-8</c:v>
                </c:pt>
                <c:pt idx="181">
                  <c:v>-5.5898E-8</c:v>
                </c:pt>
                <c:pt idx="182">
                  <c:v>-5.89814E-8</c:v>
                </c:pt>
                <c:pt idx="183">
                  <c:v>-6.11482E-8</c:v>
                </c:pt>
                <c:pt idx="184">
                  <c:v>-5.73147E-8</c:v>
                </c:pt>
                <c:pt idx="185">
                  <c:v>-6.63984E-8</c:v>
                </c:pt>
                <c:pt idx="186">
                  <c:v>-7.04819E-8</c:v>
                </c:pt>
                <c:pt idx="187">
                  <c:v>-7.79821E-8</c:v>
                </c:pt>
                <c:pt idx="188">
                  <c:v>-7.64821E-8</c:v>
                </c:pt>
                <c:pt idx="189">
                  <c:v>-7.01485E-8</c:v>
                </c:pt>
                <c:pt idx="190">
                  <c:v>-8.63158E-8</c:v>
                </c:pt>
                <c:pt idx="191">
                  <c:v>-9.40661E-8</c:v>
                </c:pt>
                <c:pt idx="192">
                  <c:v>-1.14984E-7</c:v>
                </c:pt>
                <c:pt idx="193">
                  <c:v>-1.08067E-7</c:v>
                </c:pt>
                <c:pt idx="194">
                  <c:v>-1.02816E-7</c:v>
                </c:pt>
                <c:pt idx="195">
                  <c:v>-1.31151E-7</c:v>
                </c:pt>
                <c:pt idx="196">
                  <c:v>-1.40901E-7</c:v>
                </c:pt>
                <c:pt idx="197">
                  <c:v>-1.44068E-7</c:v>
                </c:pt>
                <c:pt idx="198">
                  <c:v>-1.38818E-7</c:v>
                </c:pt>
                <c:pt idx="199">
                  <c:v>-1.32901E-7</c:v>
                </c:pt>
                <c:pt idx="200">
                  <c:v>-1.45901E-7</c:v>
                </c:pt>
                <c:pt idx="201">
                  <c:v>-1.50152E-7</c:v>
                </c:pt>
                <c:pt idx="202">
                  <c:v>-1.53568E-7</c:v>
                </c:pt>
                <c:pt idx="203">
                  <c:v>-1.54152E-7</c:v>
                </c:pt>
                <c:pt idx="204">
                  <c:v>-1.53068E-7</c:v>
                </c:pt>
                <c:pt idx="205">
                  <c:v>-1.58569E-7</c:v>
                </c:pt>
                <c:pt idx="206">
                  <c:v>-1.67069E-7</c:v>
                </c:pt>
                <c:pt idx="207">
                  <c:v>-1.76319E-7</c:v>
                </c:pt>
                <c:pt idx="208">
                  <c:v>-1.67736E-7</c:v>
                </c:pt>
                <c:pt idx="209">
                  <c:v>-1.67486E-7</c:v>
                </c:pt>
                <c:pt idx="210">
                  <c:v>-1.79569E-7</c:v>
                </c:pt>
                <c:pt idx="211">
                  <c:v>-1.9582E-7</c:v>
                </c:pt>
                <c:pt idx="212">
                  <c:v>-2.00237E-7</c:v>
                </c:pt>
                <c:pt idx="213">
                  <c:v>-1.98737E-7</c:v>
                </c:pt>
                <c:pt idx="214">
                  <c:v>-1.90736E-7</c:v>
                </c:pt>
                <c:pt idx="215">
                  <c:v>-2.07154E-7</c:v>
                </c:pt>
                <c:pt idx="216">
                  <c:v>-2.18238E-7</c:v>
                </c:pt>
                <c:pt idx="217">
                  <c:v>-2.25988E-7</c:v>
                </c:pt>
                <c:pt idx="218">
                  <c:v>-2.26821E-7</c:v>
                </c:pt>
                <c:pt idx="219">
                  <c:v>-2.19488E-7</c:v>
                </c:pt>
                <c:pt idx="220">
                  <c:v>-2.31655E-7</c:v>
                </c:pt>
                <c:pt idx="221">
                  <c:v>-2.43572E-7</c:v>
                </c:pt>
                <c:pt idx="222">
                  <c:v>-2.49989E-7</c:v>
                </c:pt>
                <c:pt idx="223">
                  <c:v>-2.45905E-7</c:v>
                </c:pt>
                <c:pt idx="224">
                  <c:v>-2.50572E-7</c:v>
                </c:pt>
                <c:pt idx="225">
                  <c:v>-2.63323E-7</c:v>
                </c:pt>
                <c:pt idx="226">
                  <c:v>-2.79323E-7</c:v>
                </c:pt>
                <c:pt idx="227">
                  <c:v>-2.90157E-7</c:v>
                </c:pt>
                <c:pt idx="228">
                  <c:v>-2.88574E-7</c:v>
                </c:pt>
                <c:pt idx="229">
                  <c:v>-2.91074E-7</c:v>
                </c:pt>
                <c:pt idx="230">
                  <c:v>-3.00991E-7</c:v>
                </c:pt>
                <c:pt idx="231">
                  <c:v>-3.12908E-7</c:v>
                </c:pt>
                <c:pt idx="232">
                  <c:v>-3.15158E-7</c:v>
                </c:pt>
                <c:pt idx="233">
                  <c:v>-3.15491E-7</c:v>
                </c:pt>
                <c:pt idx="234">
                  <c:v>-3.09241E-7</c:v>
                </c:pt>
                <c:pt idx="235">
                  <c:v>-3.27825E-7</c:v>
                </c:pt>
                <c:pt idx="236">
                  <c:v>-3.41826E-7</c:v>
                </c:pt>
                <c:pt idx="237">
                  <c:v>-3.50993E-7</c:v>
                </c:pt>
                <c:pt idx="238">
                  <c:v>-3.53826E-7</c:v>
                </c:pt>
                <c:pt idx="239">
                  <c:v>-3.53826E-7</c:v>
                </c:pt>
                <c:pt idx="240">
                  <c:v>-3.6216E-7</c:v>
                </c:pt>
                <c:pt idx="241">
                  <c:v>-3.72243E-7</c:v>
                </c:pt>
                <c:pt idx="242">
                  <c:v>-3.7516E-7</c:v>
                </c:pt>
                <c:pt idx="243">
                  <c:v>-3.74994E-7</c:v>
                </c:pt>
                <c:pt idx="244">
                  <c:v>-3.72243E-7</c:v>
                </c:pt>
                <c:pt idx="245">
                  <c:v>-3.7891E-7</c:v>
                </c:pt>
                <c:pt idx="246">
                  <c:v>-3.94078E-7</c:v>
                </c:pt>
                <c:pt idx="247">
                  <c:v>-3.93578E-7</c:v>
                </c:pt>
                <c:pt idx="248">
                  <c:v>-3.95911E-7</c:v>
                </c:pt>
                <c:pt idx="249">
                  <c:v>-3.93411E-7</c:v>
                </c:pt>
                <c:pt idx="250">
                  <c:v>-4.09412E-7</c:v>
                </c:pt>
                <c:pt idx="251">
                  <c:v>-4.21745E-7</c:v>
                </c:pt>
                <c:pt idx="252">
                  <c:v>-4.33996E-7</c:v>
                </c:pt>
                <c:pt idx="253">
                  <c:v>-4.35162E-7</c:v>
                </c:pt>
                <c:pt idx="254">
                  <c:v>-4.36329E-7</c:v>
                </c:pt>
                <c:pt idx="255">
                  <c:v>-4.5133E-7</c:v>
                </c:pt>
                <c:pt idx="256">
                  <c:v>-4.63247E-7</c:v>
                </c:pt>
                <c:pt idx="257">
                  <c:v>-4.69164E-7</c:v>
                </c:pt>
                <c:pt idx="258">
                  <c:v>-4.65914E-7</c:v>
                </c:pt>
                <c:pt idx="259">
                  <c:v>-4.65747E-7</c:v>
                </c:pt>
                <c:pt idx="260">
                  <c:v>-4.76247E-7</c:v>
                </c:pt>
                <c:pt idx="261">
                  <c:v>-4.86081E-7</c:v>
                </c:pt>
                <c:pt idx="262">
                  <c:v>-4.97915E-7</c:v>
                </c:pt>
                <c:pt idx="263">
                  <c:v>-4.93331E-7</c:v>
                </c:pt>
                <c:pt idx="264">
                  <c:v>-4.91498E-7</c:v>
                </c:pt>
                <c:pt idx="265">
                  <c:v>-5.11249E-7</c:v>
                </c:pt>
                <c:pt idx="266">
                  <c:v>-5.17416E-7</c:v>
                </c:pt>
                <c:pt idx="267">
                  <c:v>-5.30083E-7</c:v>
                </c:pt>
                <c:pt idx="268">
                  <c:v>-5.30416E-7</c:v>
                </c:pt>
                <c:pt idx="269">
                  <c:v>-5.28999E-7</c:v>
                </c:pt>
                <c:pt idx="270">
                  <c:v>-5.4075E-7</c:v>
                </c:pt>
                <c:pt idx="271">
                  <c:v>-5.52084E-7</c:v>
                </c:pt>
                <c:pt idx="272">
                  <c:v>-5.575E-7</c:v>
                </c:pt>
                <c:pt idx="273">
                  <c:v>-5.60501E-7</c:v>
                </c:pt>
                <c:pt idx="274">
                  <c:v>-5.59834E-7</c:v>
                </c:pt>
                <c:pt idx="275">
                  <c:v>-5.78251E-7</c:v>
                </c:pt>
                <c:pt idx="276">
                  <c:v>-5.97169E-7</c:v>
                </c:pt>
                <c:pt idx="277">
                  <c:v>-6.04502E-7</c:v>
                </c:pt>
                <c:pt idx="278">
                  <c:v>-6.06752E-7</c:v>
                </c:pt>
                <c:pt idx="279">
                  <c:v>-6.02252E-7</c:v>
                </c:pt>
                <c:pt idx="280">
                  <c:v>-6.20336E-7</c:v>
                </c:pt>
                <c:pt idx="281">
                  <c:v>-6.3517E-7</c:v>
                </c:pt>
                <c:pt idx="282">
                  <c:v>-6.4517E-7</c:v>
                </c:pt>
                <c:pt idx="283">
                  <c:v>-6.43754E-7</c:v>
                </c:pt>
                <c:pt idx="284">
                  <c:v>-6.44921E-7</c:v>
                </c:pt>
                <c:pt idx="285">
                  <c:v>-6.64255E-7</c:v>
                </c:pt>
                <c:pt idx="286">
                  <c:v>-6.82255E-7</c:v>
                </c:pt>
                <c:pt idx="287">
                  <c:v>-6.90922E-7</c:v>
                </c:pt>
                <c:pt idx="288">
                  <c:v>-6.86922E-7</c:v>
                </c:pt>
                <c:pt idx="289">
                  <c:v>-6.85589E-7</c:v>
                </c:pt>
                <c:pt idx="290">
                  <c:v>-6.95172E-7</c:v>
                </c:pt>
                <c:pt idx="291">
                  <c:v>-7.01589E-7</c:v>
                </c:pt>
                <c:pt idx="292">
                  <c:v>-7.11506E-7</c:v>
                </c:pt>
                <c:pt idx="293">
                  <c:v>-7.15256E-7</c:v>
                </c:pt>
                <c:pt idx="294">
                  <c:v>-7.17173E-7</c:v>
                </c:pt>
                <c:pt idx="295">
                  <c:v>-7.44341E-7</c:v>
                </c:pt>
                <c:pt idx="296">
                  <c:v>-7.66675E-7</c:v>
                </c:pt>
                <c:pt idx="297">
                  <c:v>-7.71925E-7</c:v>
                </c:pt>
                <c:pt idx="298">
                  <c:v>-7.72925E-7</c:v>
                </c:pt>
                <c:pt idx="299">
                  <c:v>-7.68342E-7</c:v>
                </c:pt>
                <c:pt idx="300">
                  <c:v>-7.84759E-7</c:v>
                </c:pt>
                <c:pt idx="301">
                  <c:v>-7.9476E-7</c:v>
                </c:pt>
                <c:pt idx="302">
                  <c:v>-8.03343E-7</c:v>
                </c:pt>
                <c:pt idx="303">
                  <c:v>-8.01177E-7</c:v>
                </c:pt>
                <c:pt idx="304">
                  <c:v>-8.00843E-7</c:v>
                </c:pt>
                <c:pt idx="305">
                  <c:v>-8.22844E-7</c:v>
                </c:pt>
                <c:pt idx="306">
                  <c:v>-8.40095E-7</c:v>
                </c:pt>
                <c:pt idx="307">
                  <c:v>-8.56679E-7</c:v>
                </c:pt>
                <c:pt idx="308">
                  <c:v>-8.53928E-7</c:v>
                </c:pt>
                <c:pt idx="309">
                  <c:v>-8.53845E-7</c:v>
                </c:pt>
                <c:pt idx="310">
                  <c:v>-8.67262E-7</c:v>
                </c:pt>
                <c:pt idx="311">
                  <c:v>-8.8168E-7</c:v>
                </c:pt>
                <c:pt idx="312">
                  <c:v>-8.98597E-7</c:v>
                </c:pt>
                <c:pt idx="313">
                  <c:v>-8.91347E-7</c:v>
                </c:pt>
                <c:pt idx="314">
                  <c:v>-8.8418E-7</c:v>
                </c:pt>
                <c:pt idx="315">
                  <c:v>-9.12514E-7</c:v>
                </c:pt>
                <c:pt idx="316">
                  <c:v>-9.35348E-7</c:v>
                </c:pt>
                <c:pt idx="317">
                  <c:v>-9.40349E-7</c:v>
                </c:pt>
                <c:pt idx="318">
                  <c:v>-9.40599E-7</c:v>
                </c:pt>
                <c:pt idx="319">
                  <c:v>-9.42515E-7</c:v>
                </c:pt>
                <c:pt idx="320">
                  <c:v>-9.58599E-7</c:v>
                </c:pt>
                <c:pt idx="321">
                  <c:v>-9.69683E-7</c:v>
                </c:pt>
                <c:pt idx="322">
                  <c:v>-9.96434E-7</c:v>
                </c:pt>
                <c:pt idx="323">
                  <c:v>-9.93767E-7</c:v>
                </c:pt>
                <c:pt idx="324">
                  <c:v>-9.95184E-7</c:v>
                </c:pt>
                <c:pt idx="325">
                  <c:v>-1.00902E-6</c:v>
                </c:pt>
                <c:pt idx="326">
                  <c:v>-1.01418E-6</c:v>
                </c:pt>
                <c:pt idx="327">
                  <c:v>-1.02544E-6</c:v>
                </c:pt>
                <c:pt idx="328">
                  <c:v>-1.03085E-6</c:v>
                </c:pt>
                <c:pt idx="329">
                  <c:v>-1.03102E-6</c:v>
                </c:pt>
                <c:pt idx="330">
                  <c:v>-1.0531E-6</c:v>
                </c:pt>
                <c:pt idx="331">
                  <c:v>-1.07319E-6</c:v>
                </c:pt>
                <c:pt idx="332">
                  <c:v>-1.09385E-6</c:v>
                </c:pt>
                <c:pt idx="333">
                  <c:v>-1.08835E-6</c:v>
                </c:pt>
                <c:pt idx="334">
                  <c:v>-1.09252E-6</c:v>
                </c:pt>
                <c:pt idx="335">
                  <c:v>-1.10369E-6</c:v>
                </c:pt>
                <c:pt idx="336">
                  <c:v>-1.11077E-6</c:v>
                </c:pt>
                <c:pt idx="337">
                  <c:v>-1.11994E-6</c:v>
                </c:pt>
                <c:pt idx="338">
                  <c:v>-1.12161E-6</c:v>
                </c:pt>
                <c:pt idx="339">
                  <c:v>-1.12361E-6</c:v>
                </c:pt>
                <c:pt idx="340">
                  <c:v>-1.14236E-6</c:v>
                </c:pt>
                <c:pt idx="341">
                  <c:v>-1.16702E-6</c:v>
                </c:pt>
                <c:pt idx="342">
                  <c:v>-1.17452E-6</c:v>
                </c:pt>
                <c:pt idx="343">
                  <c:v>-1.17919E-6</c:v>
                </c:pt>
                <c:pt idx="344">
                  <c:v>-1.17761E-6</c:v>
                </c:pt>
                <c:pt idx="345">
                  <c:v>-1.19244E-6</c:v>
                </c:pt>
                <c:pt idx="346">
                  <c:v>-1.21169E-6</c:v>
                </c:pt>
                <c:pt idx="347">
                  <c:v>-1.22703E-6</c:v>
                </c:pt>
                <c:pt idx="348">
                  <c:v>-1.22561E-6</c:v>
                </c:pt>
                <c:pt idx="349">
                  <c:v>-1.23061E-6</c:v>
                </c:pt>
                <c:pt idx="350">
                  <c:v>-1.25253E-6</c:v>
                </c:pt>
                <c:pt idx="351">
                  <c:v>-1.26519E-6</c:v>
                </c:pt>
                <c:pt idx="352">
                  <c:v>-1.28303E-6</c:v>
                </c:pt>
                <c:pt idx="353">
                  <c:v>-1.28111E-6</c:v>
                </c:pt>
                <c:pt idx="354">
                  <c:v>-1.27836E-6</c:v>
                </c:pt>
                <c:pt idx="355">
                  <c:v>-1.30628E-6</c:v>
                </c:pt>
                <c:pt idx="356">
                  <c:v>-1.32295E-6</c:v>
                </c:pt>
                <c:pt idx="357">
                  <c:v>-1.33361E-6</c:v>
                </c:pt>
                <c:pt idx="358">
                  <c:v>-1.33186E-6</c:v>
                </c:pt>
                <c:pt idx="359">
                  <c:v>-1.33528E-6</c:v>
                </c:pt>
                <c:pt idx="360">
                  <c:v>-1.34703E-6</c:v>
                </c:pt>
                <c:pt idx="361">
                  <c:v>-1.36595E-6</c:v>
                </c:pt>
                <c:pt idx="362">
                  <c:v>-1.38703E-6</c:v>
                </c:pt>
                <c:pt idx="363">
                  <c:v>-1.39078E-6</c:v>
                </c:pt>
                <c:pt idx="364">
                  <c:v>-1.39403E-6</c:v>
                </c:pt>
                <c:pt idx="365">
                  <c:v>-1.4162E-6</c:v>
                </c:pt>
                <c:pt idx="366">
                  <c:v>-1.42503E-6</c:v>
                </c:pt>
                <c:pt idx="367">
                  <c:v>-1.43128E-6</c:v>
                </c:pt>
                <c:pt idx="368">
                  <c:v>-1.43228E-6</c:v>
                </c:pt>
                <c:pt idx="369">
                  <c:v>-1.43553E-6</c:v>
                </c:pt>
                <c:pt idx="370">
                  <c:v>-1.44937E-6</c:v>
                </c:pt>
                <c:pt idx="371">
                  <c:v>-1.4737E-6</c:v>
                </c:pt>
                <c:pt idx="372">
                  <c:v>-1.4922E-6</c:v>
                </c:pt>
                <c:pt idx="373">
                  <c:v>-1.49662E-6</c:v>
                </c:pt>
                <c:pt idx="374">
                  <c:v>-1.49604E-6</c:v>
                </c:pt>
                <c:pt idx="375">
                  <c:v>-1.5132E-6</c:v>
                </c:pt>
                <c:pt idx="376">
                  <c:v>-1.53495E-6</c:v>
                </c:pt>
                <c:pt idx="377">
                  <c:v>-1.54779E-6</c:v>
                </c:pt>
                <c:pt idx="378">
                  <c:v>-1.54912E-6</c:v>
                </c:pt>
                <c:pt idx="379">
                  <c:v>-1.55621E-6</c:v>
                </c:pt>
                <c:pt idx="380">
                  <c:v>-1.57321E-6</c:v>
                </c:pt>
                <c:pt idx="381">
                  <c:v>-1.58396E-6</c:v>
                </c:pt>
                <c:pt idx="382">
                  <c:v>-1.60037E-6</c:v>
                </c:pt>
                <c:pt idx="383">
                  <c:v>-1.60754E-6</c:v>
                </c:pt>
                <c:pt idx="384">
                  <c:v>-1.61287E-6</c:v>
                </c:pt>
                <c:pt idx="385">
                  <c:v>-1.63713E-6</c:v>
                </c:pt>
                <c:pt idx="386">
                  <c:v>-1.65238E-6</c:v>
                </c:pt>
                <c:pt idx="387">
                  <c:v>-1.65938E-6</c:v>
                </c:pt>
                <c:pt idx="388">
                  <c:v>-1.66138E-6</c:v>
                </c:pt>
                <c:pt idx="389">
                  <c:v>-1.66463E-6</c:v>
                </c:pt>
                <c:pt idx="390">
                  <c:v>-1.68579E-6</c:v>
                </c:pt>
                <c:pt idx="391">
                  <c:v>-1.70121E-6</c:v>
                </c:pt>
                <c:pt idx="392">
                  <c:v>-1.72096E-6</c:v>
                </c:pt>
                <c:pt idx="393">
                  <c:v>-1.71879E-6</c:v>
                </c:pt>
                <c:pt idx="394">
                  <c:v>-1.72555E-6</c:v>
                </c:pt>
                <c:pt idx="395">
                  <c:v>-1.74296E-6</c:v>
                </c:pt>
                <c:pt idx="396">
                  <c:v>-1.75063E-6</c:v>
                </c:pt>
                <c:pt idx="397">
                  <c:v>-1.76463E-6</c:v>
                </c:pt>
                <c:pt idx="398">
                  <c:v>-1.7693E-6</c:v>
                </c:pt>
                <c:pt idx="399">
                  <c:v>-1.76821E-6</c:v>
                </c:pt>
                <c:pt idx="400">
                  <c:v>-1.80096E-6</c:v>
                </c:pt>
                <c:pt idx="401">
                  <c:v>-1.81238E-6</c:v>
                </c:pt>
                <c:pt idx="402">
                  <c:v>-1.82297E-6</c:v>
                </c:pt>
                <c:pt idx="403">
                  <c:v>-1.82088E-6</c:v>
                </c:pt>
                <c:pt idx="404">
                  <c:v>-1.82622E-6</c:v>
                </c:pt>
                <c:pt idx="405">
                  <c:v>-1.84505E-6</c:v>
                </c:pt>
                <c:pt idx="406">
                  <c:v>-1.87255E-6</c:v>
                </c:pt>
                <c:pt idx="407">
                  <c:v>-1.89113E-6</c:v>
                </c:pt>
                <c:pt idx="408">
                  <c:v>-1.89272E-6</c:v>
                </c:pt>
                <c:pt idx="409">
                  <c:v>-1.89272E-6</c:v>
                </c:pt>
                <c:pt idx="410">
                  <c:v>-1.90864E-6</c:v>
                </c:pt>
                <c:pt idx="411">
                  <c:v>-1.92889E-6</c:v>
                </c:pt>
                <c:pt idx="412">
                  <c:v>-1.94364E-6</c:v>
                </c:pt>
                <c:pt idx="413">
                  <c:v>-1.94622E-6</c:v>
                </c:pt>
                <c:pt idx="414">
                  <c:v>-1.95097E-6</c:v>
                </c:pt>
                <c:pt idx="415">
                  <c:v>-1.9708E-6</c:v>
                </c:pt>
                <c:pt idx="416">
                  <c:v>-1.9773E-6</c:v>
                </c:pt>
                <c:pt idx="417">
                  <c:v>-1.98689E-6</c:v>
                </c:pt>
                <c:pt idx="418">
                  <c:v>-1.99439E-6</c:v>
                </c:pt>
                <c:pt idx="419">
                  <c:v>-1.99956E-6</c:v>
                </c:pt>
                <c:pt idx="420">
                  <c:v>-2.02347E-6</c:v>
                </c:pt>
                <c:pt idx="421">
                  <c:v>-2.04847E-6</c:v>
                </c:pt>
                <c:pt idx="422">
                  <c:v>-2.06206E-6</c:v>
                </c:pt>
                <c:pt idx="423">
                  <c:v>-2.05931E-6</c:v>
                </c:pt>
                <c:pt idx="424">
                  <c:v>-2.06539E-6</c:v>
                </c:pt>
                <c:pt idx="425">
                  <c:v>-2.07748E-6</c:v>
                </c:pt>
                <c:pt idx="426">
                  <c:v>-2.09406E-6</c:v>
                </c:pt>
                <c:pt idx="427">
                  <c:v>-2.10789E-6</c:v>
                </c:pt>
                <c:pt idx="428">
                  <c:v>-2.11256E-6</c:v>
                </c:pt>
                <c:pt idx="429">
                  <c:v>-2.11914E-6</c:v>
                </c:pt>
                <c:pt idx="430">
                  <c:v>-2.13564E-6</c:v>
                </c:pt>
                <c:pt idx="431">
                  <c:v>-2.15465E-6</c:v>
                </c:pt>
                <c:pt idx="432">
                  <c:v>-2.17373E-6</c:v>
                </c:pt>
                <c:pt idx="433">
                  <c:v>-2.17931E-6</c:v>
                </c:pt>
                <c:pt idx="434">
                  <c:v>-2.17881E-6</c:v>
                </c:pt>
                <c:pt idx="435">
                  <c:v>-2.20123E-6</c:v>
                </c:pt>
                <c:pt idx="436">
                  <c:v>-2.21573E-6</c:v>
                </c:pt>
                <c:pt idx="437">
                  <c:v>-2.22681E-6</c:v>
                </c:pt>
                <c:pt idx="438">
                  <c:v>-2.2299E-6</c:v>
                </c:pt>
                <c:pt idx="439">
                  <c:v>-2.23131E-6</c:v>
                </c:pt>
                <c:pt idx="440">
                  <c:v>-2.26182E-6</c:v>
                </c:pt>
                <c:pt idx="441">
                  <c:v>-2.27765E-6</c:v>
                </c:pt>
                <c:pt idx="442">
                  <c:v>-2.29257E-6</c:v>
                </c:pt>
                <c:pt idx="443">
                  <c:v>-2.28957E-6</c:v>
                </c:pt>
                <c:pt idx="444">
                  <c:v>-2.29648E-6</c:v>
                </c:pt>
                <c:pt idx="445">
                  <c:v>-2.30957E-6</c:v>
                </c:pt>
                <c:pt idx="446">
                  <c:v>-2.3264E-6</c:v>
                </c:pt>
                <c:pt idx="447">
                  <c:v>-2.34865E-6</c:v>
                </c:pt>
                <c:pt idx="448">
                  <c:v>-2.34032E-6</c:v>
                </c:pt>
                <c:pt idx="449">
                  <c:v>-2.34874E-6</c:v>
                </c:pt>
                <c:pt idx="450">
                  <c:v>-2.36857E-6</c:v>
                </c:pt>
                <c:pt idx="451">
                  <c:v>-2.38115E-6</c:v>
                </c:pt>
                <c:pt idx="452">
                  <c:v>-2.39232E-6</c:v>
                </c:pt>
                <c:pt idx="453">
                  <c:v>-2.3929E-6</c:v>
                </c:pt>
                <c:pt idx="454">
                  <c:v>-2.39715E-6</c:v>
                </c:pt>
                <c:pt idx="455">
                  <c:v>-2.42024E-6</c:v>
                </c:pt>
                <c:pt idx="456">
                  <c:v>-2.44124E-6</c:v>
                </c:pt>
                <c:pt idx="457">
                  <c:v>-2.45524E-6</c:v>
                </c:pt>
                <c:pt idx="458">
                  <c:v>-2.45316E-6</c:v>
                </c:pt>
                <c:pt idx="459">
                  <c:v>-2.45674E-6</c:v>
                </c:pt>
                <c:pt idx="460">
                  <c:v>-2.47282E-6</c:v>
                </c:pt>
                <c:pt idx="461">
                  <c:v>-2.48599E-6</c:v>
                </c:pt>
                <c:pt idx="462">
                  <c:v>-2.50433E-6</c:v>
                </c:pt>
                <c:pt idx="463">
                  <c:v>-2.50433E-6</c:v>
                </c:pt>
                <c:pt idx="464">
                  <c:v>-2.51591E-6</c:v>
                </c:pt>
                <c:pt idx="465">
                  <c:v>-2.53391E-6</c:v>
                </c:pt>
                <c:pt idx="466">
                  <c:v>-2.54749E-6</c:v>
                </c:pt>
                <c:pt idx="467">
                  <c:v>-2.56416E-6</c:v>
                </c:pt>
                <c:pt idx="468">
                  <c:v>-2.56899E-6</c:v>
                </c:pt>
                <c:pt idx="469">
                  <c:v>-2.57174E-6</c:v>
                </c:pt>
                <c:pt idx="470">
                  <c:v>-2.60391E-6</c:v>
                </c:pt>
                <c:pt idx="471">
                  <c:v>-2.61141E-6</c:v>
                </c:pt>
                <c:pt idx="472">
                  <c:v>-2.61566E-6</c:v>
                </c:pt>
                <c:pt idx="473">
                  <c:v>-2.61708E-6</c:v>
                </c:pt>
                <c:pt idx="474">
                  <c:v>-2.61866E-6</c:v>
                </c:pt>
                <c:pt idx="475">
                  <c:v>-2.63525E-6</c:v>
                </c:pt>
                <c:pt idx="476">
                  <c:v>-2.6495E-6</c:v>
                </c:pt>
                <c:pt idx="477">
                  <c:v>-2.661E-6</c:v>
                </c:pt>
                <c:pt idx="478">
                  <c:v>-2.66275E-6</c:v>
                </c:pt>
                <c:pt idx="479">
                  <c:v>-2.66275E-6</c:v>
                </c:pt>
                <c:pt idx="480">
                  <c:v>-2.6935E-6</c:v>
                </c:pt>
                <c:pt idx="481">
                  <c:v>-2.7025E-6</c:v>
                </c:pt>
                <c:pt idx="482">
                  <c:v>-2.71717E-6</c:v>
                </c:pt>
                <c:pt idx="483">
                  <c:v>-2.71417E-6</c:v>
                </c:pt>
                <c:pt idx="484">
                  <c:v>-2.71508E-6</c:v>
                </c:pt>
                <c:pt idx="485">
                  <c:v>-2.729E-6</c:v>
                </c:pt>
                <c:pt idx="486">
                  <c:v>-2.73417E-6</c:v>
                </c:pt>
                <c:pt idx="487">
                  <c:v>-2.73967E-6</c:v>
                </c:pt>
                <c:pt idx="488">
                  <c:v>-2.74625E-6</c:v>
                </c:pt>
                <c:pt idx="489">
                  <c:v>-2.74575E-6</c:v>
                </c:pt>
                <c:pt idx="490">
                  <c:v>-2.7655E-6</c:v>
                </c:pt>
                <c:pt idx="491">
                  <c:v>-2.78267E-6</c:v>
                </c:pt>
                <c:pt idx="492">
                  <c:v>-2.79184E-6</c:v>
                </c:pt>
                <c:pt idx="493">
                  <c:v>-2.79459E-6</c:v>
                </c:pt>
                <c:pt idx="494">
                  <c:v>-2.7935E-6</c:v>
                </c:pt>
                <c:pt idx="495">
                  <c:v>-2.81634E-6</c:v>
                </c:pt>
                <c:pt idx="496">
                  <c:v>-2.82142E-6</c:v>
                </c:pt>
                <c:pt idx="497">
                  <c:v>-2.83067E-6</c:v>
                </c:pt>
                <c:pt idx="498">
                  <c:v>-2.84192E-6</c:v>
                </c:pt>
                <c:pt idx="499">
                  <c:v>-2.83959E-6</c:v>
                </c:pt>
                <c:pt idx="500">
                  <c:v>-2.82142E-6</c:v>
                </c:pt>
                <c:pt idx="501">
                  <c:v>-2.79467E-6</c:v>
                </c:pt>
                <c:pt idx="502">
                  <c:v>-2.76325E-6</c:v>
                </c:pt>
                <c:pt idx="503">
                  <c:v>-2.73275E-6</c:v>
                </c:pt>
                <c:pt idx="504">
                  <c:v>-2.716E-6</c:v>
                </c:pt>
                <c:pt idx="505">
                  <c:v>-2.69983E-6</c:v>
                </c:pt>
                <c:pt idx="506">
                  <c:v>-2.6735E-6</c:v>
                </c:pt>
                <c:pt idx="507">
                  <c:v>-2.6535E-6</c:v>
                </c:pt>
                <c:pt idx="508">
                  <c:v>-2.62441E-6</c:v>
                </c:pt>
                <c:pt idx="509">
                  <c:v>-2.61383E-6</c:v>
                </c:pt>
                <c:pt idx="510">
                  <c:v>-2.60683E-6</c:v>
                </c:pt>
                <c:pt idx="511">
                  <c:v>-2.58566E-6</c:v>
                </c:pt>
                <c:pt idx="512">
                  <c:v>-2.55691E-6</c:v>
                </c:pt>
                <c:pt idx="513">
                  <c:v>-2.52599E-6</c:v>
                </c:pt>
                <c:pt idx="514">
                  <c:v>-2.50049E-6</c:v>
                </c:pt>
                <c:pt idx="515">
                  <c:v>-2.48032E-6</c:v>
                </c:pt>
                <c:pt idx="516">
                  <c:v>-2.46282E-6</c:v>
                </c:pt>
                <c:pt idx="517">
                  <c:v>-2.45291E-6</c:v>
                </c:pt>
                <c:pt idx="518">
                  <c:v>-2.42099E-6</c:v>
                </c:pt>
                <c:pt idx="519">
                  <c:v>-2.39799E-6</c:v>
                </c:pt>
                <c:pt idx="520">
                  <c:v>-2.38899E-6</c:v>
                </c:pt>
                <c:pt idx="521">
                  <c:v>-2.3819E-6</c:v>
                </c:pt>
                <c:pt idx="522">
                  <c:v>-2.37399E-6</c:v>
                </c:pt>
                <c:pt idx="523">
                  <c:v>-2.33999E-6</c:v>
                </c:pt>
                <c:pt idx="524">
                  <c:v>-2.31273E-6</c:v>
                </c:pt>
                <c:pt idx="525">
                  <c:v>-2.30798E-6</c:v>
                </c:pt>
                <c:pt idx="526">
                  <c:v>-2.29882E-6</c:v>
                </c:pt>
                <c:pt idx="527">
                  <c:v>-2.28607E-6</c:v>
                </c:pt>
                <c:pt idx="528">
                  <c:v>-2.25665E-6</c:v>
                </c:pt>
                <c:pt idx="529">
                  <c:v>-2.23448E-6</c:v>
                </c:pt>
                <c:pt idx="530">
                  <c:v>-2.22706E-6</c:v>
                </c:pt>
                <c:pt idx="531">
                  <c:v>-2.21873E-6</c:v>
                </c:pt>
                <c:pt idx="532">
                  <c:v>-2.20748E-6</c:v>
                </c:pt>
                <c:pt idx="533">
                  <c:v>-2.18231E-6</c:v>
                </c:pt>
                <c:pt idx="534">
                  <c:v>-2.1569E-6</c:v>
                </c:pt>
                <c:pt idx="535">
                  <c:v>-2.14856E-6</c:v>
                </c:pt>
                <c:pt idx="536">
                  <c:v>-2.14098E-6</c:v>
                </c:pt>
                <c:pt idx="537">
                  <c:v>-2.13164E-6</c:v>
                </c:pt>
                <c:pt idx="538">
                  <c:v>-2.10514E-6</c:v>
                </c:pt>
                <c:pt idx="539">
                  <c:v>-2.07673E-6</c:v>
                </c:pt>
                <c:pt idx="540">
                  <c:v>-2.07814E-6</c:v>
                </c:pt>
                <c:pt idx="541">
                  <c:v>-2.06973E-6</c:v>
                </c:pt>
                <c:pt idx="542">
                  <c:v>-2.06531E-6</c:v>
                </c:pt>
                <c:pt idx="543">
                  <c:v>-2.04781E-6</c:v>
                </c:pt>
                <c:pt idx="544">
                  <c:v>-2.01839E-6</c:v>
                </c:pt>
                <c:pt idx="545">
                  <c:v>-2.01289E-6</c:v>
                </c:pt>
                <c:pt idx="546">
                  <c:v>-1.99964E-6</c:v>
                </c:pt>
                <c:pt idx="547">
                  <c:v>-1.98714E-6</c:v>
                </c:pt>
                <c:pt idx="548">
                  <c:v>-1.96964E-6</c:v>
                </c:pt>
                <c:pt idx="549">
                  <c:v>-1.95539E-6</c:v>
                </c:pt>
                <c:pt idx="550">
                  <c:v>-1.9453E-6</c:v>
                </c:pt>
                <c:pt idx="551">
                  <c:v>-1.93439E-6</c:v>
                </c:pt>
                <c:pt idx="552">
                  <c:v>-1.92305E-6</c:v>
                </c:pt>
                <c:pt idx="553">
                  <c:v>-1.90055E-6</c:v>
                </c:pt>
                <c:pt idx="554">
                  <c:v>-1.89013E-6</c:v>
                </c:pt>
                <c:pt idx="555">
                  <c:v>-1.89047E-6</c:v>
                </c:pt>
                <c:pt idx="556">
                  <c:v>-1.88313E-6</c:v>
                </c:pt>
                <c:pt idx="557">
                  <c:v>-1.86855E-6</c:v>
                </c:pt>
                <c:pt idx="558">
                  <c:v>-1.84205E-6</c:v>
                </c:pt>
                <c:pt idx="559">
                  <c:v>-1.82063E-6</c:v>
                </c:pt>
                <c:pt idx="560">
                  <c:v>-1.81888E-6</c:v>
                </c:pt>
                <c:pt idx="561">
                  <c:v>-1.80905E-6</c:v>
                </c:pt>
                <c:pt idx="562">
                  <c:v>-1.8033E-6</c:v>
                </c:pt>
                <c:pt idx="563">
                  <c:v>-1.76663E-6</c:v>
                </c:pt>
                <c:pt idx="564">
                  <c:v>-1.75613E-6</c:v>
                </c:pt>
                <c:pt idx="565">
                  <c:v>-1.75696E-6</c:v>
                </c:pt>
                <c:pt idx="566">
                  <c:v>-1.75413E-6</c:v>
                </c:pt>
                <c:pt idx="567">
                  <c:v>-1.74713E-6</c:v>
                </c:pt>
                <c:pt idx="568">
                  <c:v>-1.73405E-6</c:v>
                </c:pt>
                <c:pt idx="569">
                  <c:v>-1.71521E-6</c:v>
                </c:pt>
                <c:pt idx="570">
                  <c:v>-1.71604E-6</c:v>
                </c:pt>
                <c:pt idx="571">
                  <c:v>-1.70596E-6</c:v>
                </c:pt>
                <c:pt idx="572">
                  <c:v>-1.69096E-6</c:v>
                </c:pt>
                <c:pt idx="573">
                  <c:v>-1.66221E-6</c:v>
                </c:pt>
                <c:pt idx="574">
                  <c:v>-1.65163E-6</c:v>
                </c:pt>
                <c:pt idx="575">
                  <c:v>-1.65079E-6</c:v>
                </c:pt>
                <c:pt idx="576">
                  <c:v>-1.65329E-6</c:v>
                </c:pt>
                <c:pt idx="577">
                  <c:v>-1.64238E-6</c:v>
                </c:pt>
                <c:pt idx="578">
                  <c:v>-1.61787E-6</c:v>
                </c:pt>
                <c:pt idx="579">
                  <c:v>-1.59746E-6</c:v>
                </c:pt>
                <c:pt idx="580">
                  <c:v>-1.59137E-6</c:v>
                </c:pt>
                <c:pt idx="581">
                  <c:v>-1.59071E-6</c:v>
                </c:pt>
                <c:pt idx="582">
                  <c:v>-1.58146E-6</c:v>
                </c:pt>
                <c:pt idx="583">
                  <c:v>-1.56754E-6</c:v>
                </c:pt>
                <c:pt idx="584">
                  <c:v>-1.54629E-6</c:v>
                </c:pt>
                <c:pt idx="585">
                  <c:v>-1.54854E-6</c:v>
                </c:pt>
                <c:pt idx="586">
                  <c:v>-1.5357E-6</c:v>
                </c:pt>
                <c:pt idx="587">
                  <c:v>-1.52904E-6</c:v>
                </c:pt>
                <c:pt idx="588">
                  <c:v>-1.50837E-6</c:v>
                </c:pt>
                <c:pt idx="589">
                  <c:v>-1.49754E-6</c:v>
                </c:pt>
                <c:pt idx="590">
                  <c:v>-1.4922E-6</c:v>
                </c:pt>
                <c:pt idx="591">
                  <c:v>-1.48679E-6</c:v>
                </c:pt>
                <c:pt idx="592">
                  <c:v>-1.47687E-6</c:v>
                </c:pt>
                <c:pt idx="593">
                  <c:v>-1.45095E-6</c:v>
                </c:pt>
                <c:pt idx="594">
                  <c:v>-1.43495E-6</c:v>
                </c:pt>
                <c:pt idx="595">
                  <c:v>-1.4352E-6</c:v>
                </c:pt>
                <c:pt idx="596">
                  <c:v>-1.42962E-6</c:v>
                </c:pt>
                <c:pt idx="597">
                  <c:v>-1.4267E-6</c:v>
                </c:pt>
                <c:pt idx="598">
                  <c:v>-1.41153E-6</c:v>
                </c:pt>
                <c:pt idx="599">
                  <c:v>-1.40237E-6</c:v>
                </c:pt>
                <c:pt idx="600">
                  <c:v>-1.39853E-6</c:v>
                </c:pt>
                <c:pt idx="601">
                  <c:v>-1.39312E-6</c:v>
                </c:pt>
                <c:pt idx="602">
                  <c:v>-1.3787E-6</c:v>
                </c:pt>
                <c:pt idx="603">
                  <c:v>-1.35753E-6</c:v>
                </c:pt>
                <c:pt idx="604">
                  <c:v>-1.33786E-6</c:v>
                </c:pt>
                <c:pt idx="605">
                  <c:v>-1.33761E-6</c:v>
                </c:pt>
                <c:pt idx="606">
                  <c:v>-1.33645E-6</c:v>
                </c:pt>
                <c:pt idx="607">
                  <c:v>-1.33011E-6</c:v>
                </c:pt>
                <c:pt idx="608">
                  <c:v>-1.31186E-6</c:v>
                </c:pt>
                <c:pt idx="609">
                  <c:v>-1.2892E-6</c:v>
                </c:pt>
                <c:pt idx="610">
                  <c:v>-1.2977E-6</c:v>
                </c:pt>
                <c:pt idx="611">
                  <c:v>-1.2907E-6</c:v>
                </c:pt>
                <c:pt idx="612">
                  <c:v>-1.2862E-6</c:v>
                </c:pt>
                <c:pt idx="613">
                  <c:v>-1.26719E-6</c:v>
                </c:pt>
                <c:pt idx="614">
                  <c:v>-1.25644E-6</c:v>
                </c:pt>
                <c:pt idx="615">
                  <c:v>-1.25561E-6</c:v>
                </c:pt>
                <c:pt idx="616">
                  <c:v>-1.25128E-6</c:v>
                </c:pt>
                <c:pt idx="617">
                  <c:v>-1.24244E-6</c:v>
                </c:pt>
                <c:pt idx="618">
                  <c:v>-1.21303E-6</c:v>
                </c:pt>
                <c:pt idx="619">
                  <c:v>-1.19644E-6</c:v>
                </c:pt>
                <c:pt idx="620">
                  <c:v>-1.19711E-6</c:v>
                </c:pt>
                <c:pt idx="621">
                  <c:v>-1.19394E-6</c:v>
                </c:pt>
                <c:pt idx="622">
                  <c:v>-1.18577E-6</c:v>
                </c:pt>
                <c:pt idx="623">
                  <c:v>-1.17511E-6</c:v>
                </c:pt>
                <c:pt idx="624">
                  <c:v>-1.16644E-6</c:v>
                </c:pt>
                <c:pt idx="625">
                  <c:v>-1.16719E-6</c:v>
                </c:pt>
                <c:pt idx="626">
                  <c:v>-1.15769E-6</c:v>
                </c:pt>
                <c:pt idx="627">
                  <c:v>-1.14969E-6</c:v>
                </c:pt>
                <c:pt idx="628">
                  <c:v>-1.12561E-6</c:v>
                </c:pt>
                <c:pt idx="629">
                  <c:v>-1.11427E-6</c:v>
                </c:pt>
                <c:pt idx="630">
                  <c:v>-1.11469E-6</c:v>
                </c:pt>
                <c:pt idx="631">
                  <c:v>-1.11427E-6</c:v>
                </c:pt>
                <c:pt idx="632">
                  <c:v>-1.11094E-6</c:v>
                </c:pt>
                <c:pt idx="633">
                  <c:v>-1.10235E-6</c:v>
                </c:pt>
                <c:pt idx="634">
                  <c:v>-1.08919E-6</c:v>
                </c:pt>
                <c:pt idx="635">
                  <c:v>-1.08819E-6</c:v>
                </c:pt>
                <c:pt idx="636">
                  <c:v>-1.08085E-6</c:v>
                </c:pt>
                <c:pt idx="637">
                  <c:v>-1.07852E-6</c:v>
                </c:pt>
                <c:pt idx="638">
                  <c:v>-1.04444E-6</c:v>
                </c:pt>
                <c:pt idx="639">
                  <c:v>-1.03052E-6</c:v>
                </c:pt>
                <c:pt idx="640">
                  <c:v>-1.02977E-6</c:v>
                </c:pt>
                <c:pt idx="641">
                  <c:v>-1.02594E-6</c:v>
                </c:pt>
                <c:pt idx="642">
                  <c:v>-1.0221E-6</c:v>
                </c:pt>
                <c:pt idx="643">
                  <c:v>-1.01218E-6</c:v>
                </c:pt>
                <c:pt idx="644">
                  <c:v>-1.00177E-6</c:v>
                </c:pt>
                <c:pt idx="645">
                  <c:v>-1.00377E-6</c:v>
                </c:pt>
                <c:pt idx="646">
                  <c:v>-1.00277E-6</c:v>
                </c:pt>
                <c:pt idx="647">
                  <c:v>-9.94934E-7</c:v>
                </c:pt>
                <c:pt idx="648">
                  <c:v>-9.73016E-7</c:v>
                </c:pt>
                <c:pt idx="649">
                  <c:v>-9.55016E-7</c:v>
                </c:pt>
                <c:pt idx="650">
                  <c:v>-9.56266E-7</c:v>
                </c:pt>
                <c:pt idx="651">
                  <c:v>-9.52516E-7</c:v>
                </c:pt>
                <c:pt idx="652">
                  <c:v>-9.43932E-7</c:v>
                </c:pt>
                <c:pt idx="653">
                  <c:v>-9.34682E-7</c:v>
                </c:pt>
                <c:pt idx="654">
                  <c:v>-9.21514E-7</c:v>
                </c:pt>
                <c:pt idx="655">
                  <c:v>-9.23514E-7</c:v>
                </c:pt>
                <c:pt idx="656">
                  <c:v>-9.20348E-7</c:v>
                </c:pt>
                <c:pt idx="657">
                  <c:v>-9.08014E-7</c:v>
                </c:pt>
                <c:pt idx="658">
                  <c:v>-8.9018E-7</c:v>
                </c:pt>
                <c:pt idx="659">
                  <c:v>-8.67929E-7</c:v>
                </c:pt>
                <c:pt idx="660">
                  <c:v>-8.72513E-7</c:v>
                </c:pt>
                <c:pt idx="661">
                  <c:v>-8.66012E-7</c:v>
                </c:pt>
                <c:pt idx="662">
                  <c:v>-8.63512E-7</c:v>
                </c:pt>
                <c:pt idx="663">
                  <c:v>-8.56262E-7</c:v>
                </c:pt>
                <c:pt idx="664">
                  <c:v>-8.43678E-7</c:v>
                </c:pt>
                <c:pt idx="665">
                  <c:v>-8.44511E-7</c:v>
                </c:pt>
                <c:pt idx="666">
                  <c:v>-8.38428E-7</c:v>
                </c:pt>
                <c:pt idx="667">
                  <c:v>-8.39261E-7</c:v>
                </c:pt>
                <c:pt idx="668">
                  <c:v>-8.1401E-7</c:v>
                </c:pt>
                <c:pt idx="669">
                  <c:v>-7.96843E-7</c:v>
                </c:pt>
                <c:pt idx="670">
                  <c:v>-7.96593E-7</c:v>
                </c:pt>
                <c:pt idx="671">
                  <c:v>-7.9601E-7</c:v>
                </c:pt>
                <c:pt idx="672">
                  <c:v>-8.0201E-7</c:v>
                </c:pt>
                <c:pt idx="673">
                  <c:v>-7.87426E-7</c:v>
                </c:pt>
                <c:pt idx="674">
                  <c:v>-7.77759E-7</c:v>
                </c:pt>
                <c:pt idx="675">
                  <c:v>-7.77592E-7</c:v>
                </c:pt>
                <c:pt idx="676">
                  <c:v>-7.74009E-7</c:v>
                </c:pt>
                <c:pt idx="677">
                  <c:v>-7.70175E-7</c:v>
                </c:pt>
                <c:pt idx="678">
                  <c:v>-7.48841E-7</c:v>
                </c:pt>
                <c:pt idx="679">
                  <c:v>-7.2209E-7</c:v>
                </c:pt>
                <c:pt idx="680">
                  <c:v>-7.33841E-7</c:v>
                </c:pt>
                <c:pt idx="681">
                  <c:v>-7.26007E-7</c:v>
                </c:pt>
                <c:pt idx="682">
                  <c:v>-7.2659E-7</c:v>
                </c:pt>
                <c:pt idx="683">
                  <c:v>-7.02673E-7</c:v>
                </c:pt>
                <c:pt idx="684">
                  <c:v>-6.96256E-7</c:v>
                </c:pt>
                <c:pt idx="685">
                  <c:v>-6.98339E-7</c:v>
                </c:pt>
                <c:pt idx="686">
                  <c:v>-6.94506E-7</c:v>
                </c:pt>
                <c:pt idx="687">
                  <c:v>-6.93839E-7</c:v>
                </c:pt>
                <c:pt idx="688">
                  <c:v>-6.85505E-7</c:v>
                </c:pt>
                <c:pt idx="689">
                  <c:v>-6.75588E-7</c:v>
                </c:pt>
                <c:pt idx="690">
                  <c:v>-6.76422E-7</c:v>
                </c:pt>
                <c:pt idx="691">
                  <c:v>-6.78838E-7</c:v>
                </c:pt>
                <c:pt idx="692">
                  <c:v>-6.66171E-7</c:v>
                </c:pt>
                <c:pt idx="693">
                  <c:v>-6.42754E-7</c:v>
                </c:pt>
                <c:pt idx="694">
                  <c:v>-6.2792E-7</c:v>
                </c:pt>
                <c:pt idx="695">
                  <c:v>-6.2392E-7</c:v>
                </c:pt>
                <c:pt idx="696">
                  <c:v>-6.25836E-7</c:v>
                </c:pt>
                <c:pt idx="697">
                  <c:v>-6.23086E-7</c:v>
                </c:pt>
                <c:pt idx="698">
                  <c:v>-6.10836E-7</c:v>
                </c:pt>
                <c:pt idx="699">
                  <c:v>-6.00335E-7</c:v>
                </c:pt>
                <c:pt idx="700">
                  <c:v>-6.02419E-7</c:v>
                </c:pt>
                <c:pt idx="701">
                  <c:v>-5.96002E-7</c:v>
                </c:pt>
                <c:pt idx="702">
                  <c:v>-5.94419E-7</c:v>
                </c:pt>
                <c:pt idx="703">
                  <c:v>-5.71918E-7</c:v>
                </c:pt>
                <c:pt idx="704">
                  <c:v>-5.62584E-7</c:v>
                </c:pt>
                <c:pt idx="705">
                  <c:v>-5.59501E-7</c:v>
                </c:pt>
                <c:pt idx="706">
                  <c:v>-5.62251E-7</c:v>
                </c:pt>
                <c:pt idx="707">
                  <c:v>-5.5425E-7</c:v>
                </c:pt>
                <c:pt idx="708">
                  <c:v>-5.3875E-7</c:v>
                </c:pt>
                <c:pt idx="709">
                  <c:v>-5.29333E-7</c:v>
                </c:pt>
                <c:pt idx="710">
                  <c:v>-5.33416E-7</c:v>
                </c:pt>
                <c:pt idx="711">
                  <c:v>-5.33083E-7</c:v>
                </c:pt>
                <c:pt idx="712">
                  <c:v>-5.29333E-7</c:v>
                </c:pt>
                <c:pt idx="713">
                  <c:v>-5.11332E-7</c:v>
                </c:pt>
                <c:pt idx="714">
                  <c:v>-4.93831E-7</c:v>
                </c:pt>
                <c:pt idx="715">
                  <c:v>-4.94331E-7</c:v>
                </c:pt>
                <c:pt idx="716">
                  <c:v>-4.97248E-7</c:v>
                </c:pt>
                <c:pt idx="717">
                  <c:v>-4.90165E-7</c:v>
                </c:pt>
                <c:pt idx="718">
                  <c:v>-4.80248E-7</c:v>
                </c:pt>
                <c:pt idx="719">
                  <c:v>-4.69747E-7</c:v>
                </c:pt>
                <c:pt idx="720">
                  <c:v>-4.72664E-7</c:v>
                </c:pt>
                <c:pt idx="721">
                  <c:v>-4.71414E-7</c:v>
                </c:pt>
                <c:pt idx="722">
                  <c:v>-4.73247E-7</c:v>
                </c:pt>
                <c:pt idx="723">
                  <c:v>-4.65414E-7</c:v>
                </c:pt>
                <c:pt idx="724">
                  <c:v>-4.50663E-7</c:v>
                </c:pt>
                <c:pt idx="725">
                  <c:v>-4.54997E-7</c:v>
                </c:pt>
                <c:pt idx="726">
                  <c:v>-4.53163E-7</c:v>
                </c:pt>
                <c:pt idx="727">
                  <c:v>-4.53497E-7</c:v>
                </c:pt>
                <c:pt idx="728">
                  <c:v>-4.23079E-7</c:v>
                </c:pt>
                <c:pt idx="729">
                  <c:v>-4.08245E-7</c:v>
                </c:pt>
                <c:pt idx="730">
                  <c:v>-4.11078E-7</c:v>
                </c:pt>
                <c:pt idx="731">
                  <c:v>-4.03745E-7</c:v>
                </c:pt>
                <c:pt idx="732">
                  <c:v>-4.09995E-7</c:v>
                </c:pt>
                <c:pt idx="733">
                  <c:v>-3.97911E-7</c:v>
                </c:pt>
                <c:pt idx="734">
                  <c:v>-3.81744E-7</c:v>
                </c:pt>
                <c:pt idx="735">
                  <c:v>-3.87577E-7</c:v>
                </c:pt>
                <c:pt idx="736">
                  <c:v>-3.83244E-7</c:v>
                </c:pt>
                <c:pt idx="737">
                  <c:v>-3.82077E-7</c:v>
                </c:pt>
                <c:pt idx="738">
                  <c:v>-3.7341E-7</c:v>
                </c:pt>
                <c:pt idx="739">
                  <c:v>-3.68827E-7</c:v>
                </c:pt>
                <c:pt idx="740">
                  <c:v>-3.6916E-7</c:v>
                </c:pt>
                <c:pt idx="741">
                  <c:v>-3.6641E-7</c:v>
                </c:pt>
                <c:pt idx="742">
                  <c:v>-3.64076E-7</c:v>
                </c:pt>
                <c:pt idx="743">
                  <c:v>-3.5691E-7</c:v>
                </c:pt>
                <c:pt idx="744">
                  <c:v>-3.40659E-7</c:v>
                </c:pt>
                <c:pt idx="745">
                  <c:v>-3.47909E-7</c:v>
                </c:pt>
                <c:pt idx="746">
                  <c:v>-3.46742E-7</c:v>
                </c:pt>
                <c:pt idx="747">
                  <c:v>-3.40075E-7</c:v>
                </c:pt>
                <c:pt idx="748">
                  <c:v>-3.22075E-7</c:v>
                </c:pt>
                <c:pt idx="749">
                  <c:v>-3.10574E-7</c:v>
                </c:pt>
                <c:pt idx="750">
                  <c:v>-3.08824E-7</c:v>
                </c:pt>
                <c:pt idx="751">
                  <c:v>-3.13741E-7</c:v>
                </c:pt>
                <c:pt idx="752">
                  <c:v>-3.09824E-7</c:v>
                </c:pt>
                <c:pt idx="753">
                  <c:v>-2.98241E-7</c:v>
                </c:pt>
                <c:pt idx="754">
                  <c:v>-2.90407E-7</c:v>
                </c:pt>
                <c:pt idx="755">
                  <c:v>-2.9249E-7</c:v>
                </c:pt>
                <c:pt idx="756">
                  <c:v>-2.8899E-7</c:v>
                </c:pt>
                <c:pt idx="757">
                  <c:v>-2.9174E-7</c:v>
                </c:pt>
                <c:pt idx="758">
                  <c:v>-2.7624E-7</c:v>
                </c:pt>
                <c:pt idx="759">
                  <c:v>-2.64573E-7</c:v>
                </c:pt>
                <c:pt idx="760">
                  <c:v>-2.62739E-7</c:v>
                </c:pt>
                <c:pt idx="761">
                  <c:v>-2.58656E-7</c:v>
                </c:pt>
                <c:pt idx="762">
                  <c:v>-2.53656E-7</c:v>
                </c:pt>
                <c:pt idx="763">
                  <c:v>-2.35071E-7</c:v>
                </c:pt>
                <c:pt idx="764">
                  <c:v>-2.26404E-7</c:v>
                </c:pt>
                <c:pt idx="765">
                  <c:v>-2.32071E-7</c:v>
                </c:pt>
                <c:pt idx="766">
                  <c:v>-2.30821E-7</c:v>
                </c:pt>
                <c:pt idx="767">
                  <c:v>-2.29988E-7</c:v>
                </c:pt>
                <c:pt idx="768">
                  <c:v>-2.19654E-7</c:v>
                </c:pt>
                <c:pt idx="769">
                  <c:v>-2.0682E-7</c:v>
                </c:pt>
                <c:pt idx="770">
                  <c:v>-2.10654E-7</c:v>
                </c:pt>
                <c:pt idx="771">
                  <c:v>-2.03237E-7</c:v>
                </c:pt>
                <c:pt idx="772">
                  <c:v>-1.9707E-7</c:v>
                </c:pt>
                <c:pt idx="773">
                  <c:v>-1.81069E-7</c:v>
                </c:pt>
                <c:pt idx="774">
                  <c:v>-1.67486E-7</c:v>
                </c:pt>
                <c:pt idx="775">
                  <c:v>-1.76236E-7</c:v>
                </c:pt>
                <c:pt idx="776">
                  <c:v>-1.73902E-7</c:v>
                </c:pt>
                <c:pt idx="777">
                  <c:v>-1.75069E-7</c:v>
                </c:pt>
                <c:pt idx="778">
                  <c:v>-1.63819E-7</c:v>
                </c:pt>
                <c:pt idx="779">
                  <c:v>-1.57569E-7</c:v>
                </c:pt>
                <c:pt idx="780">
                  <c:v>-1.59985E-7</c:v>
                </c:pt>
                <c:pt idx="781">
                  <c:v>-1.58485E-7</c:v>
                </c:pt>
                <c:pt idx="782">
                  <c:v>-1.55735E-7</c:v>
                </c:pt>
                <c:pt idx="783">
                  <c:v>-1.48735E-7</c:v>
                </c:pt>
                <c:pt idx="784">
                  <c:v>-1.46485E-7</c:v>
                </c:pt>
                <c:pt idx="785">
                  <c:v>-1.45985E-7</c:v>
                </c:pt>
                <c:pt idx="786">
                  <c:v>-1.45485E-7</c:v>
                </c:pt>
                <c:pt idx="787">
                  <c:v>-1.42318E-7</c:v>
                </c:pt>
                <c:pt idx="788">
                  <c:v>-1.27984E-7</c:v>
                </c:pt>
                <c:pt idx="789">
                  <c:v>-1.07733E-7</c:v>
                </c:pt>
                <c:pt idx="790">
                  <c:v>-1.19567E-7</c:v>
                </c:pt>
                <c:pt idx="791">
                  <c:v>-1.144E-7</c:v>
                </c:pt>
                <c:pt idx="792">
                  <c:v>-1.13817E-7</c:v>
                </c:pt>
                <c:pt idx="793">
                  <c:v>-9.53995E-8</c:v>
                </c:pt>
                <c:pt idx="794">
                  <c:v>-7.93989E-8</c:v>
                </c:pt>
                <c:pt idx="795">
                  <c:v>-8.13989E-8</c:v>
                </c:pt>
                <c:pt idx="796">
                  <c:v>-7.73988E-8</c:v>
                </c:pt>
                <c:pt idx="797">
                  <c:v>-7.24819E-8</c:v>
                </c:pt>
                <c:pt idx="798">
                  <c:v>-6.39816E-8</c:v>
                </c:pt>
                <c:pt idx="799">
                  <c:v>-5.7398E-8</c:v>
                </c:pt>
                <c:pt idx="800">
                  <c:v>-5.83147E-8</c:v>
                </c:pt>
                <c:pt idx="801">
                  <c:v>-6.07315E-8</c:v>
                </c:pt>
                <c:pt idx="802">
                  <c:v>-5.84814E-8</c:v>
                </c:pt>
                <c:pt idx="803">
                  <c:v>-5.42312E-8</c:v>
                </c:pt>
                <c:pt idx="804">
                  <c:v>-4.78977E-8</c:v>
                </c:pt>
                <c:pt idx="805">
                  <c:v>-5.08144E-8</c:v>
                </c:pt>
                <c:pt idx="806">
                  <c:v>-4.85643E-8</c:v>
                </c:pt>
                <c:pt idx="807">
                  <c:v>-4.65643E-8</c:v>
                </c:pt>
                <c:pt idx="808">
                  <c:v>-2.098E-8</c:v>
                </c:pt>
                <c:pt idx="809">
                  <c:v>-8.22947E-9</c:v>
                </c:pt>
                <c:pt idx="810">
                  <c:v>-2.05633E-8</c:v>
                </c:pt>
                <c:pt idx="811">
                  <c:v>-1.39797E-8</c:v>
                </c:pt>
                <c:pt idx="812">
                  <c:v>-1.10629E-8</c:v>
                </c:pt>
                <c:pt idx="813">
                  <c:v>7.43779E-9</c:v>
                </c:pt>
                <c:pt idx="814">
                  <c:v>2.1605E-8</c:v>
                </c:pt>
                <c:pt idx="815">
                  <c:v>1.44381E-8</c:v>
                </c:pt>
                <c:pt idx="816">
                  <c:v>1.84382E-8</c:v>
                </c:pt>
                <c:pt idx="817">
                  <c:v>2.14383E-8</c:v>
                </c:pt>
                <c:pt idx="818">
                  <c:v>3.20221E-8</c:v>
                </c:pt>
                <c:pt idx="819">
                  <c:v>4.45225E-8</c:v>
                </c:pt>
                <c:pt idx="820">
                  <c:v>4.36892E-8</c:v>
                </c:pt>
                <c:pt idx="821">
                  <c:v>4.13558E-8</c:v>
                </c:pt>
                <c:pt idx="822">
                  <c:v>4.82727E-8</c:v>
                </c:pt>
                <c:pt idx="823">
                  <c:v>6.72734E-8</c:v>
                </c:pt>
                <c:pt idx="824">
                  <c:v>8.04406E-8</c:v>
                </c:pt>
                <c:pt idx="825">
                  <c:v>7.21903E-8</c:v>
                </c:pt>
                <c:pt idx="826">
                  <c:v>7.67738E-8</c:v>
                </c:pt>
                <c:pt idx="827">
                  <c:v>8.51074E-8</c:v>
                </c:pt>
                <c:pt idx="828">
                  <c:v>9.53578E-8</c:v>
                </c:pt>
                <c:pt idx="829">
                  <c:v>1.03108E-7</c:v>
                </c:pt>
                <c:pt idx="830">
                  <c:v>1.03691E-7</c:v>
                </c:pt>
                <c:pt idx="831">
                  <c:v>1.06858E-7</c:v>
                </c:pt>
                <c:pt idx="832">
                  <c:v>1.06025E-7</c:v>
                </c:pt>
                <c:pt idx="833">
                  <c:v>1.21525E-7</c:v>
                </c:pt>
                <c:pt idx="834">
                  <c:v>1.32026E-7</c:v>
                </c:pt>
                <c:pt idx="835">
                  <c:v>1.23609E-7</c:v>
                </c:pt>
                <c:pt idx="836">
                  <c:v>1.24776E-7</c:v>
                </c:pt>
                <c:pt idx="837">
                  <c:v>1.32526E-7</c:v>
                </c:pt>
                <c:pt idx="838">
                  <c:v>1.51193E-7</c:v>
                </c:pt>
                <c:pt idx="839">
                  <c:v>1.5961E-7</c:v>
                </c:pt>
                <c:pt idx="840">
                  <c:v>1.6011E-7</c:v>
                </c:pt>
                <c:pt idx="841">
                  <c:v>1.61027E-7</c:v>
                </c:pt>
                <c:pt idx="842">
                  <c:v>1.65444E-7</c:v>
                </c:pt>
                <c:pt idx="843">
                  <c:v>1.74444E-7</c:v>
                </c:pt>
                <c:pt idx="844">
                  <c:v>1.85195E-7</c:v>
                </c:pt>
                <c:pt idx="845">
                  <c:v>1.79861E-7</c:v>
                </c:pt>
                <c:pt idx="846">
                  <c:v>1.79611E-7</c:v>
                </c:pt>
                <c:pt idx="847">
                  <c:v>1.83778E-7</c:v>
                </c:pt>
                <c:pt idx="848">
                  <c:v>2.03529E-7</c:v>
                </c:pt>
                <c:pt idx="849">
                  <c:v>2.25279E-7</c:v>
                </c:pt>
                <c:pt idx="850">
                  <c:v>2.27863E-7</c:v>
                </c:pt>
                <c:pt idx="851">
                  <c:v>2.3053E-7</c:v>
                </c:pt>
                <c:pt idx="852">
                  <c:v>2.41613E-7</c:v>
                </c:pt>
                <c:pt idx="853">
                  <c:v>2.57614E-7</c:v>
                </c:pt>
                <c:pt idx="854">
                  <c:v>2.65698E-7</c:v>
                </c:pt>
                <c:pt idx="855">
                  <c:v>2.63448E-7</c:v>
                </c:pt>
                <c:pt idx="856">
                  <c:v>2.65781E-7</c:v>
                </c:pt>
                <c:pt idx="857">
                  <c:v>2.67198E-7</c:v>
                </c:pt>
                <c:pt idx="858">
                  <c:v>2.90032E-7</c:v>
                </c:pt>
                <c:pt idx="859">
                  <c:v>3.01866E-7</c:v>
                </c:pt>
                <c:pt idx="860">
                  <c:v>3.05116E-7</c:v>
                </c:pt>
                <c:pt idx="861">
                  <c:v>3.12949E-7</c:v>
                </c:pt>
                <c:pt idx="862">
                  <c:v>3.252E-7</c:v>
                </c:pt>
                <c:pt idx="863">
                  <c:v>3.42451E-7</c:v>
                </c:pt>
                <c:pt idx="864">
                  <c:v>3.53201E-7</c:v>
                </c:pt>
                <c:pt idx="865">
                  <c:v>3.49868E-7</c:v>
                </c:pt>
                <c:pt idx="866">
                  <c:v>3.54451E-7</c:v>
                </c:pt>
                <c:pt idx="867">
                  <c:v>3.64951E-7</c:v>
                </c:pt>
                <c:pt idx="868">
                  <c:v>3.98119E-7</c:v>
                </c:pt>
                <c:pt idx="869">
                  <c:v>4.1062E-7</c:v>
                </c:pt>
                <c:pt idx="870">
                  <c:v>4.16537E-7</c:v>
                </c:pt>
                <c:pt idx="871">
                  <c:v>4.1912E-7</c:v>
                </c:pt>
                <c:pt idx="872">
                  <c:v>4.28954E-7</c:v>
                </c:pt>
                <c:pt idx="873">
                  <c:v>4.56788E-7</c:v>
                </c:pt>
                <c:pt idx="874">
                  <c:v>4.79039E-7</c:v>
                </c:pt>
                <c:pt idx="875">
                  <c:v>4.80206E-7</c:v>
                </c:pt>
                <c:pt idx="876">
                  <c:v>4.84373E-7</c:v>
                </c:pt>
                <c:pt idx="877">
                  <c:v>4.8804E-7</c:v>
                </c:pt>
                <c:pt idx="878">
                  <c:v>5.08374E-7</c:v>
                </c:pt>
                <c:pt idx="879">
                  <c:v>5.38375E-7</c:v>
                </c:pt>
                <c:pt idx="880">
                  <c:v>5.52875E-7</c:v>
                </c:pt>
                <c:pt idx="881">
                  <c:v>5.61709E-7</c:v>
                </c:pt>
                <c:pt idx="882">
                  <c:v>5.76376E-7</c:v>
                </c:pt>
                <c:pt idx="883">
                  <c:v>5.89627E-7</c:v>
                </c:pt>
                <c:pt idx="884">
                  <c:v>6.08711E-7</c:v>
                </c:pt>
                <c:pt idx="885">
                  <c:v>6.26878E-7</c:v>
                </c:pt>
                <c:pt idx="886">
                  <c:v>6.49379E-7</c:v>
                </c:pt>
                <c:pt idx="887">
                  <c:v>6.64213E-7</c:v>
                </c:pt>
                <c:pt idx="888">
                  <c:v>6.97048E-7</c:v>
                </c:pt>
                <c:pt idx="889">
                  <c:v>7.26882E-7</c:v>
                </c:pt>
                <c:pt idx="890">
                  <c:v>7.41633E-7</c:v>
                </c:pt>
                <c:pt idx="891">
                  <c:v>7.48383E-7</c:v>
                </c:pt>
                <c:pt idx="892">
                  <c:v>7.74967E-7</c:v>
                </c:pt>
                <c:pt idx="893">
                  <c:v>8.01052E-7</c:v>
                </c:pt>
                <c:pt idx="894">
                  <c:v>8.15885E-7</c:v>
                </c:pt>
                <c:pt idx="895">
                  <c:v>8.32303E-7</c:v>
                </c:pt>
                <c:pt idx="896">
                  <c:v>8.62721E-7</c:v>
                </c:pt>
                <c:pt idx="897">
                  <c:v>8.95722E-7</c:v>
                </c:pt>
                <c:pt idx="898">
                  <c:v>9.15639E-7</c:v>
                </c:pt>
                <c:pt idx="899">
                  <c:v>9.56308E-7</c:v>
                </c:pt>
                <c:pt idx="900">
                  <c:v>9.76475E-7</c:v>
                </c:pt>
                <c:pt idx="901">
                  <c:v>9.88892E-7</c:v>
                </c:pt>
                <c:pt idx="902">
                  <c:v>1.01881E-6</c:v>
                </c:pt>
                <c:pt idx="903">
                  <c:v>1.07731E-6</c:v>
                </c:pt>
                <c:pt idx="904">
                  <c:v>1.11331E-6</c:v>
                </c:pt>
                <c:pt idx="905">
                  <c:v>1.1264E-6</c:v>
                </c:pt>
                <c:pt idx="906">
                  <c:v>1.14565E-6</c:v>
                </c:pt>
                <c:pt idx="907">
                  <c:v>1.1944E-6</c:v>
                </c:pt>
                <c:pt idx="908">
                  <c:v>1.23882E-6</c:v>
                </c:pt>
                <c:pt idx="909">
                  <c:v>1.28565E-6</c:v>
                </c:pt>
                <c:pt idx="910">
                  <c:v>1.3134E-6</c:v>
                </c:pt>
                <c:pt idx="911">
                  <c:v>1.35649E-6</c:v>
                </c:pt>
                <c:pt idx="912">
                  <c:v>1.39549E-6</c:v>
                </c:pt>
                <c:pt idx="913">
                  <c:v>1.43508E-6</c:v>
                </c:pt>
                <c:pt idx="914">
                  <c:v>1.47791E-6</c:v>
                </c:pt>
                <c:pt idx="915">
                  <c:v>1.52633E-6</c:v>
                </c:pt>
                <c:pt idx="916">
                  <c:v>1.54791E-6</c:v>
                </c:pt>
                <c:pt idx="917">
                  <c:v>1.60675E-6</c:v>
                </c:pt>
                <c:pt idx="918">
                  <c:v>1.66517E-6</c:v>
                </c:pt>
                <c:pt idx="919">
                  <c:v>1.7355E-6</c:v>
                </c:pt>
                <c:pt idx="920">
                  <c:v>1.75892E-6</c:v>
                </c:pt>
                <c:pt idx="921">
                  <c:v>1.80042E-6</c:v>
                </c:pt>
                <c:pt idx="922">
                  <c:v>1.86268E-6</c:v>
                </c:pt>
                <c:pt idx="923">
                  <c:v>1.93176E-6</c:v>
                </c:pt>
                <c:pt idx="924">
                  <c:v>1.9971E-6</c:v>
                </c:pt>
                <c:pt idx="925">
                  <c:v>2.0356E-6</c:v>
                </c:pt>
                <c:pt idx="926">
                  <c:v>2.07552E-6</c:v>
                </c:pt>
                <c:pt idx="927">
                  <c:v>2.13844E-6</c:v>
                </c:pt>
                <c:pt idx="928">
                  <c:v>2.19785E-6</c:v>
                </c:pt>
                <c:pt idx="929">
                  <c:v>2.29253E-6</c:v>
                </c:pt>
                <c:pt idx="930">
                  <c:v>2.35361E-6</c:v>
                </c:pt>
                <c:pt idx="931">
                  <c:v>2.39753E-6</c:v>
                </c:pt>
                <c:pt idx="932">
                  <c:v>2.47103E-6</c:v>
                </c:pt>
                <c:pt idx="933">
                  <c:v>2.52662E-6</c:v>
                </c:pt>
                <c:pt idx="934">
                  <c:v>2.61237E-6</c:v>
                </c:pt>
                <c:pt idx="935">
                  <c:v>2.67404E-6</c:v>
                </c:pt>
                <c:pt idx="936">
                  <c:v>2.73713E-6</c:v>
                </c:pt>
                <c:pt idx="937">
                  <c:v>2.80738E-6</c:v>
                </c:pt>
                <c:pt idx="938">
                  <c:v>2.89471E-6</c:v>
                </c:pt>
                <c:pt idx="939">
                  <c:v>2.97805E-6</c:v>
                </c:pt>
                <c:pt idx="940">
                  <c:v>3.04814E-6</c:v>
                </c:pt>
                <c:pt idx="941">
                  <c:v>3.12147E-6</c:v>
                </c:pt>
                <c:pt idx="942">
                  <c:v>3.19748E-6</c:v>
                </c:pt>
                <c:pt idx="943">
                  <c:v>3.2879E-6</c:v>
                </c:pt>
                <c:pt idx="944">
                  <c:v>3.37215E-6</c:v>
                </c:pt>
                <c:pt idx="945">
                  <c:v>3.44949E-6</c:v>
                </c:pt>
                <c:pt idx="946">
                  <c:v>3.52299E-6</c:v>
                </c:pt>
                <c:pt idx="947">
                  <c:v>3.60058E-6</c:v>
                </c:pt>
                <c:pt idx="948">
                  <c:v>3.698E-6</c:v>
                </c:pt>
                <c:pt idx="949">
                  <c:v>3.78767E-6</c:v>
                </c:pt>
                <c:pt idx="950">
                  <c:v>3.8675E-6</c:v>
                </c:pt>
                <c:pt idx="951">
                  <c:v>3.95576E-6</c:v>
                </c:pt>
                <c:pt idx="952">
                  <c:v>4.03518E-6</c:v>
                </c:pt>
                <c:pt idx="953">
                  <c:v>4.14618E-6</c:v>
                </c:pt>
                <c:pt idx="954">
                  <c:v>4.24452E-6</c:v>
                </c:pt>
                <c:pt idx="955">
                  <c:v>4.32285E-6</c:v>
                </c:pt>
                <c:pt idx="956">
                  <c:v>4.40369E-6</c:v>
                </c:pt>
                <c:pt idx="957">
                  <c:v>4.49269E-6</c:v>
                </c:pt>
                <c:pt idx="958">
                  <c:v>4.58978E-6</c:v>
                </c:pt>
                <c:pt idx="959">
                  <c:v>4.67862E-6</c:v>
                </c:pt>
                <c:pt idx="960">
                  <c:v>4.76362E-6</c:v>
                </c:pt>
                <c:pt idx="961">
                  <c:v>4.85979E-6</c:v>
                </c:pt>
                <c:pt idx="962">
                  <c:v>4.95263E-6</c:v>
                </c:pt>
                <c:pt idx="963">
                  <c:v>5.05871E-6</c:v>
                </c:pt>
                <c:pt idx="964">
                  <c:v>5.14597E-6</c:v>
                </c:pt>
                <c:pt idx="965">
                  <c:v>5.22239E-6</c:v>
                </c:pt>
                <c:pt idx="966">
                  <c:v>5.29489E-6</c:v>
                </c:pt>
                <c:pt idx="967">
                  <c:v>5.38373E-6</c:v>
                </c:pt>
                <c:pt idx="968">
                  <c:v>5.49015E-6</c:v>
                </c:pt>
                <c:pt idx="969">
                  <c:v>5.5904E-6</c:v>
                </c:pt>
                <c:pt idx="970">
                  <c:v>5.65357E-6</c:v>
                </c:pt>
                <c:pt idx="971">
                  <c:v>5.73232E-6</c:v>
                </c:pt>
                <c:pt idx="972">
                  <c:v>5.82866E-6</c:v>
                </c:pt>
                <c:pt idx="973">
                  <c:v>5.92375E-6</c:v>
                </c:pt>
                <c:pt idx="974">
                  <c:v>6.023E-6</c:v>
                </c:pt>
                <c:pt idx="975">
                  <c:v>6.09334E-6</c:v>
                </c:pt>
                <c:pt idx="976">
                  <c:v>6.16976E-6</c:v>
                </c:pt>
                <c:pt idx="977">
                  <c:v>6.24051E-6</c:v>
                </c:pt>
                <c:pt idx="978">
                  <c:v>6.34168E-6</c:v>
                </c:pt>
                <c:pt idx="979">
                  <c:v>6.41635E-6</c:v>
                </c:pt>
                <c:pt idx="980">
                  <c:v>6.48777E-6</c:v>
                </c:pt>
                <c:pt idx="981">
                  <c:v>6.55027E-6</c:v>
                </c:pt>
                <c:pt idx="982">
                  <c:v>6.60244E-6</c:v>
                </c:pt>
                <c:pt idx="983">
                  <c:v>6.69994E-6</c:v>
                </c:pt>
                <c:pt idx="984">
                  <c:v>6.78178E-6</c:v>
                </c:pt>
                <c:pt idx="985">
                  <c:v>6.85745E-6</c:v>
                </c:pt>
                <c:pt idx="986">
                  <c:v>6.88878E-6</c:v>
                </c:pt>
                <c:pt idx="987">
                  <c:v>6.97195E-6</c:v>
                </c:pt>
                <c:pt idx="988">
                  <c:v>7.04287E-6</c:v>
                </c:pt>
                <c:pt idx="989">
                  <c:v>7.11913E-6</c:v>
                </c:pt>
                <c:pt idx="990">
                  <c:v>7.16446E-6</c:v>
                </c:pt>
                <c:pt idx="991">
                  <c:v>7.1978E-6</c:v>
                </c:pt>
                <c:pt idx="992">
                  <c:v>7.25497E-6</c:v>
                </c:pt>
                <c:pt idx="993">
                  <c:v>7.31113E-6</c:v>
                </c:pt>
                <c:pt idx="994">
                  <c:v>7.3913E-6</c:v>
                </c:pt>
                <c:pt idx="995">
                  <c:v>7.43056E-6</c:v>
                </c:pt>
                <c:pt idx="996">
                  <c:v>7.48581E-6</c:v>
                </c:pt>
                <c:pt idx="997">
                  <c:v>7.51273E-6</c:v>
                </c:pt>
                <c:pt idx="998">
                  <c:v>7.57523E-6</c:v>
                </c:pt>
                <c:pt idx="999">
                  <c:v>7.62348E-6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55BB-40D4-8DA2-91D11A2B8C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207093680"/>
        <c:axId val="-1207127136"/>
      </c:scatterChart>
      <c:valAx>
        <c:axId val="-120709368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Potential (V vs. Ag/AgCl)</a:t>
                </a:r>
              </a:p>
            </c:rich>
          </c:tx>
          <c:layout>
            <c:manualLayout>
              <c:xMode val="edge"/>
              <c:yMode val="edge"/>
              <c:x val="0.332823185512287"/>
              <c:y val="0.8647083534826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207127136"/>
        <c:crosses val="autoZero"/>
        <c:crossBetween val="midCat"/>
      </c:valAx>
      <c:valAx>
        <c:axId val="-120712713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Arial Hebrew" charset="-79"/>
                    <a:ea typeface="Arial Hebrew" charset="-79"/>
                    <a:cs typeface="Arial Hebrew" charset="-79"/>
                  </a:defRPr>
                </a:pPr>
                <a:r>
                  <a:rPr lang="en-US"/>
                  <a:t>Current (</a:t>
                </a:r>
                <a:r>
                  <a:rPr lang="en-US" dirty="0" err="1"/>
                  <a:t>uA</a:t>
                </a:r>
                <a:r>
                  <a:rPr lang="en-US" dirty="0"/>
                  <a:t>)</a:t>
                </a:r>
              </a:p>
            </c:rich>
          </c:tx>
          <c:layout>
            <c:manualLayout>
              <c:xMode val="edge"/>
              <c:yMode val="edge"/>
              <c:x val="0.033776629512413"/>
              <c:y val="0.25634081173341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Arial Hebrew" charset="-79"/>
                  <a:ea typeface="Arial Hebrew" charset="-79"/>
                  <a:cs typeface="Arial Hebrew" charset="-79"/>
                </a:defRPr>
              </a:pPr>
              <a:endParaRPr lang="en-US"/>
            </a:p>
          </c:txPr>
        </c:title>
        <c:numFmt formatCode="0.00E+0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 Hebrew" charset="-79"/>
                <a:ea typeface="Arial Hebrew" charset="-79"/>
                <a:cs typeface="Arial Hebrew" charset="-79"/>
              </a:defRPr>
            </a:pPr>
            <a:endParaRPr lang="en-US"/>
          </a:p>
        </c:txPr>
        <c:crossAx val="-1207093680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Arial Hebrew" charset="-79"/>
              <a:ea typeface="Arial Hebrew" charset="-79"/>
              <a:cs typeface="Arial Hebrew" charset="-79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Arial Hebrew" charset="-79"/>
          <a:ea typeface="Arial Hebrew" charset="-79"/>
          <a:cs typeface="Arial Hebrew" charset="-79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621B41-4D35-3141-A30C-AEF62A4911C7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58947E-9875-7240-8F4F-571A9629E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149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7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Changes:</a:t>
            </a:r>
          </a:p>
          <a:p>
            <a:endParaRPr lang="en-US" dirty="0"/>
          </a:p>
          <a:p>
            <a:pPr marL="857250" indent="-857250">
              <a:buFontTx/>
              <a:buChar char="-"/>
            </a:pPr>
            <a:r>
              <a:rPr lang="en-US" baseline="0" dirty="0"/>
              <a:t>Cite figures under EIS 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Change EIS maybe? Add bullet points, add </a:t>
            </a:r>
            <a:r>
              <a:rPr lang="en-US" baseline="0" dirty="0" err="1"/>
              <a:t>concen</a:t>
            </a:r>
            <a:r>
              <a:rPr lang="en-US" baseline="0" dirty="0"/>
              <a:t>. vs </a:t>
            </a:r>
            <a:r>
              <a:rPr lang="en-US" baseline="0" dirty="0" err="1"/>
              <a:t>rct</a:t>
            </a:r>
            <a:r>
              <a:rPr lang="en-US" baseline="0" dirty="0"/>
              <a:t> maybe?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Make calibration curve larger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Figure captions?? Make less confusing, add table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Talk about electrode pretreatment before </a:t>
            </a:r>
            <a:r>
              <a:rPr lang="en-US" baseline="0" dirty="0" err="1"/>
              <a:t>nyquist</a:t>
            </a:r>
            <a:r>
              <a:rPr lang="en-US" baseline="0" dirty="0"/>
              <a:t> plots 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New panel for reloading?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Scale axes</a:t>
            </a:r>
          </a:p>
          <a:p>
            <a:pPr marL="857250" indent="-857250">
              <a:buFontTx/>
              <a:buChar char="-"/>
            </a:pPr>
            <a:r>
              <a:rPr lang="en-US" baseline="0" dirty="0"/>
              <a:t>Know oxygen plasma wattage </a:t>
            </a:r>
          </a:p>
          <a:p>
            <a:pPr marL="857250" indent="-8572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58947E-9875-7240-8F4F-571A9629EF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43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16BAC-B512-F54F-8D58-430E10C633AB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713D3-1384-CD44-A354-D350A505B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10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6" Type="http://schemas.openxmlformats.org/officeDocument/2006/relationships/image" Target="../media/image11.png"/><Relationship Id="rId37" Type="http://schemas.openxmlformats.org/officeDocument/2006/relationships/image" Target="../media/image12.png"/><Relationship Id="rId38" Type="http://schemas.openxmlformats.org/officeDocument/2006/relationships/chart" Target="../charts/chart7.xml"/><Relationship Id="rId39" Type="http://schemas.openxmlformats.org/officeDocument/2006/relationships/chart" Target="../charts/chart8.xml"/><Relationship Id="rId27" Type="http://schemas.openxmlformats.org/officeDocument/2006/relationships/image" Target="../media/image14.png"/><Relationship Id="rId28" Type="http://schemas.openxmlformats.org/officeDocument/2006/relationships/image" Target="../media/image9.png"/><Relationship Id="rId29" Type="http://schemas.openxmlformats.org/officeDocument/2006/relationships/image" Target="../media/image10.tiff"/><Relationship Id="rId30" Type="http://schemas.openxmlformats.org/officeDocument/2006/relationships/image" Target="../media/image16.png"/><Relationship Id="rId32" Type="http://schemas.openxmlformats.org/officeDocument/2006/relationships/image" Target="../media/image18.png"/><Relationship Id="rId10" Type="http://schemas.openxmlformats.org/officeDocument/2006/relationships/image" Target="../media/image7.png"/><Relationship Id="rId11" Type="http://schemas.openxmlformats.org/officeDocument/2006/relationships/chart" Target="../charts/chart2.xml"/><Relationship Id="rId12" Type="http://schemas.openxmlformats.org/officeDocument/2006/relationships/image" Target="../media/image70.png"/><Relationship Id="rId13" Type="http://schemas.openxmlformats.org/officeDocument/2006/relationships/image" Target="../media/image8.png"/><Relationship Id="rId14" Type="http://schemas.openxmlformats.org/officeDocument/2006/relationships/image" Target="../media/image6.png"/><Relationship Id="rId15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hart" Target="../charts/chart1.xml"/><Relationship Id="rId4" Type="http://schemas.openxmlformats.org/officeDocument/2006/relationships/image" Target="../media/image1.png"/><Relationship Id="rId5" Type="http://schemas.openxmlformats.org/officeDocument/2006/relationships/image" Target="../media/image2.tiff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Relationship Id="rId9" Type="http://schemas.openxmlformats.org/officeDocument/2006/relationships/image" Target="../media/image4.tiff"/><Relationship Id="rId33" Type="http://schemas.openxmlformats.org/officeDocument/2006/relationships/chart" Target="../charts/chart4.xml"/><Relationship Id="rId34" Type="http://schemas.openxmlformats.org/officeDocument/2006/relationships/chart" Target="../charts/chart5.xml"/><Relationship Id="rId35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92C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14993078" y="11995597"/>
            <a:ext cx="13450824" cy="180133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71600" indent="-1371600" algn="ctr">
              <a:buFont typeface="Arial" charset="0"/>
              <a:buChar char="•"/>
            </a:pPr>
            <a:endParaRPr lang="en-US" sz="41472"/>
          </a:p>
        </p:txBody>
      </p:sp>
      <p:graphicFrame>
        <p:nvGraphicFramePr>
          <p:cNvPr id="65" name="Chart 64">
            <a:extLst>
              <a:ext uri="{FF2B5EF4-FFF2-40B4-BE49-F238E27FC236}">
                <a16:creationId xmlns:a16="http://schemas.microsoft.com/office/drawing/2014/main" xmlns="" id="{6965A237-7D33-4C98-9F71-32CEF94740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5060068"/>
              </p:ext>
            </p:extLst>
          </p:nvPr>
        </p:nvGraphicFramePr>
        <p:xfrm>
          <a:off x="15048002" y="12826922"/>
          <a:ext cx="7700786" cy="614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265322" y="5501367"/>
            <a:ext cx="13450824" cy="63598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7777">
            <a:off x="9571622" y="9836458"/>
            <a:ext cx="1903569" cy="1672421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28720834" y="25110855"/>
            <a:ext cx="13450824" cy="48980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/>
          </a:p>
        </p:txBody>
      </p:sp>
      <p:sp>
        <p:nvSpPr>
          <p:cNvPr id="48" name="TextBox 47"/>
          <p:cNvSpPr txBox="1"/>
          <p:nvPr/>
        </p:nvSpPr>
        <p:spPr>
          <a:xfrm>
            <a:off x="30605626" y="25241614"/>
            <a:ext cx="909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Future Work</a:t>
            </a:r>
            <a:endParaRPr lang="en-US" sz="4800" b="1" u="sng" dirty="0">
              <a:latin typeface="Arial Hebrew" charset="-79"/>
              <a:ea typeface="Arial Hebrew" charset="-79"/>
              <a:cs typeface="Arial Hebrew" charset="-79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265322" y="25110854"/>
            <a:ext cx="13450824" cy="4898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/>
          </a:p>
        </p:txBody>
      </p:sp>
      <p:sp>
        <p:nvSpPr>
          <p:cNvPr id="43" name="TextBox 42"/>
          <p:cNvSpPr txBox="1"/>
          <p:nvPr/>
        </p:nvSpPr>
        <p:spPr>
          <a:xfrm>
            <a:off x="3174578" y="25302582"/>
            <a:ext cx="909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Conclusion</a:t>
            </a:r>
            <a:endParaRPr lang="en-US" sz="4800" b="1" u="sng" dirty="0">
              <a:latin typeface="Arial Hebrew" charset="-79"/>
              <a:ea typeface="Arial Hebrew" charset="-79"/>
              <a:cs typeface="Arial Hebrew" charset="-79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749965" y="5501367"/>
            <a:ext cx="13450824" cy="63568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07018" y="8359554"/>
            <a:ext cx="5127149" cy="33197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65333" y="476011"/>
            <a:ext cx="40940515" cy="48266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/>
          </a:p>
        </p:txBody>
      </p:sp>
      <p:sp>
        <p:nvSpPr>
          <p:cNvPr id="6" name="TextBox 5"/>
          <p:cNvSpPr txBox="1"/>
          <p:nvPr/>
        </p:nvSpPr>
        <p:spPr>
          <a:xfrm>
            <a:off x="4982242" y="949001"/>
            <a:ext cx="36141043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600" b="1" dirty="0">
                <a:latin typeface="Arial Hebrew" charset="-79"/>
                <a:ea typeface="Arial Hebrew" charset="-79"/>
                <a:cs typeface="Arial Hebrew" charset="-79"/>
              </a:rPr>
              <a:t>Development of a Cyclodextrin Immobilized Electrochemical Sensor</a:t>
            </a:r>
          </a:p>
          <a:p>
            <a:pPr algn="ctr">
              <a:lnSpc>
                <a:spcPct val="150000"/>
              </a:lnSpc>
            </a:pPr>
            <a:r>
              <a:rPr lang="en-US" sz="4800" dirty="0">
                <a:latin typeface="Arial Hebrew" charset="-79"/>
                <a:ea typeface="Arial Hebrew" charset="-79"/>
                <a:cs typeface="Arial Hebrew" charset="-79"/>
              </a:rPr>
              <a:t>Mckenna Merrill and Jeffrey M. </a:t>
            </a:r>
            <a:r>
              <a:rPr lang="en-US" sz="4800" dirty="0" smtClean="0">
                <a:latin typeface="Arial Hebrew" charset="-79"/>
                <a:ea typeface="Arial Hebrew" charset="-79"/>
                <a:cs typeface="Arial Hebrew" charset="-79"/>
              </a:rPr>
              <a:t>Halpern</a:t>
            </a:r>
            <a:endParaRPr lang="en-US" sz="4800" dirty="0">
              <a:latin typeface="Arial Hebrew" charset="-79"/>
              <a:ea typeface="Arial Hebrew" charset="-79"/>
              <a:cs typeface="Arial Hebrew" charset="-79"/>
            </a:endParaRPr>
          </a:p>
          <a:p>
            <a:pPr algn="ctr">
              <a:lnSpc>
                <a:spcPct val="150000"/>
              </a:lnSpc>
            </a:pPr>
            <a:r>
              <a:rPr lang="en-US" sz="4000" dirty="0">
                <a:latin typeface="Arial Hebrew" charset="-79"/>
                <a:ea typeface="Arial Hebrew" charset="-79"/>
                <a:cs typeface="Arial Hebrew" charset="-79"/>
              </a:rPr>
              <a:t>Surface Enhanced Electrochemical Diagnostic Sensors (SEEDS) Laboratory</a:t>
            </a:r>
          </a:p>
          <a:p>
            <a:pPr algn="ctr">
              <a:lnSpc>
                <a:spcPct val="150000"/>
              </a:lnSpc>
            </a:pPr>
            <a:r>
              <a:rPr lang="en-US" sz="4000" dirty="0">
                <a:latin typeface="Arial Hebrew" charset="-79"/>
                <a:ea typeface="Arial Hebrew" charset="-79"/>
                <a:cs typeface="Arial Hebrew" charset="-79"/>
              </a:rPr>
              <a:t>Department of Chemical Engineering, University of New Hampshire</a:t>
            </a:r>
          </a:p>
        </p:txBody>
      </p:sp>
      <p:pic>
        <p:nvPicPr>
          <p:cNvPr id="7" name="Picture 2" descr="Image result for unh logo">
            <a:extLst>
              <a:ext uri="{FF2B5EF4-FFF2-40B4-BE49-F238E27FC236}">
                <a16:creationId xmlns:a16="http://schemas.microsoft.com/office/drawing/2014/main" xmlns="" id="{DC0AF25A-66D6-4636-AB2B-0D4F125B5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31" y="1302732"/>
            <a:ext cx="2858210" cy="393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8720834" y="11993526"/>
            <a:ext cx="13450824" cy="1295031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71600" indent="-1371600" algn="ctr">
              <a:buFont typeface="Arial" charset="0"/>
              <a:buChar char="•"/>
            </a:pPr>
            <a:endParaRPr lang="en-US" sz="41472"/>
          </a:p>
        </p:txBody>
      </p:sp>
      <p:sp>
        <p:nvSpPr>
          <p:cNvPr id="10" name="Rectangle 9"/>
          <p:cNvSpPr/>
          <p:nvPr/>
        </p:nvSpPr>
        <p:spPr>
          <a:xfrm>
            <a:off x="1265322" y="12016325"/>
            <a:ext cx="13450824" cy="129275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 dirty="0"/>
          </a:p>
        </p:txBody>
      </p:sp>
      <p:sp>
        <p:nvSpPr>
          <p:cNvPr id="12" name="Rectangle 11"/>
          <p:cNvSpPr/>
          <p:nvPr/>
        </p:nvSpPr>
        <p:spPr>
          <a:xfrm>
            <a:off x="1265333" y="30281058"/>
            <a:ext cx="40935456" cy="20909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/>
          </a:p>
        </p:txBody>
      </p:sp>
      <p:sp>
        <p:nvSpPr>
          <p:cNvPr id="13" name="Rectangle 12"/>
          <p:cNvSpPr/>
          <p:nvPr/>
        </p:nvSpPr>
        <p:spPr>
          <a:xfrm>
            <a:off x="14989955" y="5480906"/>
            <a:ext cx="13450824" cy="6371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71600" indent="-1371600" algn="ctr">
              <a:buFont typeface="Arial" charset="0"/>
              <a:buChar char="•"/>
            </a:pPr>
            <a:r>
              <a:rPr lang="en-US" sz="41472" b="1" u="sng" dirty="0">
                <a:latin typeface="Mongolian Baiti" charset="-122"/>
                <a:ea typeface="Mongolian Baiti" charset="-122"/>
                <a:cs typeface="Mongolian Baiti" charset="-122"/>
              </a:rPr>
              <a:t>s</a:t>
            </a:r>
            <a:endParaRPr lang="en-US" sz="41472" dirty="0"/>
          </a:p>
        </p:txBody>
      </p:sp>
      <p:sp>
        <p:nvSpPr>
          <p:cNvPr id="14" name="TextBox 13"/>
          <p:cNvSpPr txBox="1"/>
          <p:nvPr/>
        </p:nvSpPr>
        <p:spPr>
          <a:xfrm>
            <a:off x="3204225" y="5629271"/>
            <a:ext cx="909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Introduction</a:t>
            </a:r>
            <a:endParaRPr lang="en-US" sz="4400" b="1" u="sng" dirty="0">
              <a:latin typeface="Arial Hebrew" charset="-79"/>
              <a:ea typeface="Arial Hebrew" charset="-79"/>
              <a:cs typeface="Arial Hebrew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09046" y="12180592"/>
            <a:ext cx="909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Cortisol Detection with Bare Au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894173" y="5582766"/>
            <a:ext cx="1021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Electrochemical Impedance Spectroscopy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796184" y="5580262"/>
            <a:ext cx="7914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Modification and Sensing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185769" y="30353314"/>
            <a:ext cx="9094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Arial Hebrew" charset="-79"/>
                <a:ea typeface="Arial Hebrew" charset="-79"/>
                <a:cs typeface="Arial Hebrew" charset="-79"/>
              </a:rPr>
              <a:t>Acknowledgements</a:t>
            </a:r>
            <a:endParaRPr lang="en-US" sz="4800" b="1" u="sng" dirty="0">
              <a:latin typeface="Arial Hebrew" charset="-79"/>
              <a:ea typeface="Arial Hebrew" charset="-79"/>
              <a:cs typeface="Arial Hebrew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08403" y="9569076"/>
            <a:ext cx="184731" cy="6474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41472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7305854" y="12184359"/>
                <a:ext cx="909457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u="sng" dirty="0">
                    <a:latin typeface="Arial Hebrew" charset="-79"/>
                    <a:ea typeface="Arial Hebrew" charset="-79"/>
                    <a:cs typeface="Arial Hebrew" charset="-79"/>
                  </a:rPr>
                  <a:t>AD-</a:t>
                </a:r>
                <a14:m>
                  <m:oMath xmlns:m="http://schemas.openxmlformats.org/officeDocument/2006/math">
                    <m:r>
                      <a:rPr lang="en-US" sz="3600" b="1" i="1" u="sng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 Hebrew" charset="-79"/>
                      </a:rPr>
                      <m:t>𝜷</m:t>
                    </m:r>
                  </m:oMath>
                </a14:m>
                <a:r>
                  <a:rPr lang="en-US" sz="3600" b="1" u="sng" dirty="0">
                    <a:latin typeface="Arial Hebrew" charset="-79"/>
                    <a:ea typeface="Arial Hebrew" charset="-79"/>
                    <a:cs typeface="Arial Hebrew" charset="-79"/>
                  </a:rPr>
                  <a:t>-CD Modification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05854" y="12184359"/>
                <a:ext cx="9094574" cy="646331"/>
              </a:xfrm>
              <a:prstGeom prst="rect">
                <a:avLst/>
              </a:prstGeom>
              <a:blipFill rotWithShape="0">
                <a:blip r:embed="rId7"/>
                <a:stretch>
                  <a:fillRect t="-20755" b="-36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0605626" y="12189236"/>
                <a:ext cx="103356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u="sng" dirty="0">
                    <a:latin typeface="Arial Hebrew" charset="-79"/>
                    <a:ea typeface="Arial Hebrew" charset="-79"/>
                    <a:cs typeface="Arial Hebrew" charset="-79"/>
                  </a:rPr>
                  <a:t>Cortisol Detection with AD-</a:t>
                </a:r>
                <a14:m>
                  <m:oMath xmlns:m="http://schemas.openxmlformats.org/officeDocument/2006/math">
                    <m:r>
                      <a:rPr lang="en-US" sz="3600" b="1" i="1" u="sng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 Hebrew" charset="-79"/>
                      </a:rPr>
                      <m:t>𝜷</m:t>
                    </m:r>
                  </m:oMath>
                </a14:m>
                <a:r>
                  <a:rPr lang="en-US" sz="3600" b="1" u="sng" dirty="0">
                    <a:latin typeface="Arial Hebrew" charset="-79"/>
                    <a:ea typeface="Arial Hebrew" charset="-79"/>
                    <a:cs typeface="Arial Hebrew" charset="-79"/>
                  </a:rPr>
                  <a:t>-CD Modification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5626" y="12189236"/>
                <a:ext cx="10335622" cy="646331"/>
              </a:xfrm>
              <a:prstGeom prst="rect">
                <a:avLst/>
              </a:prstGeom>
              <a:blipFill>
                <a:blip r:embed="rId8"/>
                <a:stretch>
                  <a:fillRect l="-413" t="-15094" r="-35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14178" y="6718263"/>
            <a:ext cx="2765573" cy="12733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15915533" y="6410080"/>
                <a:ext cx="12478415" cy="3347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Self-assembly of </a:t>
                </a:r>
                <a:r>
                  <a:rPr lang="en-US" sz="2400" dirty="0" err="1">
                    <a:latin typeface="Arial Hebrew" charset="-79"/>
                    <a:ea typeface="Arial Hebrew" charset="-79"/>
                    <a:cs typeface="Arial Hebrew" charset="-79"/>
                  </a:rPr>
                  <a:t>mercaptoadamantane</a:t>
                </a: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 through gold-thiol chemistry 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immobilization with </a:t>
                </a:r>
                <a:r>
                  <a:rPr lang="en-US" sz="2400" dirty="0" err="1">
                    <a:latin typeface="Arial Hebrew" charset="-79"/>
                    <a:ea typeface="Arial Hebrew" charset="-79"/>
                    <a:cs typeface="Arial Hebrew" charset="-79"/>
                  </a:rPr>
                  <a:t>adamantane</a:t>
                </a: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 terminal groups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Competitive inclusion of cortisol with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</a:t>
                </a:r>
              </a:p>
              <a:p>
                <a:pPr marL="1492250" lvl="1" indent="-365125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Causes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release from surface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Surface release quantified with Electrochemical Impedance Spectroscopy 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reloaded on the surface for sensor reusability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15533" y="6410080"/>
                <a:ext cx="12478415" cy="3347840"/>
              </a:xfrm>
              <a:prstGeom prst="rect">
                <a:avLst/>
              </a:prstGeom>
              <a:blipFill>
                <a:blip r:embed="rId10"/>
                <a:stretch>
                  <a:fillRect l="-684" b="-3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1" name="Chart 4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1425770"/>
              </p:ext>
            </p:extLst>
          </p:nvPr>
        </p:nvGraphicFramePr>
        <p:xfrm>
          <a:off x="6800659" y="19297662"/>
          <a:ext cx="6708199" cy="549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158953" y="6463346"/>
                <a:ext cx="11650861" cy="3901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Cortisol is a hydrophobic steroid hormone 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Cortisol levels in blood correlate to adrenal health and various diseases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Hydrophobic molecules form host-guest inclusion complexes with cyclodextrin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Cyclodextrin consists of a hydrophobic cavity and hydrophilic exterior</a:t>
                </a:r>
              </a:p>
              <a:p>
                <a:pPr marL="1393825" lvl="1" indent="-32385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Beneficial for hydrophobic molecular recognition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Known inclusion complexation of cortisol and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endParaRPr lang="en-US" sz="2400" dirty="0">
                  <a:latin typeface="Arial Hebrew" charset="-79"/>
                  <a:ea typeface="Arial Hebrew" charset="-79"/>
                  <a:cs typeface="Arial Hebrew" charset="-79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8953" y="6463346"/>
                <a:ext cx="11650861" cy="3901837"/>
              </a:xfrm>
              <a:prstGeom prst="rect">
                <a:avLst/>
              </a:prstGeom>
              <a:blipFill>
                <a:blip r:embed="rId12"/>
                <a:stretch>
                  <a:fillRect l="-6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1853633" y="26140641"/>
                <a:ext cx="12606058" cy="22398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Successful detection of cortisol with bare electrode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Surface reloading capabilities observed with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Experimental protocol optimization needed for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reloading reproducibility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No clear increase in sensitivity to cortisol with modification 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3633" y="26140641"/>
                <a:ext cx="12606058" cy="2239844"/>
              </a:xfrm>
              <a:prstGeom prst="rect">
                <a:avLst/>
              </a:prstGeom>
              <a:blipFill>
                <a:blip r:embed="rId13"/>
                <a:stretch>
                  <a:fillRect l="-629" r="-193" b="-54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9300281" y="25948913"/>
                <a:ext cx="12459941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Switch to flow cell system for constant renewal of solution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Perform modification and serial dilution with </a:t>
                </a:r>
                <a:r>
                  <a:rPr lang="en-US" sz="2400" dirty="0" err="1">
                    <a:latin typeface="Arial Hebrew" charset="-79"/>
                    <a:ea typeface="Arial Hebrew" charset="-79"/>
                    <a:cs typeface="Arial Hebrew" charset="-79"/>
                  </a:rPr>
                  <a:t>hydropropyl</a:t>
                </a: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</a:t>
                </a:r>
              </a:p>
              <a:p>
                <a:pPr marL="1257300" lvl="1" indent="-307975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Enhanced cortisol-cyclodextrin binding event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Optimize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reloading soak times for reproducibility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Achieve triplicate data of modification, detection, and reloading</a:t>
                </a:r>
              </a:p>
              <a:p>
                <a:pPr marL="822960" indent="-822960">
                  <a:lnSpc>
                    <a:spcPct val="150000"/>
                  </a:lnSpc>
                  <a:buFont typeface="Arial" charset="0"/>
                  <a:buChar char="•"/>
                </a:pP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Change </a:t>
                </a:r>
                <a:r>
                  <a:rPr lang="en-US" sz="2400" dirty="0" smtClean="0">
                    <a:latin typeface="Arial Hebrew" charset="-79"/>
                    <a:ea typeface="Arial Hebrew" charset="-79"/>
                    <a:cs typeface="Arial Hebrew" charset="-79"/>
                  </a:rPr>
                  <a:t>self-assembled monolayer </a:t>
                </a:r>
                <a:r>
                  <a:rPr lang="en-US" sz="2400" dirty="0">
                    <a:latin typeface="Arial Hebrew" charset="-79"/>
                    <a:ea typeface="Arial Hebrew" charset="-79"/>
                    <a:cs typeface="Arial Hebrew" charset="-79"/>
                  </a:rPr>
                  <a:t>to 11-MUA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0281" y="25948913"/>
                <a:ext cx="12459941" cy="3416320"/>
              </a:xfrm>
              <a:prstGeom prst="rect">
                <a:avLst/>
              </a:prstGeom>
              <a:blipFill rotWithShape="0">
                <a:blip r:embed="rId14"/>
                <a:stretch>
                  <a:fillRect l="-636" b="-2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4" name="Chart 53">
            <a:extLst>
              <a:ext uri="{FF2B5EF4-FFF2-40B4-BE49-F238E27FC236}">
                <a16:creationId xmlns:a16="http://schemas.microsoft.com/office/drawing/2014/main" xmlns="" id="{C5E8EC46-4B3F-4852-B53B-144AE3372E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9412643"/>
              </p:ext>
            </p:extLst>
          </p:nvPr>
        </p:nvGraphicFramePr>
        <p:xfrm>
          <a:off x="19366890" y="12996545"/>
          <a:ext cx="2892825" cy="25676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648709" y="31134029"/>
            <a:ext cx="37642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rial Hebrew" charset="-79"/>
                <a:ea typeface="Arial Hebrew" charset="-79"/>
                <a:cs typeface="Arial Hebrew" charset="-79"/>
              </a:rPr>
              <a:t>NIH P20 GM 113131, SEEDS laboratory, Dr. Jeffrey Halpern, Department of Chemical Engineering, Hamel Center for Undergraduate Research, College of Engineering and Physical Sciences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17342092" y="21206122"/>
                <a:ext cx="909457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3600" b="1" i="1" u="sng">
                        <a:latin typeface="Cambria Math" charset="0"/>
                        <a:ea typeface="Cambria Math" charset="0"/>
                        <a:cs typeface="Cambria Math" charset="0"/>
                      </a:rPr>
                      <m:t>𝜷</m:t>
                    </m:r>
                  </m:oMath>
                </a14:m>
                <a:r>
                  <a:rPr lang="en-US" sz="3600" b="1" u="sng" dirty="0">
                    <a:latin typeface="Arial Hebrew" charset="-79"/>
                    <a:ea typeface="Arial Hebrew" charset="-79"/>
                    <a:cs typeface="Arial Hebrew" charset="-79"/>
                  </a:rPr>
                  <a:t>-Cyclodextrin Reload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2092" y="21206122"/>
                <a:ext cx="9094574" cy="646331"/>
              </a:xfrm>
              <a:prstGeom prst="rect">
                <a:avLst/>
              </a:prstGeom>
              <a:blipFill rotWithShape="0">
                <a:blip r:embed="rId27"/>
                <a:stretch>
                  <a:fillRect t="-20755" b="-367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29300281" y="6410080"/>
            <a:ext cx="708588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Performed in a three electrode system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Application of an alternating current potential</a:t>
            </a:r>
          </a:p>
          <a:p>
            <a:pPr marL="866775" indent="-317500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Redox couple: 5mM Fe(CN)</a:t>
            </a:r>
            <a:r>
              <a:rPr lang="en-US" sz="2400" baseline="-25000" dirty="0">
                <a:latin typeface="Arial Hebrew" charset="-79"/>
                <a:ea typeface="Arial Hebrew" charset="-79"/>
                <a:cs typeface="Arial Hebrew" charset="-79"/>
              </a:rPr>
              <a:t>6</a:t>
            </a:r>
            <a:r>
              <a:rPr lang="en-US" sz="2400" baseline="30000" dirty="0">
                <a:latin typeface="Arial Hebrew" charset="-79"/>
                <a:ea typeface="Arial Hebrew" charset="-79"/>
                <a:cs typeface="Arial Hebrew" charset="-79"/>
              </a:rPr>
              <a:t>3-/4-</a:t>
            </a:r>
          </a:p>
          <a:p>
            <a:pPr marL="914400" lvl="1" indent="-342900">
              <a:buFont typeface="Arial" panose="020B0604020202020204" pitchFamily="34" charset="0"/>
              <a:buChar char="•"/>
            </a:pPr>
            <a:endParaRPr lang="en-US" sz="2400" baseline="30000" dirty="0">
              <a:latin typeface="Arial Hebrew" charset="-79"/>
              <a:ea typeface="Arial Hebrew" charset="-79"/>
              <a:cs typeface="Arial Hebrew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Component of interest:</a:t>
            </a:r>
          </a:p>
          <a:p>
            <a:pPr marL="925513" lvl="1" indent="-344488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Hebrew" charset="-79"/>
                <a:ea typeface="Arial Hebrew" charset="-79"/>
                <a:cs typeface="Arial Hebrew" charset="-79"/>
              </a:rPr>
              <a:t>R</a:t>
            </a:r>
            <a:r>
              <a:rPr lang="en-US" sz="2400" b="1" baseline="-25000" dirty="0">
                <a:latin typeface="Arial Hebrew" charset="-79"/>
                <a:ea typeface="Arial Hebrew" charset="-79"/>
                <a:cs typeface="Arial Hebrew" charset="-79"/>
              </a:rPr>
              <a:t>CT</a:t>
            </a: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: Resistance to the flow of electrons at the working electrode’s interface</a:t>
            </a:r>
          </a:p>
          <a:p>
            <a:pPr marL="925513" lvl="1" indent="-344488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Quantified through analysis of Nyquist plot</a:t>
            </a:r>
          </a:p>
          <a:p>
            <a:pPr marL="400050" lvl="1" indent="-342900">
              <a:buFont typeface="Arial" panose="020B0604020202020204" pitchFamily="34" charset="0"/>
              <a:buChar char="•"/>
            </a:pPr>
            <a:endParaRPr lang="en-US" sz="2400" dirty="0">
              <a:latin typeface="Arial Hebrew" charset="-79"/>
              <a:ea typeface="Arial Hebrew" charset="-79"/>
              <a:cs typeface="Arial Hebrew" charset="-79"/>
            </a:endParaRPr>
          </a:p>
          <a:p>
            <a:pPr marL="40005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Randle’s Equivalent circuit components</a:t>
            </a:r>
          </a:p>
          <a:p>
            <a:pPr marL="9144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rial Hebrew" charset="-79"/>
                <a:ea typeface="Arial Hebrew" charset="-79"/>
                <a:cs typeface="Arial Hebrew" charset="-79"/>
              </a:rPr>
              <a:t>R</a:t>
            </a:r>
            <a:r>
              <a:rPr lang="en-US" sz="2400" b="1" baseline="-25000" dirty="0">
                <a:latin typeface="Arial Hebrew" charset="-79"/>
                <a:ea typeface="Arial Hebrew" charset="-79"/>
                <a:cs typeface="Arial Hebrew" charset="-79"/>
              </a:rPr>
              <a:t>CT</a:t>
            </a:r>
            <a:r>
              <a:rPr lang="en-US" sz="2400" b="1" dirty="0">
                <a:latin typeface="Arial Hebrew" charset="-79"/>
                <a:ea typeface="Arial Hebrew" charset="-79"/>
                <a:cs typeface="Arial Hebrew" charset="-79"/>
              </a:rPr>
              <a:t>: Charge transfer resistance</a:t>
            </a:r>
          </a:p>
          <a:p>
            <a:pPr marL="9144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 Hebrew" charset="-79"/>
                <a:ea typeface="Arial Hebrew" charset="-79"/>
                <a:cs typeface="Arial Hebrew" charset="-79"/>
              </a:rPr>
              <a:t>Z</a:t>
            </a:r>
            <a:r>
              <a:rPr lang="en-US" sz="2400" baseline="-25000" dirty="0" err="1">
                <a:latin typeface="Arial Hebrew" charset="-79"/>
                <a:ea typeface="Arial Hebrew" charset="-79"/>
                <a:cs typeface="Arial Hebrew" charset="-79"/>
              </a:rPr>
              <a:t>w</a:t>
            </a: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: Warburg impedance</a:t>
            </a:r>
          </a:p>
          <a:p>
            <a:pPr marL="9144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 Hebrew" charset="-79"/>
                <a:ea typeface="Arial Hebrew" charset="-79"/>
                <a:cs typeface="Arial Hebrew" charset="-79"/>
              </a:rPr>
              <a:t>R</a:t>
            </a:r>
            <a:r>
              <a:rPr lang="en-US" sz="2400" baseline="-25000" dirty="0" err="1">
                <a:latin typeface="Arial Hebrew" charset="-79"/>
                <a:ea typeface="Arial Hebrew" charset="-79"/>
                <a:cs typeface="Arial Hebrew" charset="-79"/>
              </a:rPr>
              <a:t>s</a:t>
            </a: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: Solution resistance</a:t>
            </a:r>
          </a:p>
          <a:p>
            <a:pPr marL="9144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 Hebrew" charset="-79"/>
                <a:ea typeface="Arial Hebrew" charset="-79"/>
                <a:cs typeface="Arial Hebrew" charset="-79"/>
              </a:rPr>
              <a:t>C</a:t>
            </a:r>
            <a:r>
              <a:rPr lang="en-US" sz="2400" baseline="-25000" dirty="0" err="1">
                <a:latin typeface="Arial Hebrew" charset="-79"/>
                <a:ea typeface="Arial Hebrew" charset="-79"/>
                <a:cs typeface="Arial Hebrew" charset="-79"/>
              </a:rPr>
              <a:t>dl</a:t>
            </a:r>
            <a:r>
              <a:rPr lang="en-US" sz="2400" dirty="0">
                <a:latin typeface="Arial Hebrew" charset="-79"/>
                <a:ea typeface="Arial Hebrew" charset="-79"/>
                <a:cs typeface="Arial Hebrew" charset="-79"/>
              </a:rPr>
              <a:t>: Double layer capacitance</a:t>
            </a:r>
          </a:p>
          <a:p>
            <a:pPr marL="914400" indent="-342900">
              <a:buFont typeface="Arial" panose="020B0604020202020204" pitchFamily="34" charset="0"/>
              <a:buChar char="•"/>
            </a:pPr>
            <a:endParaRPr lang="en-US" sz="2400" dirty="0">
              <a:latin typeface="Arial Hebrew" charset="-79"/>
              <a:ea typeface="Arial Hebrew" charset="-79"/>
              <a:cs typeface="Arial Hebrew" charset="-79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799" y="10113225"/>
            <a:ext cx="1312004" cy="1077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087479" y="10274065"/>
            <a:ext cx="1449454" cy="965095"/>
          </a:xfrm>
          <a:prstGeom prst="rect">
            <a:avLst/>
          </a:prstGeom>
        </p:spPr>
      </p:pic>
      <p:sp>
        <p:nvSpPr>
          <p:cNvPr id="23" name="Plus 22"/>
          <p:cNvSpPr/>
          <p:nvPr/>
        </p:nvSpPr>
        <p:spPr>
          <a:xfrm>
            <a:off x="5967787" y="10622755"/>
            <a:ext cx="226249" cy="250203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1472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V="1">
            <a:off x="8564471" y="10713754"/>
            <a:ext cx="108622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295234" y="11342779"/>
            <a:ext cx="118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Arial Hebrew" charset="-79"/>
                <a:ea typeface="Arial Hebrew" charset="-79"/>
                <a:cs typeface="Arial Hebrew" charset="-79"/>
              </a:rPr>
              <a:t>Cortisol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774292" y="11252116"/>
                <a:ext cx="1906924" cy="4732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18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1800" dirty="0">
                    <a:latin typeface="Arial Hebrew" charset="-79"/>
                    <a:ea typeface="Arial Hebrew" charset="-79"/>
                    <a:cs typeface="Arial Hebrew" charset="-79"/>
                  </a:rPr>
                  <a:t>-cyclodextrin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4292" y="11252116"/>
                <a:ext cx="1906924" cy="473206"/>
              </a:xfrm>
              <a:prstGeom prst="rect">
                <a:avLst/>
              </a:prstGeom>
              <a:blipFill>
                <a:blip r:embed="rId30"/>
                <a:stretch>
                  <a:fillRect l="-958" b="-18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9643403" y="11275513"/>
            <a:ext cx="22787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Arial Hebrew" charset="-79"/>
                <a:ea typeface="Arial Hebrew" charset="-79"/>
                <a:cs typeface="Arial Hebrew" charset="-79"/>
              </a:rPr>
              <a:t>Inclusion complex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7237089" y="6353437"/>
            <a:ext cx="3618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latin typeface="Arial Hebrew" charset="-79"/>
                <a:ea typeface="Arial Hebrew" charset="-79"/>
                <a:cs typeface="Arial Hebrew" charset="-79"/>
              </a:rPr>
              <a:t>Randles</a:t>
            </a:r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 Equivalent Circuit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8032724" y="8321741"/>
            <a:ext cx="1667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Nyquist Plot</a:t>
            </a:r>
          </a:p>
        </p:txBody>
      </p: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705936"/>
              </p:ext>
            </p:extLst>
          </p:nvPr>
        </p:nvGraphicFramePr>
        <p:xfrm>
          <a:off x="2536651" y="20209293"/>
          <a:ext cx="4035083" cy="391668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6174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0882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088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8127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Cortisol Concentration (</a:t>
                      </a:r>
                      <a:r>
                        <a:rPr lang="en-US" sz="1800" b="1" u="none" strike="noStrike" dirty="0" err="1">
                          <a:effectLst/>
                        </a:rPr>
                        <a:t>nM</a:t>
                      </a:r>
                      <a:r>
                        <a:rPr lang="en-US" sz="1800" b="1" u="none" strike="noStrike" dirty="0">
                          <a:effectLst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>
                    <a:solidFill>
                      <a:srgbClr val="0070C0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err="1">
                          <a:effectLst/>
                        </a:rPr>
                        <a:t>Rct</a:t>
                      </a:r>
                      <a:r>
                        <a:rPr lang="en-US" sz="1800" b="1" u="none" strike="noStrike" dirty="0">
                          <a:effectLst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(</a:t>
                      </a:r>
                      <a:r>
                        <a:rPr lang="en-US" sz="1800" b="1" u="none" strike="noStrike" dirty="0" err="1">
                          <a:effectLst/>
                        </a:rPr>
                        <a:t>kOhms</a:t>
                      </a:r>
                      <a:r>
                        <a:rPr lang="en-US" sz="1800" b="1" u="none" strike="noStrike" dirty="0">
                          <a:effectLst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>
                    <a:solidFill>
                      <a:srgbClr val="0070C0">
                        <a:alpha val="3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u="none" strike="noStrike" dirty="0" err="1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Rct</a:t>
                      </a:r>
                      <a:r>
                        <a:rPr lang="en-US" sz="1800" b="1" u="none" strike="noStrike" dirty="0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 – Rct</a:t>
                      </a:r>
                      <a:r>
                        <a:rPr lang="en-US" sz="1800" b="1" u="none" strike="noStrike" baseline="-25000" dirty="0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0</a:t>
                      </a:r>
                    </a:p>
                    <a:p>
                      <a:pPr algn="ctr" fontAlgn="ctr"/>
                      <a:r>
                        <a:rPr lang="en-US" sz="1800" b="1" u="none" strike="noStrike" dirty="0">
                          <a:effectLst/>
                        </a:rPr>
                        <a:t>(</a:t>
                      </a:r>
                      <a:r>
                        <a:rPr lang="en-US" sz="1800" b="1" u="none" strike="noStrike" dirty="0" err="1">
                          <a:effectLst/>
                        </a:rPr>
                        <a:t>KOhms</a:t>
                      </a:r>
                      <a:r>
                        <a:rPr lang="en-US" sz="1800" b="1" u="none" strike="noStrike" dirty="0">
                          <a:effectLst/>
                        </a:rPr>
                        <a:t>)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ctr">
                    <a:solidFill>
                      <a:srgbClr val="0070C0">
                        <a:alpha val="37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 smtClean="0">
                          <a:effectLst/>
                        </a:rPr>
                        <a:t>0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20.53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2.5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38.5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18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>
                          <a:effectLst/>
                        </a:rPr>
                        <a:t>51.58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31.1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54.09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33.56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is-IS" sz="1800" u="none" strike="noStrike">
                          <a:effectLst/>
                        </a:rPr>
                        <a:t>20</a:t>
                      </a:r>
                      <a:endParaRPr lang="is-I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65.04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44.51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40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73.23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>
                          <a:effectLst/>
                        </a:rPr>
                        <a:t>52.7</a:t>
                      </a:r>
                      <a:endParaRPr lang="hr-HR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80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>
                          <a:effectLst/>
                        </a:rPr>
                        <a:t>77.72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57.19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160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>
                          <a:effectLst/>
                        </a:rPr>
                        <a:t>81.93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61.4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is-IS" sz="1800" u="none" strike="noStrike">
                          <a:effectLst/>
                        </a:rPr>
                        <a:t>300</a:t>
                      </a:r>
                      <a:endParaRPr lang="is-I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>
                          <a:effectLst/>
                        </a:rPr>
                        <a:t>84.78</a:t>
                      </a:r>
                      <a:endParaRPr lang="nb-NO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 dirty="0">
                          <a:effectLst/>
                        </a:rPr>
                        <a:t>64.25</a:t>
                      </a:r>
                      <a:endParaRPr lang="hr-H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is-IS" sz="1800" u="none" strike="noStrike">
                          <a:effectLst/>
                        </a:rPr>
                        <a:t>500</a:t>
                      </a:r>
                      <a:endParaRPr lang="is-IS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87.87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>
                          <a:effectLst/>
                        </a:rPr>
                        <a:t>67.34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75067">
                <a:tc>
                  <a:txBody>
                    <a:bodyPr/>
                    <a:lstStyle/>
                    <a:p>
                      <a:pPr algn="ctr" fontAlgn="b"/>
                      <a:r>
                        <a:rPr lang="is-IS" sz="1800" u="none" strike="noStrike" dirty="0">
                          <a:effectLst/>
                        </a:rPr>
                        <a:t>700</a:t>
                      </a:r>
                      <a:endParaRPr lang="is-I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1800" u="none" strike="noStrike" dirty="0">
                          <a:effectLst/>
                        </a:rPr>
                        <a:t>88.36</a:t>
                      </a:r>
                      <a:endParaRPr lang="hr-H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1800" u="none" strike="noStrike" dirty="0">
                          <a:effectLst/>
                        </a:rPr>
                        <a:t>67.83</a:t>
                      </a:r>
                      <a:endParaRPr lang="nb-NO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6192005" y="19108108"/>
                <a:ext cx="602983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latin typeface="Arial Hebrew" charset="-79"/>
                    <a:ea typeface="Arial Hebrew" charset="-79"/>
                    <a:cs typeface="Arial Hebrew" charset="-79"/>
                  </a:rPr>
                  <a:t>Figure 2. 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Modification of a pretreated Au electrode. Immersed in 5 </a:t>
                </a:r>
                <a:r>
                  <a:rPr lang="en-US" sz="2000" dirty="0" err="1">
                    <a:latin typeface="Arial Hebrew" charset="-79"/>
                    <a:ea typeface="Arial Hebrew" charset="-79"/>
                    <a:cs typeface="Arial Hebrew" charset="-79"/>
                  </a:rPr>
                  <a:t>mM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 </a:t>
                </a:r>
                <a:r>
                  <a:rPr lang="en-US" sz="2000" dirty="0" err="1">
                    <a:latin typeface="Arial Hebrew" charset="-79"/>
                    <a:ea typeface="Arial Hebrew" charset="-79"/>
                    <a:cs typeface="Arial Hebrew" charset="-79"/>
                  </a:rPr>
                  <a:t>mercaptoadamantane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 in ethanol, followed by 5 </a:t>
                </a:r>
                <a:r>
                  <a:rPr lang="en-US" sz="2000" dirty="0" err="1">
                    <a:latin typeface="Arial Hebrew" charset="-79"/>
                    <a:ea typeface="Arial Hebrew" charset="-79"/>
                    <a:cs typeface="Arial Hebrew" charset="-79"/>
                  </a:rPr>
                  <a:t>mM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-cyclodextrin in phosphate buffer solution (pH 7.3). 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2005" y="19108108"/>
                <a:ext cx="6029831" cy="1323439"/>
              </a:xfrm>
              <a:prstGeom prst="rect">
                <a:avLst/>
              </a:prstGeom>
              <a:blipFill>
                <a:blip r:embed="rId32"/>
                <a:stretch>
                  <a:fillRect l="-303" t="-2304" r="-1416" b="-78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TextBox 72"/>
          <p:cNvSpPr txBox="1"/>
          <p:nvPr/>
        </p:nvSpPr>
        <p:spPr>
          <a:xfrm>
            <a:off x="22498768" y="19084283"/>
            <a:ext cx="53690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Figure 3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. Cyclic </a:t>
            </a:r>
            <a:r>
              <a:rPr lang="en-US" sz="2000" dirty="0" err="1">
                <a:latin typeface="Arial Hebrew" charset="-79"/>
                <a:ea typeface="Arial Hebrew" charset="-79"/>
                <a:cs typeface="Arial Hebrew" charset="-79"/>
              </a:rPr>
              <a:t>voltammogram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 of modification progression. Performed with a scan rate of 100 mV/s.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435735" y="18977102"/>
            <a:ext cx="90036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Figure 1. 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Cortisol serial dilution conducted in phosphate buffer solution (pH 7.3) with a polished electrode treated with oxygen plasma. Faraday measurements conducted separately in 5mM Fe(CN)</a:t>
            </a:r>
            <a:r>
              <a:rPr lang="en-US" sz="2000" baseline="-25000" dirty="0">
                <a:latin typeface="Arial Hebrew" charset="-79"/>
                <a:ea typeface="Arial Hebrew" charset="-79"/>
                <a:cs typeface="Arial Hebrew" charset="-79"/>
              </a:rPr>
              <a:t>6</a:t>
            </a:r>
            <a:r>
              <a:rPr lang="en-US" sz="2000" baseline="30000" dirty="0">
                <a:latin typeface="Arial Hebrew" charset="-79"/>
                <a:ea typeface="Arial Hebrew" charset="-79"/>
                <a:cs typeface="Arial Hebrew" charset="-79"/>
              </a:rPr>
              <a:t>3-/4-</a:t>
            </a:r>
            <a:r>
              <a:rPr lang="en-US" sz="1800" dirty="0">
                <a:latin typeface="Arial Hebrew" charset="-79"/>
                <a:ea typeface="Arial Hebrew" charset="-79"/>
                <a:cs typeface="Arial Hebrew" charset="-79"/>
              </a:rPr>
              <a:t>. </a:t>
            </a:r>
          </a:p>
        </p:txBody>
      </p:sp>
      <p:graphicFrame>
        <p:nvGraphicFramePr>
          <p:cNvPr id="84" name="Chart 83">
            <a:extLst>
              <a:ext uri="{FF2B5EF4-FFF2-40B4-BE49-F238E27FC236}">
                <a16:creationId xmlns:a16="http://schemas.microsoft.com/office/drawing/2014/main" xmlns="" id="{F1CD16EA-4AFE-44D3-BADD-3EFC088197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6273147"/>
              </p:ext>
            </p:extLst>
          </p:nvPr>
        </p:nvGraphicFramePr>
        <p:xfrm>
          <a:off x="16222795" y="21284517"/>
          <a:ext cx="10319033" cy="6792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3"/>
          </a:graphicData>
        </a:graphic>
      </p:graphicFrame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FD57637D-D35B-47C2-A48A-9A4D47F1952F}"/>
              </a:ext>
            </a:extLst>
          </p:cNvPr>
          <p:cNvSpPr txBox="1"/>
          <p:nvPr/>
        </p:nvSpPr>
        <p:spPr>
          <a:xfrm>
            <a:off x="17776412" y="28211535"/>
            <a:ext cx="82123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Figure 4. 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Reloading consists of immersing the adamantane-modified electrode in a 5 </a:t>
            </a:r>
            <a:r>
              <a:rPr lang="en-US" sz="2000" dirty="0" err="1">
                <a:latin typeface="Arial Hebrew" charset="-79"/>
                <a:ea typeface="Arial Hebrew" charset="-79"/>
                <a:cs typeface="Arial Hebrew" charset="-79"/>
              </a:rPr>
              <a:t>mM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 </a:t>
            </a:r>
            <a:r>
              <a:rPr lang="el-GR" sz="2000" dirty="0">
                <a:latin typeface="Arial Hebrew" charset="-79"/>
                <a:ea typeface="Arial Hebrew" charset="-79"/>
                <a:cs typeface="Arial Hebrew" charset="-79"/>
              </a:rPr>
              <a:t>β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-CD in PBS for 30 minutes followed by a 45 minute soak in 200-proof ethanol. </a:t>
            </a:r>
          </a:p>
        </p:txBody>
      </p:sp>
      <p:graphicFrame>
        <p:nvGraphicFramePr>
          <p:cNvPr id="69" name="Chart 68">
            <a:extLst>
              <a:ext uri="{FF2B5EF4-FFF2-40B4-BE49-F238E27FC236}">
                <a16:creationId xmlns:a16="http://schemas.microsoft.com/office/drawing/2014/main" xmlns="" id="{C685A5E6-423C-4D78-BBF2-CFF5C4535B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597320"/>
              </p:ext>
            </p:extLst>
          </p:nvPr>
        </p:nvGraphicFramePr>
        <p:xfrm>
          <a:off x="2868786" y="12585749"/>
          <a:ext cx="10575752" cy="643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4"/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FF9897CA-EF94-4E87-A3DB-CA8820AD2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749384"/>
              </p:ext>
            </p:extLst>
          </p:nvPr>
        </p:nvGraphicFramePr>
        <p:xfrm>
          <a:off x="29642829" y="19966996"/>
          <a:ext cx="4093158" cy="39676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58">
                  <a:extLst>
                    <a:ext uri="{9D8B030D-6E8A-4147-A177-3AD203B41FA5}">
                      <a16:colId xmlns:a16="http://schemas.microsoft.com/office/drawing/2014/main" xmlns="" val="2385897938"/>
                    </a:ext>
                  </a:extLst>
                </a:gridCol>
                <a:gridCol w="1274065">
                  <a:extLst>
                    <a:ext uri="{9D8B030D-6E8A-4147-A177-3AD203B41FA5}">
                      <a16:colId xmlns:a16="http://schemas.microsoft.com/office/drawing/2014/main" xmlns="" val="4201299615"/>
                    </a:ext>
                  </a:extLst>
                </a:gridCol>
                <a:gridCol w="1351335">
                  <a:extLst>
                    <a:ext uri="{9D8B030D-6E8A-4147-A177-3AD203B41FA5}">
                      <a16:colId xmlns:a16="http://schemas.microsoft.com/office/drawing/2014/main" xmlns="" val="2739818"/>
                    </a:ext>
                  </a:extLst>
                </a:gridCol>
              </a:tblGrid>
              <a:tr h="3221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Cortisol Concentration (</a:t>
                      </a:r>
                      <a:r>
                        <a:rPr lang="en-US" sz="1800" b="1" u="none" strike="noStrike" dirty="0" err="1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nM</a:t>
                      </a:r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err="1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Rct</a:t>
                      </a:r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 (</a:t>
                      </a:r>
                      <a:r>
                        <a:rPr lang="en-US" sz="1800" b="1" u="none" strike="noStrike" dirty="0" err="1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kOhms</a:t>
                      </a:r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u="none" strike="noStrike" dirty="0" err="1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Rct</a:t>
                      </a:r>
                      <a:r>
                        <a:rPr lang="en-US" sz="1800" b="1" u="none" strike="noStrike" dirty="0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 – Rct</a:t>
                      </a:r>
                      <a:r>
                        <a:rPr lang="en-US" sz="1800" b="1" u="none" strike="noStrike" baseline="-25000" dirty="0"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0</a:t>
                      </a:r>
                    </a:p>
                    <a:p>
                      <a:pPr algn="ctr" fontAlgn="b"/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(</a:t>
                      </a:r>
                      <a:r>
                        <a:rPr lang="en-US" sz="1800" b="1" u="none" strike="noStrike" dirty="0" err="1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kOhms</a:t>
                      </a:r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)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3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8927519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669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68024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2.5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884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215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9313071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5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945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276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614298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855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186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44011"/>
                  </a:ext>
                </a:extLst>
              </a:tr>
              <a:tr h="2966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965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296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295489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40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1120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449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015575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904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235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566749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160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926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257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522158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300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883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214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860258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500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852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183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5918354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700</a:t>
                      </a: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814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solidFill>
                            <a:schemeClr val="tx1"/>
                          </a:solidFill>
                          <a:effectLst/>
                          <a:latin typeface="Arial Hebrew" charset="-79"/>
                          <a:ea typeface="Arial Hebrew" charset="-79"/>
                          <a:cs typeface="Arial Hebrew" charset="-79"/>
                        </a:rPr>
                        <a:t>145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Arial Hebrew" charset="-79"/>
                        <a:ea typeface="Arial Hebrew" charset="-79"/>
                        <a:cs typeface="Arial Hebrew" charset="-79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5446313"/>
                  </a:ext>
                </a:extLst>
              </a:tr>
            </a:tbl>
          </a:graphicData>
        </a:graphic>
      </p:graphicFrame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xmlns="" id="{E5ACF29E-F4AB-4CFF-A10E-25555DDA8A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118582"/>
              </p:ext>
            </p:extLst>
          </p:nvPr>
        </p:nvGraphicFramePr>
        <p:xfrm>
          <a:off x="30328017" y="12882952"/>
          <a:ext cx="10446997" cy="6288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5"/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FA813B47-D1F5-455E-B27E-6CBEF04D7991}"/>
              </a:ext>
            </a:extLst>
          </p:cNvPr>
          <p:cNvSpPr txBox="1"/>
          <p:nvPr/>
        </p:nvSpPr>
        <p:spPr>
          <a:xfrm>
            <a:off x="31329513" y="18835012"/>
            <a:ext cx="8887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rial Hebrew" charset="-79"/>
                <a:ea typeface="Arial Hebrew" charset="-79"/>
                <a:cs typeface="Arial Hebrew" charset="-79"/>
              </a:rPr>
              <a:t>Figure 5. 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Cortisol serial dilution conducted with modified surface in phosphate buffer solution (pH 7.3) with modified surface. Faraday measurements conducted separately in 5mM Fe(CN)</a:t>
            </a:r>
            <a:r>
              <a:rPr lang="en-US" sz="2000" baseline="-25000" dirty="0">
                <a:latin typeface="Arial Hebrew" charset="-79"/>
                <a:ea typeface="Arial Hebrew" charset="-79"/>
                <a:cs typeface="Arial Hebrew" charset="-79"/>
              </a:rPr>
              <a:t>6</a:t>
            </a:r>
            <a:r>
              <a:rPr lang="en-US" sz="2000" baseline="30000" dirty="0">
                <a:latin typeface="Arial Hebrew" charset="-79"/>
                <a:ea typeface="Arial Hebrew" charset="-79"/>
                <a:cs typeface="Arial Hebrew" charset="-79"/>
              </a:rPr>
              <a:t>3-/4-</a:t>
            </a:r>
            <a:r>
              <a:rPr lang="en-US" sz="1800" dirty="0">
                <a:latin typeface="Arial Hebrew" charset="-79"/>
                <a:ea typeface="Arial Hebrew" charset="-79"/>
                <a:cs typeface="Arial Hebrew" charset="-79"/>
              </a:rPr>
              <a:t>.</a:t>
            </a:r>
            <a:r>
              <a:rPr lang="en-US" sz="2000" dirty="0">
                <a:latin typeface="Arial Hebrew" charset="-79"/>
                <a:ea typeface="Arial Hebrew" charset="-79"/>
                <a:cs typeface="Arial Hebrew" charset="-79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C1CF42E1-EFC8-48D3-854D-AC9D4AB21D19}"/>
                  </a:ext>
                </a:extLst>
              </p:cNvPr>
              <p:cNvSpPr txBox="1"/>
              <p:nvPr/>
            </p:nvSpPr>
            <p:spPr>
              <a:xfrm>
                <a:off x="28749965" y="24239172"/>
                <a:ext cx="1334880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No clear trend in detection. </a:t>
                </a:r>
                <a:r>
                  <a:rPr lang="en-US" sz="2000" dirty="0" smtClean="0">
                    <a:latin typeface="Arial Hebrew" charset="-79"/>
                    <a:ea typeface="Arial Hebrew" charset="-79"/>
                    <a:cs typeface="Arial Hebrew" charset="-79"/>
                  </a:rPr>
                  <a:t>Hypothesis: 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I</a:t>
                </a:r>
                <a:r>
                  <a:rPr lang="en-US" sz="2000" dirty="0" smtClean="0">
                    <a:latin typeface="Arial Hebrew" charset="-79"/>
                    <a:ea typeface="Arial Hebrew" charset="-79"/>
                    <a:cs typeface="Arial Hebrew" charset="-79"/>
                  </a:rPr>
                  <a:t>nclusion </a:t>
                </a:r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reformation between the surface and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2000" dirty="0">
                    <a:latin typeface="Arial Hebrew" charset="-79"/>
                    <a:ea typeface="Arial Hebrew" charset="-79"/>
                    <a:cs typeface="Arial Hebrew" charset="-79"/>
                  </a:rPr>
                  <a:t>-</a:t>
                </a:r>
                <a:r>
                  <a:rPr lang="en-US" sz="2000" dirty="0" smtClean="0">
                    <a:latin typeface="Arial Hebrew" charset="-79"/>
                    <a:ea typeface="Arial Hebrew" charset="-79"/>
                    <a:cs typeface="Arial Hebrew" charset="-79"/>
                  </a:rPr>
                  <a:t>cyclodextrin.</a:t>
                </a:r>
                <a:endParaRPr lang="en-US" sz="2000" dirty="0">
                  <a:latin typeface="Arial Hebrew" charset="-79"/>
                  <a:ea typeface="Arial Hebrew" charset="-79"/>
                  <a:cs typeface="Arial Hebrew" charset="-79"/>
                </a:endParaRP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C1CF42E1-EFC8-48D3-854D-AC9D4AB21D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49965" y="24239172"/>
                <a:ext cx="13348809" cy="400110"/>
              </a:xfrm>
              <a:prstGeom prst="rect">
                <a:avLst/>
              </a:prstGeom>
              <a:blipFill rotWithShape="0">
                <a:blip r:embed="rId36"/>
                <a:stretch>
                  <a:fillRect t="-12121" b="-28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4C02999-F1EE-44C0-ABFB-60381A1FB4AB}"/>
              </a:ext>
            </a:extLst>
          </p:cNvPr>
          <p:cNvSpPr txBox="1"/>
          <p:nvPr/>
        </p:nvSpPr>
        <p:spPr>
          <a:xfrm>
            <a:off x="26850166" y="11467674"/>
            <a:ext cx="1610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/>
              <a:t>Patent pending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7CD1CC27-D1DF-43B2-BFAF-99AFE3B4C872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5102249" y="9503158"/>
            <a:ext cx="13216366" cy="2331459"/>
          </a:xfrm>
          <a:prstGeom prst="rect">
            <a:avLst/>
          </a:prstGeom>
        </p:spPr>
      </p:pic>
      <p:graphicFrame>
        <p:nvGraphicFramePr>
          <p:cNvPr id="63" name="Chart 62">
            <a:extLst>
              <a:ext uri="{FF2B5EF4-FFF2-40B4-BE49-F238E27FC236}">
                <a16:creationId xmlns:a16="http://schemas.microsoft.com/office/drawing/2014/main" xmlns="" id="{10CA319F-3750-413B-9CE5-2B46C6C164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8978999"/>
              </p:ext>
            </p:extLst>
          </p:nvPr>
        </p:nvGraphicFramePr>
        <p:xfrm>
          <a:off x="34256440" y="19981434"/>
          <a:ext cx="6958507" cy="4106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8"/>
          </a:graphicData>
        </a:graphic>
      </p:graphicFrame>
      <p:graphicFrame>
        <p:nvGraphicFramePr>
          <p:cNvPr id="61" name="Chart 60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F1E2D271-55EA-47BF-82AC-4C1497471C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9015796"/>
              </p:ext>
            </p:extLst>
          </p:nvPr>
        </p:nvGraphicFramePr>
        <p:xfrm>
          <a:off x="21852891" y="12806276"/>
          <a:ext cx="6867944" cy="6219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9"/>
          </a:graphicData>
        </a:graphic>
      </p:graphicFrame>
    </p:spTree>
    <p:extLst>
      <p:ext uri="{BB962C8B-B14F-4D97-AF65-F5344CB8AC3E}">
        <p14:creationId xmlns:p14="http://schemas.microsoft.com/office/powerpoint/2010/main" val="27556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 sz="41472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23689</TotalTime>
  <Words>731</Words>
  <Application>Microsoft Macintosh PowerPoint</Application>
  <PresentationFormat>Custom</PresentationFormat>
  <Paragraphs>163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 Hebrew</vt:lpstr>
      <vt:lpstr>Calibri</vt:lpstr>
      <vt:lpstr>Calibri Light</vt:lpstr>
      <vt:lpstr>Cambria Math</vt:lpstr>
      <vt:lpstr>Mongolian Baiti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keywords>Medtronic Controlled</cp:keywords>
  <cp:lastModifiedBy>Merrill, Mckenna</cp:lastModifiedBy>
  <cp:revision>174</cp:revision>
  <dcterms:created xsi:type="dcterms:W3CDTF">2017-07-30T22:53:16Z</dcterms:created>
  <dcterms:modified xsi:type="dcterms:W3CDTF">2018-10-26T00:41:24Z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usGUID">
    <vt:lpwstr>95e8ec03-fb32-4cfa-9e9a-a3062426a4c4</vt:lpwstr>
  </property>
  <property fmtid="{D5CDD505-2E9C-101B-9397-08002B2CF9AE}" pid="3" name="Classification">
    <vt:lpwstr>MedtronicControlled</vt:lpwstr>
  </property>
</Properties>
</file>