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Lst>
  <p:notesMasterIdLst>
    <p:notesMasterId r:id="rId3"/>
  </p:notesMasterIdLst>
  <p:sldIdLst>
    <p:sldId id="257" r:id="rId2"/>
  </p:sldIdLst>
  <p:sldSz cx="40233600" cy="32918400"/>
  <p:notesSz cx="6858000" cy="9144000"/>
  <p:defaultTextStyle>
    <a:defPPr>
      <a:defRPr lang="en-US"/>
    </a:defPPr>
    <a:lvl1pPr marL="0" algn="l" defTabSz="4388198" rtl="0" eaLnBrk="1" latinLnBrk="0" hangingPunct="1">
      <a:defRPr sz="8709" kern="1200">
        <a:solidFill>
          <a:schemeClr val="tx1"/>
        </a:solidFill>
        <a:latin typeface="+mn-lt"/>
        <a:ea typeface="+mn-ea"/>
        <a:cs typeface="+mn-cs"/>
      </a:defRPr>
    </a:lvl1pPr>
    <a:lvl2pPr marL="2194100" algn="l" defTabSz="4388198" rtl="0" eaLnBrk="1" latinLnBrk="0" hangingPunct="1">
      <a:defRPr sz="8709" kern="1200">
        <a:solidFill>
          <a:schemeClr val="tx1"/>
        </a:solidFill>
        <a:latin typeface="+mn-lt"/>
        <a:ea typeface="+mn-ea"/>
        <a:cs typeface="+mn-cs"/>
      </a:defRPr>
    </a:lvl2pPr>
    <a:lvl3pPr marL="4388198" algn="l" defTabSz="4388198" rtl="0" eaLnBrk="1" latinLnBrk="0" hangingPunct="1">
      <a:defRPr sz="8709" kern="1200">
        <a:solidFill>
          <a:schemeClr val="tx1"/>
        </a:solidFill>
        <a:latin typeface="+mn-lt"/>
        <a:ea typeface="+mn-ea"/>
        <a:cs typeface="+mn-cs"/>
      </a:defRPr>
    </a:lvl3pPr>
    <a:lvl4pPr marL="6582297" algn="l" defTabSz="4388198" rtl="0" eaLnBrk="1" latinLnBrk="0" hangingPunct="1">
      <a:defRPr sz="8709" kern="1200">
        <a:solidFill>
          <a:schemeClr val="tx1"/>
        </a:solidFill>
        <a:latin typeface="+mn-lt"/>
        <a:ea typeface="+mn-ea"/>
        <a:cs typeface="+mn-cs"/>
      </a:defRPr>
    </a:lvl4pPr>
    <a:lvl5pPr marL="8776394" algn="l" defTabSz="4388198" rtl="0" eaLnBrk="1" latinLnBrk="0" hangingPunct="1">
      <a:defRPr sz="8709" kern="1200">
        <a:solidFill>
          <a:schemeClr val="tx1"/>
        </a:solidFill>
        <a:latin typeface="+mn-lt"/>
        <a:ea typeface="+mn-ea"/>
        <a:cs typeface="+mn-cs"/>
      </a:defRPr>
    </a:lvl5pPr>
    <a:lvl6pPr marL="10970492" algn="l" defTabSz="4388198" rtl="0" eaLnBrk="1" latinLnBrk="0" hangingPunct="1">
      <a:defRPr sz="8709" kern="1200">
        <a:solidFill>
          <a:schemeClr val="tx1"/>
        </a:solidFill>
        <a:latin typeface="+mn-lt"/>
        <a:ea typeface="+mn-ea"/>
        <a:cs typeface="+mn-cs"/>
      </a:defRPr>
    </a:lvl6pPr>
    <a:lvl7pPr marL="13164593" algn="l" defTabSz="4388198" rtl="0" eaLnBrk="1" latinLnBrk="0" hangingPunct="1">
      <a:defRPr sz="8709" kern="1200">
        <a:solidFill>
          <a:schemeClr val="tx1"/>
        </a:solidFill>
        <a:latin typeface="+mn-lt"/>
        <a:ea typeface="+mn-ea"/>
        <a:cs typeface="+mn-cs"/>
      </a:defRPr>
    </a:lvl7pPr>
    <a:lvl8pPr marL="15358690" algn="l" defTabSz="4388198" rtl="0" eaLnBrk="1" latinLnBrk="0" hangingPunct="1">
      <a:defRPr sz="8709" kern="1200">
        <a:solidFill>
          <a:schemeClr val="tx1"/>
        </a:solidFill>
        <a:latin typeface="+mn-lt"/>
        <a:ea typeface="+mn-ea"/>
        <a:cs typeface="+mn-cs"/>
      </a:defRPr>
    </a:lvl8pPr>
    <a:lvl9pPr marL="17552789" algn="l" defTabSz="4388198" rtl="0" eaLnBrk="1" latinLnBrk="0" hangingPunct="1">
      <a:defRPr sz="8709"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0734" userDrawn="1">
          <p15:clr>
            <a:srgbClr val="A4A3A4"/>
          </p15:clr>
        </p15:guide>
        <p15:guide id="2" orient="horz" pos="60" userDrawn="1">
          <p15:clr>
            <a:srgbClr val="A4A3A4"/>
          </p15:clr>
        </p15:guide>
        <p15:guide id="3" pos="25084" userDrawn="1">
          <p15:clr>
            <a:srgbClr val="A4A3A4"/>
          </p15:clr>
        </p15:guide>
        <p15:guide id="4" pos="32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5FA"/>
    <a:srgbClr val="CDD2DE"/>
    <a:srgbClr val="DCB894"/>
    <a:srgbClr val="66CCFF"/>
    <a:srgbClr val="E3E9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059" autoAdjust="0"/>
    <p:restoredTop sz="94706" autoAdjust="0"/>
  </p:normalViewPr>
  <p:slideViewPr>
    <p:cSldViewPr snapToGrid="0" snapToObjects="1" showGuides="1">
      <p:cViewPr>
        <p:scale>
          <a:sx n="30" d="100"/>
          <a:sy n="30" d="100"/>
        </p:scale>
        <p:origin x="-778" y="-326"/>
      </p:cViewPr>
      <p:guideLst>
        <p:guide orient="horz" pos="20734"/>
        <p:guide orient="horz" pos="60"/>
        <p:guide pos="25084"/>
        <p:guide pos="3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12/6/2018</a:t>
            </a:fld>
            <a:endParaRPr lang="en-US" dirty="0"/>
          </a:p>
        </p:txBody>
      </p:sp>
      <p:sp>
        <p:nvSpPr>
          <p:cNvPr id="4" name="Slide Image Placeholder 3"/>
          <p:cNvSpPr>
            <a:spLocks noGrp="1" noRot="1" noChangeAspect="1"/>
          </p:cNvSpPr>
          <p:nvPr>
            <p:ph type="sldImg" idx="2"/>
          </p:nvPr>
        </p:nvSpPr>
        <p:spPr>
          <a:xfrm>
            <a:off x="1333500" y="685800"/>
            <a:ext cx="4191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1918995542"/>
      </p:ext>
    </p:extLst>
  </p:cSld>
  <p:clrMap bg1="lt1" tx1="dk1" bg2="lt2" tx2="dk2" accent1="accent1" accent2="accent2" accent3="accent3" accent4="accent4" accent5="accent5" accent6="accent6" hlink="hlink" folHlink="folHlink"/>
  <p:notesStyle>
    <a:lvl1pPr marL="0" algn="l" defTabSz="4388198" rtl="0" eaLnBrk="1" latinLnBrk="0" hangingPunct="1">
      <a:defRPr sz="5911" kern="1200">
        <a:solidFill>
          <a:schemeClr val="tx1"/>
        </a:solidFill>
        <a:latin typeface="+mn-lt"/>
        <a:ea typeface="+mn-ea"/>
        <a:cs typeface="+mn-cs"/>
      </a:defRPr>
    </a:lvl1pPr>
    <a:lvl2pPr marL="2194100" algn="l" defTabSz="4388198" rtl="0" eaLnBrk="1" latinLnBrk="0" hangingPunct="1">
      <a:defRPr sz="5911" kern="1200">
        <a:solidFill>
          <a:schemeClr val="tx1"/>
        </a:solidFill>
        <a:latin typeface="+mn-lt"/>
        <a:ea typeface="+mn-ea"/>
        <a:cs typeface="+mn-cs"/>
      </a:defRPr>
    </a:lvl2pPr>
    <a:lvl3pPr marL="4388198" algn="l" defTabSz="4388198" rtl="0" eaLnBrk="1" latinLnBrk="0" hangingPunct="1">
      <a:defRPr sz="5911" kern="1200">
        <a:solidFill>
          <a:schemeClr val="tx1"/>
        </a:solidFill>
        <a:latin typeface="+mn-lt"/>
        <a:ea typeface="+mn-ea"/>
        <a:cs typeface="+mn-cs"/>
      </a:defRPr>
    </a:lvl3pPr>
    <a:lvl4pPr marL="6582297" algn="l" defTabSz="4388198" rtl="0" eaLnBrk="1" latinLnBrk="0" hangingPunct="1">
      <a:defRPr sz="5911" kern="1200">
        <a:solidFill>
          <a:schemeClr val="tx1"/>
        </a:solidFill>
        <a:latin typeface="+mn-lt"/>
        <a:ea typeface="+mn-ea"/>
        <a:cs typeface="+mn-cs"/>
      </a:defRPr>
    </a:lvl4pPr>
    <a:lvl5pPr marL="8776394" algn="l" defTabSz="4388198" rtl="0" eaLnBrk="1" latinLnBrk="0" hangingPunct="1">
      <a:defRPr sz="5911" kern="1200">
        <a:solidFill>
          <a:schemeClr val="tx1"/>
        </a:solidFill>
        <a:latin typeface="+mn-lt"/>
        <a:ea typeface="+mn-ea"/>
        <a:cs typeface="+mn-cs"/>
      </a:defRPr>
    </a:lvl5pPr>
    <a:lvl6pPr marL="10970492" algn="l" defTabSz="4388198" rtl="0" eaLnBrk="1" latinLnBrk="0" hangingPunct="1">
      <a:defRPr sz="5911" kern="1200">
        <a:solidFill>
          <a:schemeClr val="tx1"/>
        </a:solidFill>
        <a:latin typeface="+mn-lt"/>
        <a:ea typeface="+mn-ea"/>
        <a:cs typeface="+mn-cs"/>
      </a:defRPr>
    </a:lvl6pPr>
    <a:lvl7pPr marL="13164593" algn="l" defTabSz="4388198" rtl="0" eaLnBrk="1" latinLnBrk="0" hangingPunct="1">
      <a:defRPr sz="5911" kern="1200">
        <a:solidFill>
          <a:schemeClr val="tx1"/>
        </a:solidFill>
        <a:latin typeface="+mn-lt"/>
        <a:ea typeface="+mn-ea"/>
        <a:cs typeface="+mn-cs"/>
      </a:defRPr>
    </a:lvl7pPr>
    <a:lvl8pPr marL="15358690" algn="l" defTabSz="4388198" rtl="0" eaLnBrk="1" latinLnBrk="0" hangingPunct="1">
      <a:defRPr sz="5911" kern="1200">
        <a:solidFill>
          <a:schemeClr val="tx1"/>
        </a:solidFill>
        <a:latin typeface="+mn-lt"/>
        <a:ea typeface="+mn-ea"/>
        <a:cs typeface="+mn-cs"/>
      </a:defRPr>
    </a:lvl8pPr>
    <a:lvl9pPr marL="17552789" algn="l" defTabSz="4388198" rtl="0" eaLnBrk="1" latinLnBrk="0" hangingPunct="1">
      <a:defRPr sz="59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33500" y="685800"/>
            <a:ext cx="419100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6A1A87D-CAF7-4BDC-A0D3-C0DBEDE81619}" type="slidenum">
              <a:rPr lang="en-US" smtClean="0"/>
              <a:pPr/>
              <a:t>1</a:t>
            </a:fld>
            <a:endParaRPr lang="en-US" dirty="0"/>
          </a:p>
        </p:txBody>
      </p:sp>
    </p:spTree>
    <p:extLst>
      <p:ext uri="{BB962C8B-B14F-4D97-AF65-F5344CB8AC3E}">
        <p14:creationId xmlns:p14="http://schemas.microsoft.com/office/powerpoint/2010/main" val="2004547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35109" y="16703017"/>
            <a:ext cx="9531999" cy="401777"/>
          </a:xfrm>
          <a:prstGeom prst="rect">
            <a:avLst/>
          </a:prstGeom>
        </p:spPr>
        <p:txBody>
          <a:bodyPr wrap="square" lIns="68580" tIns="68580" rIns="68580" bIns="68580">
            <a:spAutoFit/>
          </a:bodyPr>
          <a:lstStyle>
            <a:lvl1pPr marL="0" indent="0">
              <a:buNone/>
              <a:defRPr sz="1711">
                <a:solidFill>
                  <a:schemeClr val="accent5">
                    <a:lumMod val="50000"/>
                  </a:schemeClr>
                </a:solidFill>
                <a:latin typeface="Times New Roman" panose="02020603050405020304" pitchFamily="18" charset="0"/>
                <a:cs typeface="Times New Roman" panose="02020603050405020304" pitchFamily="18" charset="0"/>
              </a:defRPr>
            </a:lvl1pPr>
            <a:lvl2pPr marL="1167448" indent="-449019">
              <a:defRPr sz="1955">
                <a:latin typeface="Trebuchet MS" pitchFamily="34" charset="0"/>
              </a:defRPr>
            </a:lvl2pPr>
            <a:lvl3pPr marL="1616466" indent="-449019">
              <a:defRPr sz="1955">
                <a:latin typeface="Trebuchet MS" pitchFamily="34" charset="0"/>
              </a:defRPr>
            </a:lvl3pPr>
            <a:lvl4pPr marL="2110387" indent="-493922">
              <a:defRPr sz="1955">
                <a:latin typeface="Trebuchet MS" pitchFamily="34" charset="0"/>
              </a:defRPr>
            </a:lvl4pPr>
            <a:lvl5pPr marL="2469602" indent="-359215">
              <a:defRPr sz="1955">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435109" y="5603985"/>
            <a:ext cx="9522536" cy="494967"/>
          </a:xfrm>
          <a:prstGeom prst="rect">
            <a:avLst/>
          </a:prstGeom>
          <a:noFill/>
        </p:spPr>
        <p:txBody>
          <a:bodyPr wrap="square" lIns="58781" tIns="58781" rIns="58781" bIns="58781" anchor="ctr" anchorCtr="0">
            <a:spAutoFit/>
          </a:bodyPr>
          <a:lstStyle>
            <a:lvl1pPr marL="0" indent="0" algn="ctr">
              <a:buNone/>
              <a:defRPr sz="2445" b="1" u="sng" baseline="0">
                <a:solidFill>
                  <a:schemeClr val="accent5">
                    <a:lumMod val="50000"/>
                  </a:schemeClr>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10377670" y="5603985"/>
            <a:ext cx="9562667" cy="494967"/>
          </a:xfrm>
          <a:prstGeom prst="rect">
            <a:avLst/>
          </a:prstGeom>
          <a:noFill/>
        </p:spPr>
        <p:txBody>
          <a:bodyPr wrap="square" lIns="58781" tIns="58781" rIns="58781" bIns="58781" anchor="ctr" anchorCtr="0">
            <a:spAutoFit/>
          </a:bodyPr>
          <a:lstStyle>
            <a:lvl1pPr marL="0" indent="0" algn="ctr">
              <a:buNone/>
              <a:defRPr sz="2445" b="1" u="sng" baseline="0">
                <a:solidFill>
                  <a:schemeClr val="accent5">
                    <a:lumMod val="50000"/>
                  </a:schemeClr>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435109" y="6320941"/>
            <a:ext cx="9531999" cy="401777"/>
          </a:xfrm>
          <a:prstGeom prst="rect">
            <a:avLst/>
          </a:prstGeom>
        </p:spPr>
        <p:txBody>
          <a:bodyPr wrap="square" lIns="68580" tIns="68580" rIns="68580" bIns="68580">
            <a:spAutoFit/>
          </a:bodyPr>
          <a:lstStyle>
            <a:lvl1pPr marL="0" indent="0">
              <a:buNone/>
              <a:defRPr sz="1711">
                <a:solidFill>
                  <a:schemeClr val="accent5">
                    <a:lumMod val="50000"/>
                  </a:schemeClr>
                </a:solidFill>
                <a:latin typeface="Times New Roman" panose="02020603050405020304" pitchFamily="18" charset="0"/>
                <a:cs typeface="Times New Roman" panose="02020603050405020304" pitchFamily="18" charset="0"/>
              </a:defRPr>
            </a:lvl1pPr>
            <a:lvl2pPr marL="1167448" indent="-449019">
              <a:defRPr sz="1955">
                <a:latin typeface="Trebuchet MS" pitchFamily="34" charset="0"/>
              </a:defRPr>
            </a:lvl2pPr>
            <a:lvl3pPr marL="1616466" indent="-449019">
              <a:defRPr sz="1955">
                <a:latin typeface="Trebuchet MS" pitchFamily="34" charset="0"/>
              </a:defRPr>
            </a:lvl3pPr>
            <a:lvl4pPr marL="2110387" indent="-493922">
              <a:defRPr sz="1955">
                <a:latin typeface="Trebuchet MS" pitchFamily="34" charset="0"/>
              </a:defRPr>
            </a:lvl4pPr>
            <a:lvl5pPr marL="2469602" indent="-359215">
              <a:defRPr sz="1955">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435109" y="16013659"/>
            <a:ext cx="9531999" cy="494967"/>
          </a:xfrm>
          <a:prstGeom prst="rect">
            <a:avLst/>
          </a:prstGeom>
          <a:noFill/>
        </p:spPr>
        <p:txBody>
          <a:bodyPr wrap="square" lIns="58781" tIns="58781" rIns="58781" bIns="58781" anchor="ctr" anchorCtr="0">
            <a:spAutoFit/>
          </a:bodyPr>
          <a:lstStyle>
            <a:lvl1pPr marL="0" indent="0" algn="ctr">
              <a:buNone/>
              <a:defRPr sz="2445" b="1" u="sng" baseline="0">
                <a:solidFill>
                  <a:schemeClr val="accent5">
                    <a:lumMod val="50000"/>
                  </a:schemeClr>
                </a:solidFill>
              </a:defRPr>
            </a:lvl1pPr>
          </a:lstStyle>
          <a:p>
            <a:pPr lvl="0"/>
            <a:r>
              <a:rPr lang="en-US" dirty="0"/>
              <a:t>(click to edit)  MATERIALS &amp; METHODS</a:t>
            </a:r>
          </a:p>
        </p:txBody>
      </p:sp>
      <p:sp>
        <p:nvSpPr>
          <p:cNvPr id="25" name="Text Placeholder 5"/>
          <p:cNvSpPr>
            <a:spLocks noGrp="1"/>
          </p:cNvSpPr>
          <p:nvPr>
            <p:ph type="body" sz="quarter" idx="25" hasCustomPrompt="1"/>
          </p:nvPr>
        </p:nvSpPr>
        <p:spPr>
          <a:xfrm>
            <a:off x="30292844" y="5603985"/>
            <a:ext cx="9584707" cy="494967"/>
          </a:xfrm>
          <a:prstGeom prst="rect">
            <a:avLst/>
          </a:prstGeom>
          <a:noFill/>
        </p:spPr>
        <p:txBody>
          <a:bodyPr wrap="square" lIns="58781" tIns="58781" rIns="58781" bIns="58781" anchor="ctr" anchorCtr="0">
            <a:spAutoFit/>
          </a:bodyPr>
          <a:lstStyle>
            <a:lvl1pPr marL="0" indent="0" algn="ctr">
              <a:buNone/>
              <a:defRPr sz="2445" b="1" u="sng" baseline="0">
                <a:solidFill>
                  <a:schemeClr val="accent5">
                    <a:lumMod val="50000"/>
                  </a:schemeClr>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0292846" y="6320941"/>
            <a:ext cx="9584703" cy="401777"/>
          </a:xfrm>
          <a:prstGeom prst="rect">
            <a:avLst/>
          </a:prstGeom>
        </p:spPr>
        <p:txBody>
          <a:bodyPr wrap="square" lIns="68580" tIns="68580" rIns="68580" bIns="68580">
            <a:spAutoFit/>
          </a:bodyPr>
          <a:lstStyle>
            <a:lvl1pPr marL="0" indent="0">
              <a:buNone/>
              <a:defRPr sz="1711">
                <a:solidFill>
                  <a:schemeClr val="accent5">
                    <a:lumMod val="50000"/>
                  </a:schemeClr>
                </a:solidFill>
                <a:latin typeface="Times New Roman" panose="02020603050405020304" pitchFamily="18" charset="0"/>
                <a:cs typeface="Times New Roman" panose="02020603050405020304" pitchFamily="18" charset="0"/>
              </a:defRPr>
            </a:lvl1pPr>
            <a:lvl2pPr marL="1167448" indent="-449019">
              <a:defRPr sz="1955">
                <a:latin typeface="Trebuchet MS" pitchFamily="34" charset="0"/>
              </a:defRPr>
            </a:lvl2pPr>
            <a:lvl3pPr marL="1616466" indent="-449019">
              <a:defRPr sz="1955">
                <a:latin typeface="Trebuchet MS" pitchFamily="34" charset="0"/>
              </a:defRPr>
            </a:lvl3pPr>
            <a:lvl4pPr marL="2110387" indent="-493922">
              <a:defRPr sz="1955">
                <a:latin typeface="Trebuchet MS" pitchFamily="34" charset="0"/>
              </a:defRPr>
            </a:lvl4pPr>
            <a:lvl5pPr marL="2469602" indent="-359215">
              <a:defRPr sz="1955">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0292849" y="14638581"/>
            <a:ext cx="9558007" cy="494967"/>
          </a:xfrm>
          <a:prstGeom prst="rect">
            <a:avLst/>
          </a:prstGeom>
          <a:noFill/>
        </p:spPr>
        <p:txBody>
          <a:bodyPr wrap="square" lIns="58781" tIns="58781" rIns="58781" bIns="58781" anchor="ctr" anchorCtr="0">
            <a:spAutoFit/>
          </a:bodyPr>
          <a:lstStyle>
            <a:lvl1pPr marL="0" indent="0" algn="ctr">
              <a:buNone/>
              <a:defRPr sz="2445" b="1" u="sng" baseline="0">
                <a:solidFill>
                  <a:schemeClr val="accent5">
                    <a:lumMod val="50000"/>
                  </a:schemeClr>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0292849" y="15327939"/>
            <a:ext cx="9558007" cy="401777"/>
          </a:xfrm>
          <a:prstGeom prst="rect">
            <a:avLst/>
          </a:prstGeom>
        </p:spPr>
        <p:txBody>
          <a:bodyPr wrap="square" lIns="68580" tIns="68580" rIns="68580" bIns="68580">
            <a:spAutoFit/>
          </a:bodyPr>
          <a:lstStyle>
            <a:lvl1pPr marL="0" indent="0">
              <a:buNone/>
              <a:defRPr sz="1711">
                <a:solidFill>
                  <a:schemeClr val="accent5">
                    <a:lumMod val="50000"/>
                  </a:schemeClr>
                </a:solidFill>
                <a:latin typeface="Times New Roman" panose="02020603050405020304" pitchFamily="18" charset="0"/>
                <a:cs typeface="Times New Roman" panose="02020603050405020304" pitchFamily="18" charset="0"/>
              </a:defRPr>
            </a:lvl1pPr>
            <a:lvl2pPr marL="1167448" indent="-449019">
              <a:defRPr sz="1955">
                <a:latin typeface="Trebuchet MS" pitchFamily="34" charset="0"/>
              </a:defRPr>
            </a:lvl2pPr>
            <a:lvl3pPr marL="1616466" indent="-449019">
              <a:defRPr sz="1955">
                <a:latin typeface="Trebuchet MS" pitchFamily="34" charset="0"/>
              </a:defRPr>
            </a:lvl3pPr>
            <a:lvl4pPr marL="2110387" indent="-493922">
              <a:defRPr sz="1955">
                <a:latin typeface="Trebuchet MS" pitchFamily="34" charset="0"/>
              </a:defRPr>
            </a:lvl4pPr>
            <a:lvl5pPr marL="2469602" indent="-359215">
              <a:defRPr sz="1955">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0292845" y="25280205"/>
            <a:ext cx="9508560" cy="494967"/>
          </a:xfrm>
          <a:prstGeom prst="rect">
            <a:avLst/>
          </a:prstGeom>
          <a:noFill/>
        </p:spPr>
        <p:txBody>
          <a:bodyPr wrap="square" lIns="58781" tIns="58781" rIns="58781" bIns="58781" anchor="ctr" anchorCtr="0">
            <a:spAutoFit/>
          </a:bodyPr>
          <a:lstStyle>
            <a:lvl1pPr marL="0" indent="0" algn="ctr">
              <a:buNone/>
              <a:defRPr sz="2445" b="1" u="sng" baseline="0">
                <a:solidFill>
                  <a:schemeClr val="accent5">
                    <a:lumMod val="50000"/>
                  </a:schemeClr>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0292845" y="25969565"/>
            <a:ext cx="9508560" cy="401777"/>
          </a:xfrm>
          <a:prstGeom prst="rect">
            <a:avLst/>
          </a:prstGeom>
        </p:spPr>
        <p:txBody>
          <a:bodyPr wrap="square" lIns="68580" tIns="68580" rIns="68580" bIns="68580">
            <a:spAutoFit/>
          </a:bodyPr>
          <a:lstStyle>
            <a:lvl1pPr marL="0" indent="0">
              <a:buNone/>
              <a:defRPr sz="1711">
                <a:solidFill>
                  <a:schemeClr val="accent5">
                    <a:lumMod val="50000"/>
                  </a:schemeClr>
                </a:solidFill>
                <a:latin typeface="Times New Roman" panose="02020603050405020304" pitchFamily="18" charset="0"/>
                <a:cs typeface="Times New Roman" panose="02020603050405020304" pitchFamily="18" charset="0"/>
              </a:defRPr>
            </a:lvl1pPr>
            <a:lvl2pPr marL="1167448" indent="-449019">
              <a:defRPr sz="1955">
                <a:latin typeface="Trebuchet MS" pitchFamily="34" charset="0"/>
              </a:defRPr>
            </a:lvl2pPr>
            <a:lvl3pPr marL="1616466" indent="-449019">
              <a:defRPr sz="1955">
                <a:latin typeface="Trebuchet MS" pitchFamily="34" charset="0"/>
              </a:defRPr>
            </a:lvl3pPr>
            <a:lvl4pPr marL="2110387" indent="-493922">
              <a:defRPr sz="1955">
                <a:latin typeface="Trebuchet MS" pitchFamily="34" charset="0"/>
              </a:defRPr>
            </a:lvl4pPr>
            <a:lvl5pPr marL="2469602" indent="-359215">
              <a:defRPr sz="1955">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10377672" y="6320941"/>
            <a:ext cx="9543407" cy="401777"/>
          </a:xfrm>
          <a:prstGeom prst="rect">
            <a:avLst/>
          </a:prstGeom>
        </p:spPr>
        <p:txBody>
          <a:bodyPr wrap="square" lIns="68580" tIns="68580" rIns="68580" bIns="68580">
            <a:spAutoFit/>
          </a:bodyPr>
          <a:lstStyle>
            <a:lvl1pPr marL="0" indent="0">
              <a:buNone/>
              <a:defRPr sz="1711">
                <a:solidFill>
                  <a:schemeClr val="accent5">
                    <a:lumMod val="50000"/>
                  </a:schemeClr>
                </a:solidFill>
                <a:latin typeface="Times New Roman" panose="02020603050405020304" pitchFamily="18" charset="0"/>
                <a:cs typeface="Times New Roman" panose="02020603050405020304" pitchFamily="18" charset="0"/>
              </a:defRPr>
            </a:lvl1pPr>
            <a:lvl2pPr marL="1167448" indent="-449019">
              <a:defRPr sz="1955">
                <a:latin typeface="Trebuchet MS" pitchFamily="34" charset="0"/>
              </a:defRPr>
            </a:lvl2pPr>
            <a:lvl3pPr marL="1616466" indent="-449019">
              <a:defRPr sz="1955">
                <a:latin typeface="Trebuchet MS" pitchFamily="34" charset="0"/>
              </a:defRPr>
            </a:lvl3pPr>
            <a:lvl4pPr marL="2110387" indent="-493922">
              <a:defRPr sz="1955">
                <a:latin typeface="Trebuchet MS" pitchFamily="34" charset="0"/>
              </a:defRPr>
            </a:lvl4pPr>
            <a:lvl5pPr marL="2469602" indent="-359215">
              <a:defRPr sz="1955">
                <a:latin typeface="Trebuchet MS" pitchFamily="34" charset="0"/>
              </a:defRPr>
            </a:lvl5pPr>
          </a:lstStyle>
          <a:p>
            <a:pPr lvl="0"/>
            <a:r>
              <a:rPr lang="en-US" dirty="0"/>
              <a:t>Type in or paste your text here</a:t>
            </a:r>
          </a:p>
        </p:txBody>
      </p:sp>
      <p:sp>
        <p:nvSpPr>
          <p:cNvPr id="76" name="Text Placeholder 3"/>
          <p:cNvSpPr>
            <a:spLocks noGrp="1"/>
          </p:cNvSpPr>
          <p:nvPr>
            <p:ph type="body" sz="quarter" idx="136" hasCustomPrompt="1"/>
          </p:nvPr>
        </p:nvSpPr>
        <p:spPr>
          <a:xfrm>
            <a:off x="20360363" y="6320941"/>
            <a:ext cx="9521922" cy="401777"/>
          </a:xfrm>
          <a:prstGeom prst="rect">
            <a:avLst/>
          </a:prstGeom>
        </p:spPr>
        <p:txBody>
          <a:bodyPr wrap="square" lIns="68580" tIns="68580" rIns="68580" bIns="68580">
            <a:spAutoFit/>
          </a:bodyPr>
          <a:lstStyle>
            <a:lvl1pPr marL="0" indent="0">
              <a:buNone/>
              <a:defRPr sz="1711">
                <a:solidFill>
                  <a:schemeClr val="accent5">
                    <a:lumMod val="50000"/>
                  </a:schemeClr>
                </a:solidFill>
                <a:latin typeface="Times New Roman" panose="02020603050405020304" pitchFamily="18" charset="0"/>
                <a:cs typeface="Times New Roman" panose="02020603050405020304" pitchFamily="18" charset="0"/>
              </a:defRPr>
            </a:lvl1pPr>
            <a:lvl2pPr marL="1167448" indent="-449019">
              <a:defRPr sz="1955">
                <a:latin typeface="Trebuchet MS" pitchFamily="34" charset="0"/>
              </a:defRPr>
            </a:lvl2pPr>
            <a:lvl3pPr marL="1616466" indent="-449019">
              <a:defRPr sz="1955">
                <a:latin typeface="Trebuchet MS" pitchFamily="34" charset="0"/>
              </a:defRPr>
            </a:lvl3pPr>
            <a:lvl4pPr marL="2110387" indent="-493922">
              <a:defRPr sz="1955">
                <a:latin typeface="Trebuchet MS" pitchFamily="34" charset="0"/>
              </a:defRPr>
            </a:lvl4pPr>
            <a:lvl5pPr marL="2469602" indent="-359215">
              <a:defRPr sz="1955">
                <a:latin typeface="Trebuchet MS" pitchFamily="34" charset="0"/>
              </a:defRPr>
            </a:lvl5pPr>
          </a:lstStyle>
          <a:p>
            <a:pPr lvl="0"/>
            <a:r>
              <a:rPr lang="en-US" dirty="0"/>
              <a:t>Type in or paste your text here</a:t>
            </a:r>
          </a:p>
        </p:txBody>
      </p:sp>
      <p:sp>
        <p:nvSpPr>
          <p:cNvPr id="77" name="Text Placeholder 5"/>
          <p:cNvSpPr>
            <a:spLocks noGrp="1"/>
          </p:cNvSpPr>
          <p:nvPr>
            <p:ph type="body" sz="quarter" idx="137" hasCustomPrompt="1"/>
          </p:nvPr>
        </p:nvSpPr>
        <p:spPr>
          <a:xfrm>
            <a:off x="20360362" y="5603985"/>
            <a:ext cx="9512155" cy="494967"/>
          </a:xfrm>
          <a:prstGeom prst="rect">
            <a:avLst/>
          </a:prstGeom>
          <a:noFill/>
        </p:spPr>
        <p:txBody>
          <a:bodyPr wrap="square" lIns="58781" tIns="58781" rIns="58781" bIns="58781" anchor="ctr" anchorCtr="0">
            <a:spAutoFit/>
          </a:bodyPr>
          <a:lstStyle>
            <a:lvl1pPr marL="0" indent="0" algn="ctr">
              <a:buNone/>
              <a:defRPr sz="2445" b="1" u="sng" baseline="0">
                <a:solidFill>
                  <a:schemeClr val="accent5">
                    <a:lumMod val="50000"/>
                  </a:schemeClr>
                </a:solidFill>
              </a:defRPr>
            </a:lvl1pPr>
          </a:lstStyle>
          <a:p>
            <a:pPr lvl="0"/>
            <a:r>
              <a:rPr lang="en-US" dirty="0"/>
              <a:t>(click to edit)  RESULTS</a:t>
            </a:r>
          </a:p>
        </p:txBody>
      </p:sp>
      <p:sp>
        <p:nvSpPr>
          <p:cNvPr id="74" name="Text Placeholder 76"/>
          <p:cNvSpPr>
            <a:spLocks noGrp="1"/>
          </p:cNvSpPr>
          <p:nvPr>
            <p:ph type="body" sz="quarter" idx="150" hasCustomPrompt="1"/>
          </p:nvPr>
        </p:nvSpPr>
        <p:spPr>
          <a:xfrm>
            <a:off x="4981303" y="2051836"/>
            <a:ext cx="30270995" cy="1196460"/>
          </a:xfrm>
          <a:prstGeom prst="rect">
            <a:avLst/>
          </a:prstGeom>
        </p:spPr>
        <p:txBody>
          <a:bodyPr>
            <a:normAutofit/>
          </a:bodyPr>
          <a:lstStyle>
            <a:lvl1pPr marL="0" indent="0" algn="ctr">
              <a:buFontTx/>
              <a:buNone/>
              <a:defRPr sz="4889">
                <a:solidFill>
                  <a:schemeClr val="accent5">
                    <a:lumMod val="50000"/>
                  </a:schemeClr>
                </a:solidFill>
              </a:defRPr>
            </a:lvl1pPr>
            <a:lvl2pPr>
              <a:buFontTx/>
              <a:buNone/>
              <a:defRPr sz="8800"/>
            </a:lvl2pPr>
            <a:lvl3pPr>
              <a:buFontTx/>
              <a:buNone/>
              <a:defRPr sz="8800"/>
            </a:lvl3pPr>
            <a:lvl4pPr>
              <a:buFontTx/>
              <a:buNone/>
              <a:defRPr sz="8800"/>
            </a:lvl4pPr>
            <a:lvl5pPr>
              <a:buFontTx/>
              <a:buNone/>
              <a:defRPr sz="8800"/>
            </a:lvl5pPr>
          </a:lstStyle>
          <a:p>
            <a:pPr lvl="0"/>
            <a:r>
              <a:rPr lang="en-US" dirty="0"/>
              <a:t>Click here to add authors</a:t>
            </a:r>
          </a:p>
        </p:txBody>
      </p:sp>
      <p:sp>
        <p:nvSpPr>
          <p:cNvPr id="75" name="Text Placeholder 76"/>
          <p:cNvSpPr>
            <a:spLocks noGrp="1"/>
          </p:cNvSpPr>
          <p:nvPr>
            <p:ph type="body" sz="quarter" idx="195" hasCustomPrompt="1"/>
          </p:nvPr>
        </p:nvSpPr>
        <p:spPr>
          <a:xfrm>
            <a:off x="4981303" y="3248297"/>
            <a:ext cx="30270995" cy="1269110"/>
          </a:xfrm>
          <a:prstGeom prst="rect">
            <a:avLst/>
          </a:prstGeom>
        </p:spPr>
        <p:txBody>
          <a:bodyPr>
            <a:normAutofit/>
          </a:bodyPr>
          <a:lstStyle>
            <a:lvl1pPr marL="0" indent="0" algn="ctr">
              <a:buFontTx/>
              <a:buNone/>
              <a:defRPr sz="3912">
                <a:solidFill>
                  <a:schemeClr val="accent5">
                    <a:lumMod val="50000"/>
                  </a:schemeClr>
                </a:solidFill>
              </a:defRPr>
            </a:lvl1pPr>
            <a:lvl2pPr>
              <a:buFontTx/>
              <a:buNone/>
              <a:defRPr sz="8800"/>
            </a:lvl2pPr>
            <a:lvl3pPr>
              <a:buFontTx/>
              <a:buNone/>
              <a:defRPr sz="8800"/>
            </a:lvl3pPr>
            <a:lvl4pPr>
              <a:buFontTx/>
              <a:buNone/>
              <a:defRPr sz="8800"/>
            </a:lvl4pPr>
            <a:lvl5pPr>
              <a:buFontTx/>
              <a:buNone/>
              <a:defRPr sz="8800"/>
            </a:lvl5pPr>
          </a:lstStyle>
          <a:p>
            <a:pPr lvl="0"/>
            <a:r>
              <a:rPr lang="en-US" dirty="0"/>
              <a:t>Click here to add affiliations</a:t>
            </a:r>
          </a:p>
        </p:txBody>
      </p:sp>
      <p:sp>
        <p:nvSpPr>
          <p:cNvPr id="78" name="Text Placeholder 76"/>
          <p:cNvSpPr>
            <a:spLocks noGrp="1"/>
          </p:cNvSpPr>
          <p:nvPr>
            <p:ph type="body" sz="quarter" idx="196" hasCustomPrompt="1"/>
          </p:nvPr>
        </p:nvSpPr>
        <p:spPr>
          <a:xfrm>
            <a:off x="4981303" y="360268"/>
            <a:ext cx="30270995" cy="1668828"/>
          </a:xfrm>
          <a:prstGeom prst="rect">
            <a:avLst/>
          </a:prstGeom>
        </p:spPr>
        <p:txBody>
          <a:bodyPr>
            <a:normAutofit/>
          </a:bodyPr>
          <a:lstStyle>
            <a:lvl1pPr marL="0" indent="0" algn="ctr">
              <a:buFontTx/>
              <a:buNone/>
              <a:defRPr sz="6600" b="1">
                <a:solidFill>
                  <a:schemeClr val="accent5">
                    <a:lumMod val="50000"/>
                  </a:schemeClr>
                </a:solidFill>
              </a:defRPr>
            </a:lvl1pPr>
            <a:lvl2pPr>
              <a:buFontTx/>
              <a:buNone/>
              <a:defRPr sz="8800"/>
            </a:lvl2pPr>
            <a:lvl3pPr>
              <a:buFontTx/>
              <a:buNone/>
              <a:defRPr sz="8800"/>
            </a:lvl3pPr>
            <a:lvl4pPr>
              <a:buFontTx/>
              <a:buNone/>
              <a:defRPr sz="8800"/>
            </a:lvl4pPr>
            <a:lvl5pPr>
              <a:buFontTx/>
              <a:buNone/>
              <a:defRPr sz="8800"/>
            </a:lvl5pPr>
          </a:lstStyle>
          <a:p>
            <a:pPr lvl="0"/>
            <a:r>
              <a:rPr lang="en-US" dirty="0"/>
              <a:t>Click here to add title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Standard 5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35110" y="16435315"/>
            <a:ext cx="7571420" cy="401777"/>
          </a:xfrm>
          <a:prstGeom prst="rect">
            <a:avLst/>
          </a:prstGeom>
        </p:spPr>
        <p:txBody>
          <a:bodyPr wrap="square" lIns="68580" tIns="68580" rIns="68580" bIns="68580">
            <a:spAutoFit/>
          </a:bodyPr>
          <a:lstStyle>
            <a:lvl1pPr marL="0" indent="0">
              <a:buNone/>
              <a:defRPr sz="1711">
                <a:solidFill>
                  <a:schemeClr val="accent5">
                    <a:lumMod val="50000"/>
                  </a:schemeClr>
                </a:solidFill>
                <a:latin typeface="Times New Roman" panose="02020603050405020304" pitchFamily="18" charset="0"/>
                <a:cs typeface="Times New Roman" panose="02020603050405020304" pitchFamily="18" charset="0"/>
              </a:defRPr>
            </a:lvl1pPr>
            <a:lvl2pPr marL="1167448" indent="-449019">
              <a:defRPr sz="1955">
                <a:latin typeface="Trebuchet MS" pitchFamily="34" charset="0"/>
              </a:defRPr>
            </a:lvl2pPr>
            <a:lvl3pPr marL="1616466" indent="-449019">
              <a:defRPr sz="1955">
                <a:latin typeface="Trebuchet MS" pitchFamily="34" charset="0"/>
              </a:defRPr>
            </a:lvl3pPr>
            <a:lvl4pPr marL="2110387" indent="-493922">
              <a:defRPr sz="1955">
                <a:latin typeface="Trebuchet MS" pitchFamily="34" charset="0"/>
              </a:defRPr>
            </a:lvl4pPr>
            <a:lvl5pPr marL="2469602" indent="-359215">
              <a:defRPr sz="1955">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435110" y="5481281"/>
            <a:ext cx="7571420" cy="494967"/>
          </a:xfrm>
          <a:prstGeom prst="rect">
            <a:avLst/>
          </a:prstGeom>
          <a:noFill/>
        </p:spPr>
        <p:txBody>
          <a:bodyPr wrap="square" lIns="58781" tIns="58781" rIns="58781" bIns="58781" anchor="ctr" anchorCtr="0">
            <a:spAutoFit/>
          </a:bodyPr>
          <a:lstStyle>
            <a:lvl1pPr marL="0" indent="0" algn="ctr">
              <a:buNone/>
              <a:defRPr sz="2445" b="1" u="sng" baseline="0">
                <a:solidFill>
                  <a:schemeClr val="accent5">
                    <a:lumMod val="50000"/>
                  </a:schemeClr>
                </a:solidFill>
              </a:defRPr>
            </a:lvl1pPr>
          </a:lstStyle>
          <a:p>
            <a:pPr lvl="0"/>
            <a:r>
              <a:rPr lang="en-US" dirty="0"/>
              <a:t>(click to edit) INTRODUCTION/ABSTRACT</a:t>
            </a:r>
          </a:p>
        </p:txBody>
      </p:sp>
      <p:sp>
        <p:nvSpPr>
          <p:cNvPr id="20" name="Text Placeholder 5"/>
          <p:cNvSpPr>
            <a:spLocks noGrp="1"/>
          </p:cNvSpPr>
          <p:nvPr>
            <p:ph type="body" sz="quarter" idx="20" hasCustomPrompt="1"/>
          </p:nvPr>
        </p:nvSpPr>
        <p:spPr>
          <a:xfrm>
            <a:off x="8389280" y="5481281"/>
            <a:ext cx="7580180" cy="494967"/>
          </a:xfrm>
          <a:prstGeom prst="rect">
            <a:avLst/>
          </a:prstGeom>
          <a:noFill/>
        </p:spPr>
        <p:txBody>
          <a:bodyPr wrap="square" lIns="58781" tIns="58781" rIns="58781" bIns="58781" anchor="ctr" anchorCtr="0">
            <a:spAutoFit/>
          </a:bodyPr>
          <a:lstStyle>
            <a:lvl1pPr marL="0" indent="0" algn="ctr">
              <a:buNone/>
              <a:defRPr sz="2445" b="1" u="sng" baseline="0">
                <a:solidFill>
                  <a:schemeClr val="accent5">
                    <a:lumMod val="50000"/>
                  </a:schemeClr>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435110" y="6188689"/>
            <a:ext cx="7571420" cy="401777"/>
          </a:xfrm>
          <a:prstGeom prst="rect">
            <a:avLst/>
          </a:prstGeom>
        </p:spPr>
        <p:txBody>
          <a:bodyPr wrap="square" lIns="68580" tIns="68580" rIns="68580" bIns="68580">
            <a:spAutoFit/>
          </a:bodyPr>
          <a:lstStyle>
            <a:lvl1pPr marL="0" indent="0">
              <a:buNone/>
              <a:defRPr sz="1711">
                <a:solidFill>
                  <a:schemeClr val="accent5">
                    <a:lumMod val="50000"/>
                  </a:schemeClr>
                </a:solidFill>
                <a:latin typeface="Times New Roman" panose="02020603050405020304" pitchFamily="18" charset="0"/>
                <a:cs typeface="Times New Roman" panose="02020603050405020304" pitchFamily="18" charset="0"/>
              </a:defRPr>
            </a:lvl1pPr>
            <a:lvl2pPr marL="1167448" indent="-449019">
              <a:defRPr sz="1955">
                <a:latin typeface="Trebuchet MS" pitchFamily="34" charset="0"/>
              </a:defRPr>
            </a:lvl2pPr>
            <a:lvl3pPr marL="1616466" indent="-449019">
              <a:defRPr sz="1955">
                <a:latin typeface="Trebuchet MS" pitchFamily="34" charset="0"/>
              </a:defRPr>
            </a:lvl3pPr>
            <a:lvl4pPr marL="2110387" indent="-493922">
              <a:defRPr sz="1955">
                <a:latin typeface="Trebuchet MS" pitchFamily="34" charset="0"/>
              </a:defRPr>
            </a:lvl4pPr>
            <a:lvl5pPr marL="2469602" indent="-359215">
              <a:defRPr sz="1955">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435110" y="15727909"/>
            <a:ext cx="7571420" cy="494967"/>
          </a:xfrm>
          <a:prstGeom prst="rect">
            <a:avLst/>
          </a:prstGeom>
          <a:noFill/>
        </p:spPr>
        <p:txBody>
          <a:bodyPr wrap="square" lIns="58781" tIns="58781" rIns="58781" bIns="58781" anchor="ctr" anchorCtr="0">
            <a:spAutoFit/>
          </a:bodyPr>
          <a:lstStyle>
            <a:lvl1pPr marL="0" indent="0" algn="ctr">
              <a:buNone/>
              <a:defRPr sz="2445" b="1" u="sng" baseline="0">
                <a:solidFill>
                  <a:schemeClr val="accent5">
                    <a:lumMod val="50000"/>
                  </a:schemeClr>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16320816" y="6188689"/>
            <a:ext cx="7585350" cy="401777"/>
          </a:xfrm>
          <a:prstGeom prst="rect">
            <a:avLst/>
          </a:prstGeom>
        </p:spPr>
        <p:txBody>
          <a:bodyPr wrap="square" lIns="68580" tIns="68580" rIns="68580" bIns="68580">
            <a:spAutoFit/>
          </a:bodyPr>
          <a:lstStyle>
            <a:lvl1pPr marL="0" indent="0">
              <a:buNone/>
              <a:defRPr sz="1711">
                <a:solidFill>
                  <a:schemeClr val="accent5">
                    <a:lumMod val="50000"/>
                  </a:schemeClr>
                </a:solidFill>
                <a:latin typeface="Times New Roman" panose="02020603050405020304" pitchFamily="18" charset="0"/>
                <a:cs typeface="Times New Roman" panose="02020603050405020304" pitchFamily="18" charset="0"/>
              </a:defRPr>
            </a:lvl1pPr>
            <a:lvl2pPr marL="1167448" indent="-449019">
              <a:defRPr sz="1955">
                <a:latin typeface="Trebuchet MS" pitchFamily="34" charset="0"/>
              </a:defRPr>
            </a:lvl2pPr>
            <a:lvl3pPr marL="1616466" indent="-449019">
              <a:defRPr sz="1955">
                <a:latin typeface="Trebuchet MS" pitchFamily="34" charset="0"/>
              </a:defRPr>
            </a:lvl3pPr>
            <a:lvl4pPr marL="2110387" indent="-493922">
              <a:defRPr sz="1955">
                <a:latin typeface="Trebuchet MS" pitchFamily="34" charset="0"/>
              </a:defRPr>
            </a:lvl4pPr>
            <a:lvl5pPr marL="2469602" indent="-359215">
              <a:defRPr sz="1955">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16320816" y="5481281"/>
            <a:ext cx="7585350" cy="494967"/>
          </a:xfrm>
          <a:prstGeom prst="rect">
            <a:avLst/>
          </a:prstGeom>
          <a:noFill/>
        </p:spPr>
        <p:txBody>
          <a:bodyPr wrap="square" lIns="58781" tIns="58781" rIns="58781" bIns="58781" anchor="ctr" anchorCtr="0">
            <a:spAutoFit/>
          </a:bodyPr>
          <a:lstStyle>
            <a:lvl1pPr marL="0" indent="0" algn="ctr">
              <a:buNone/>
              <a:defRPr sz="2445" b="1" u="sng" baseline="0">
                <a:solidFill>
                  <a:schemeClr val="accent5">
                    <a:lumMod val="50000"/>
                  </a:schemeClr>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32291720" y="5481281"/>
            <a:ext cx="7509686" cy="494967"/>
          </a:xfrm>
          <a:prstGeom prst="rect">
            <a:avLst/>
          </a:prstGeom>
          <a:noFill/>
        </p:spPr>
        <p:txBody>
          <a:bodyPr wrap="square" lIns="58781" tIns="58781" rIns="58781" bIns="58781" anchor="ctr" anchorCtr="0">
            <a:spAutoFit/>
          </a:bodyPr>
          <a:lstStyle>
            <a:lvl1pPr marL="0" indent="0" algn="ctr">
              <a:buNone/>
              <a:defRPr sz="2445" b="1" u="sng" baseline="0">
                <a:solidFill>
                  <a:schemeClr val="accent5">
                    <a:lumMod val="50000"/>
                  </a:schemeClr>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2291720" y="6188689"/>
            <a:ext cx="7509686" cy="401777"/>
          </a:xfrm>
          <a:prstGeom prst="rect">
            <a:avLst/>
          </a:prstGeom>
        </p:spPr>
        <p:txBody>
          <a:bodyPr wrap="square" lIns="68580" tIns="68580" rIns="68580" bIns="68580">
            <a:spAutoFit/>
          </a:bodyPr>
          <a:lstStyle>
            <a:lvl1pPr marL="0" indent="0">
              <a:buNone/>
              <a:defRPr sz="1711">
                <a:solidFill>
                  <a:schemeClr val="accent5">
                    <a:lumMod val="50000"/>
                  </a:schemeClr>
                </a:solidFill>
                <a:latin typeface="Times New Roman" panose="02020603050405020304" pitchFamily="18" charset="0"/>
                <a:cs typeface="Times New Roman" panose="02020603050405020304" pitchFamily="18" charset="0"/>
              </a:defRPr>
            </a:lvl1pPr>
            <a:lvl2pPr marL="1167448" indent="-449019">
              <a:defRPr sz="1955">
                <a:latin typeface="Trebuchet MS" pitchFamily="34" charset="0"/>
              </a:defRPr>
            </a:lvl2pPr>
            <a:lvl3pPr marL="1616466" indent="-449019">
              <a:defRPr sz="1955">
                <a:latin typeface="Trebuchet MS" pitchFamily="34" charset="0"/>
              </a:defRPr>
            </a:lvl3pPr>
            <a:lvl4pPr marL="2110387" indent="-493922">
              <a:defRPr sz="1955">
                <a:latin typeface="Trebuchet MS" pitchFamily="34" charset="0"/>
              </a:defRPr>
            </a:lvl4pPr>
            <a:lvl5pPr marL="2469602" indent="-359215">
              <a:defRPr sz="1955">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2291720" y="14352831"/>
            <a:ext cx="7509686" cy="494967"/>
          </a:xfrm>
          <a:prstGeom prst="rect">
            <a:avLst/>
          </a:prstGeom>
          <a:noFill/>
        </p:spPr>
        <p:txBody>
          <a:bodyPr wrap="square" lIns="58781" tIns="58781" rIns="58781" bIns="58781" anchor="ctr" anchorCtr="0">
            <a:spAutoFit/>
          </a:bodyPr>
          <a:lstStyle>
            <a:lvl1pPr marL="0" indent="0" algn="ctr">
              <a:buNone/>
              <a:defRPr sz="2445" b="1" u="sng" baseline="0">
                <a:solidFill>
                  <a:schemeClr val="accent5">
                    <a:lumMod val="50000"/>
                  </a:schemeClr>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2291720" y="15060237"/>
            <a:ext cx="7509686" cy="401777"/>
          </a:xfrm>
          <a:prstGeom prst="rect">
            <a:avLst/>
          </a:prstGeom>
        </p:spPr>
        <p:txBody>
          <a:bodyPr wrap="square" lIns="68580" tIns="68580" rIns="68580" bIns="68580">
            <a:spAutoFit/>
          </a:bodyPr>
          <a:lstStyle>
            <a:lvl1pPr marL="0" indent="0">
              <a:buNone/>
              <a:defRPr sz="1711">
                <a:solidFill>
                  <a:schemeClr val="accent5">
                    <a:lumMod val="50000"/>
                  </a:schemeClr>
                </a:solidFill>
                <a:latin typeface="Times New Roman" panose="02020603050405020304" pitchFamily="18" charset="0"/>
                <a:cs typeface="Times New Roman" panose="02020603050405020304" pitchFamily="18" charset="0"/>
              </a:defRPr>
            </a:lvl1pPr>
            <a:lvl2pPr marL="1167448" indent="-449019">
              <a:defRPr sz="1955">
                <a:latin typeface="Trebuchet MS" pitchFamily="34" charset="0"/>
              </a:defRPr>
            </a:lvl2pPr>
            <a:lvl3pPr marL="1616466" indent="-449019">
              <a:defRPr sz="1955">
                <a:latin typeface="Trebuchet MS" pitchFamily="34" charset="0"/>
              </a:defRPr>
            </a:lvl3pPr>
            <a:lvl4pPr marL="2110387" indent="-493922">
              <a:defRPr sz="1955">
                <a:latin typeface="Trebuchet MS" pitchFamily="34" charset="0"/>
              </a:defRPr>
            </a:lvl4pPr>
            <a:lvl5pPr marL="2469602" indent="-359215">
              <a:defRPr sz="1955">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2218316" y="24994453"/>
            <a:ext cx="7583091" cy="494967"/>
          </a:xfrm>
          <a:prstGeom prst="rect">
            <a:avLst/>
          </a:prstGeom>
          <a:noFill/>
        </p:spPr>
        <p:txBody>
          <a:bodyPr wrap="square" lIns="58781" tIns="58781" rIns="58781" bIns="58781" anchor="ctr" anchorCtr="0">
            <a:spAutoFit/>
          </a:bodyPr>
          <a:lstStyle>
            <a:lvl1pPr marL="0" indent="0" algn="ctr">
              <a:buNone/>
              <a:defRPr sz="2445" b="1" u="sng" baseline="0">
                <a:solidFill>
                  <a:schemeClr val="accent5">
                    <a:lumMod val="50000"/>
                  </a:schemeClr>
                </a:solidFill>
              </a:defRPr>
            </a:lvl1pPr>
          </a:lstStyle>
          <a:p>
            <a:pPr lvl="0"/>
            <a:r>
              <a:rPr lang="en-US" dirty="0"/>
              <a:t>(click to edit)  REFERENCES/CONTACT</a:t>
            </a:r>
          </a:p>
        </p:txBody>
      </p:sp>
      <p:sp>
        <p:nvSpPr>
          <p:cNvPr id="30" name="Text Placeholder 3"/>
          <p:cNvSpPr>
            <a:spLocks noGrp="1"/>
          </p:cNvSpPr>
          <p:nvPr>
            <p:ph type="body" sz="quarter" idx="30" hasCustomPrompt="1"/>
          </p:nvPr>
        </p:nvSpPr>
        <p:spPr>
          <a:xfrm>
            <a:off x="32218316" y="25701863"/>
            <a:ext cx="7583091" cy="401777"/>
          </a:xfrm>
          <a:prstGeom prst="rect">
            <a:avLst/>
          </a:prstGeom>
        </p:spPr>
        <p:txBody>
          <a:bodyPr wrap="square" lIns="68580" tIns="68580" rIns="68580" bIns="68580">
            <a:spAutoFit/>
          </a:bodyPr>
          <a:lstStyle>
            <a:lvl1pPr marL="0" indent="0">
              <a:buNone/>
              <a:defRPr sz="1711">
                <a:solidFill>
                  <a:schemeClr val="accent5">
                    <a:lumMod val="50000"/>
                  </a:schemeClr>
                </a:solidFill>
                <a:latin typeface="Times New Roman" panose="02020603050405020304" pitchFamily="18" charset="0"/>
                <a:cs typeface="Times New Roman" panose="02020603050405020304" pitchFamily="18" charset="0"/>
              </a:defRPr>
            </a:lvl1pPr>
            <a:lvl2pPr marL="1167448" indent="-449019">
              <a:defRPr sz="1955">
                <a:latin typeface="Trebuchet MS" pitchFamily="34" charset="0"/>
              </a:defRPr>
            </a:lvl2pPr>
            <a:lvl3pPr marL="1616466" indent="-449019">
              <a:defRPr sz="1955">
                <a:latin typeface="Trebuchet MS" pitchFamily="34" charset="0"/>
              </a:defRPr>
            </a:lvl3pPr>
            <a:lvl4pPr marL="2110387" indent="-493922">
              <a:defRPr sz="1955">
                <a:latin typeface="Trebuchet MS" pitchFamily="34" charset="0"/>
              </a:defRPr>
            </a:lvl4pPr>
            <a:lvl5pPr marL="2469602" indent="-359215">
              <a:defRPr sz="1955">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8392421" y="6188689"/>
            <a:ext cx="7582066" cy="401777"/>
          </a:xfrm>
          <a:prstGeom prst="rect">
            <a:avLst/>
          </a:prstGeom>
        </p:spPr>
        <p:txBody>
          <a:bodyPr wrap="square" lIns="68580" tIns="68580" rIns="68580" bIns="68580">
            <a:spAutoFit/>
          </a:bodyPr>
          <a:lstStyle>
            <a:lvl1pPr marL="0" indent="0">
              <a:buNone/>
              <a:defRPr sz="1711">
                <a:solidFill>
                  <a:schemeClr val="accent5">
                    <a:lumMod val="50000"/>
                  </a:schemeClr>
                </a:solidFill>
                <a:latin typeface="Times New Roman" panose="02020603050405020304" pitchFamily="18" charset="0"/>
                <a:cs typeface="Times New Roman" panose="02020603050405020304" pitchFamily="18" charset="0"/>
              </a:defRPr>
            </a:lvl1pPr>
            <a:lvl2pPr marL="1167448" indent="-449019">
              <a:defRPr sz="1955">
                <a:latin typeface="Trebuchet MS" pitchFamily="34" charset="0"/>
              </a:defRPr>
            </a:lvl2pPr>
            <a:lvl3pPr marL="1616466" indent="-449019">
              <a:defRPr sz="1955">
                <a:latin typeface="Trebuchet MS" pitchFamily="34" charset="0"/>
              </a:defRPr>
            </a:lvl3pPr>
            <a:lvl4pPr marL="2110387" indent="-493922">
              <a:defRPr sz="1955">
                <a:latin typeface="Trebuchet MS" pitchFamily="34" charset="0"/>
              </a:defRPr>
            </a:lvl4pPr>
            <a:lvl5pPr marL="2469602" indent="-359215">
              <a:defRPr sz="1955">
                <a:latin typeface="Trebuchet MS" pitchFamily="34" charset="0"/>
              </a:defRPr>
            </a:lvl5pPr>
          </a:lstStyle>
          <a:p>
            <a:pPr lvl="0"/>
            <a:r>
              <a:rPr lang="en-US" dirty="0"/>
              <a:t>Type in or paste your text here</a:t>
            </a:r>
          </a:p>
        </p:txBody>
      </p:sp>
      <p:sp>
        <p:nvSpPr>
          <p:cNvPr id="76" name="Text Placeholder 3"/>
          <p:cNvSpPr>
            <a:spLocks noGrp="1"/>
          </p:cNvSpPr>
          <p:nvPr>
            <p:ph type="body" sz="quarter" idx="136" hasCustomPrompt="1"/>
          </p:nvPr>
        </p:nvSpPr>
        <p:spPr>
          <a:xfrm>
            <a:off x="24257220" y="6188689"/>
            <a:ext cx="7585350" cy="401777"/>
          </a:xfrm>
          <a:prstGeom prst="rect">
            <a:avLst/>
          </a:prstGeom>
        </p:spPr>
        <p:txBody>
          <a:bodyPr wrap="square" lIns="68580" tIns="68580" rIns="68580" bIns="68580">
            <a:spAutoFit/>
          </a:bodyPr>
          <a:lstStyle>
            <a:lvl1pPr marL="0" indent="0">
              <a:buNone/>
              <a:defRPr sz="1711">
                <a:solidFill>
                  <a:schemeClr val="accent5">
                    <a:lumMod val="50000"/>
                  </a:schemeClr>
                </a:solidFill>
                <a:latin typeface="Times New Roman" panose="02020603050405020304" pitchFamily="18" charset="0"/>
                <a:cs typeface="Times New Roman" panose="02020603050405020304" pitchFamily="18" charset="0"/>
              </a:defRPr>
            </a:lvl1pPr>
            <a:lvl2pPr marL="1167448" indent="-449019">
              <a:defRPr sz="1955">
                <a:latin typeface="Trebuchet MS" pitchFamily="34" charset="0"/>
              </a:defRPr>
            </a:lvl2pPr>
            <a:lvl3pPr marL="1616466" indent="-449019">
              <a:defRPr sz="1955">
                <a:latin typeface="Trebuchet MS" pitchFamily="34" charset="0"/>
              </a:defRPr>
            </a:lvl3pPr>
            <a:lvl4pPr marL="2110387" indent="-493922">
              <a:defRPr sz="1955">
                <a:latin typeface="Trebuchet MS" pitchFamily="34" charset="0"/>
              </a:defRPr>
            </a:lvl4pPr>
            <a:lvl5pPr marL="2469602" indent="-359215">
              <a:defRPr sz="1955">
                <a:latin typeface="Trebuchet MS" pitchFamily="34" charset="0"/>
              </a:defRPr>
            </a:lvl5pPr>
          </a:lstStyle>
          <a:p>
            <a:pPr lvl="0"/>
            <a:r>
              <a:rPr lang="en-US" dirty="0"/>
              <a:t>Type in or paste your text here</a:t>
            </a:r>
          </a:p>
        </p:txBody>
      </p:sp>
      <p:sp>
        <p:nvSpPr>
          <p:cNvPr id="77" name="Text Placeholder 5"/>
          <p:cNvSpPr>
            <a:spLocks noGrp="1"/>
          </p:cNvSpPr>
          <p:nvPr>
            <p:ph type="body" sz="quarter" idx="137" hasCustomPrompt="1"/>
          </p:nvPr>
        </p:nvSpPr>
        <p:spPr>
          <a:xfrm>
            <a:off x="24257220" y="5481281"/>
            <a:ext cx="7585350" cy="494967"/>
          </a:xfrm>
          <a:prstGeom prst="rect">
            <a:avLst/>
          </a:prstGeom>
          <a:noFill/>
        </p:spPr>
        <p:txBody>
          <a:bodyPr wrap="square" lIns="58781" tIns="58781" rIns="58781" bIns="58781" anchor="ctr" anchorCtr="0">
            <a:spAutoFit/>
          </a:bodyPr>
          <a:lstStyle>
            <a:lvl1pPr marL="0" indent="0" algn="ctr">
              <a:buNone/>
              <a:defRPr sz="2445" b="1" u="sng" baseline="0">
                <a:solidFill>
                  <a:schemeClr val="accent5">
                    <a:lumMod val="50000"/>
                  </a:schemeClr>
                </a:solidFill>
              </a:defRPr>
            </a:lvl1pPr>
          </a:lstStyle>
          <a:p>
            <a:pPr lvl="0"/>
            <a:r>
              <a:rPr lang="en-US" dirty="0"/>
              <a:t>(click to edit)  RESULTS</a:t>
            </a:r>
          </a:p>
        </p:txBody>
      </p:sp>
      <p:sp>
        <p:nvSpPr>
          <p:cNvPr id="83" name="Text Placeholder 76"/>
          <p:cNvSpPr>
            <a:spLocks noGrp="1"/>
          </p:cNvSpPr>
          <p:nvPr>
            <p:ph type="body" sz="quarter" idx="150" hasCustomPrompt="1"/>
          </p:nvPr>
        </p:nvSpPr>
        <p:spPr>
          <a:xfrm>
            <a:off x="4981303" y="2051836"/>
            <a:ext cx="30270995" cy="1196460"/>
          </a:xfrm>
          <a:prstGeom prst="rect">
            <a:avLst/>
          </a:prstGeom>
        </p:spPr>
        <p:txBody>
          <a:bodyPr>
            <a:normAutofit/>
          </a:bodyPr>
          <a:lstStyle>
            <a:lvl1pPr marL="0" indent="0" algn="ctr">
              <a:buFontTx/>
              <a:buNone/>
              <a:defRPr sz="4889">
                <a:solidFill>
                  <a:schemeClr val="accent5">
                    <a:lumMod val="50000"/>
                  </a:schemeClr>
                </a:solidFill>
              </a:defRPr>
            </a:lvl1pPr>
            <a:lvl2pPr>
              <a:buFontTx/>
              <a:buNone/>
              <a:defRPr sz="8800"/>
            </a:lvl2pPr>
            <a:lvl3pPr>
              <a:buFontTx/>
              <a:buNone/>
              <a:defRPr sz="8800"/>
            </a:lvl3pPr>
            <a:lvl4pPr>
              <a:buFontTx/>
              <a:buNone/>
              <a:defRPr sz="8800"/>
            </a:lvl4pPr>
            <a:lvl5pPr>
              <a:buFontTx/>
              <a:buNone/>
              <a:defRPr sz="8800"/>
            </a:lvl5pPr>
          </a:lstStyle>
          <a:p>
            <a:pPr lvl="0"/>
            <a:r>
              <a:rPr lang="en-US" dirty="0"/>
              <a:t>Click here to add authors</a:t>
            </a:r>
          </a:p>
        </p:txBody>
      </p:sp>
      <p:sp>
        <p:nvSpPr>
          <p:cNvPr id="84" name="Text Placeholder 76"/>
          <p:cNvSpPr>
            <a:spLocks noGrp="1"/>
          </p:cNvSpPr>
          <p:nvPr>
            <p:ph type="body" sz="quarter" idx="195" hasCustomPrompt="1"/>
          </p:nvPr>
        </p:nvSpPr>
        <p:spPr>
          <a:xfrm>
            <a:off x="4981303" y="3248297"/>
            <a:ext cx="30270995" cy="1269110"/>
          </a:xfrm>
          <a:prstGeom prst="rect">
            <a:avLst/>
          </a:prstGeom>
        </p:spPr>
        <p:txBody>
          <a:bodyPr>
            <a:normAutofit/>
          </a:bodyPr>
          <a:lstStyle>
            <a:lvl1pPr marL="0" indent="0" algn="ctr">
              <a:buFontTx/>
              <a:buNone/>
              <a:defRPr sz="3912">
                <a:solidFill>
                  <a:schemeClr val="accent5">
                    <a:lumMod val="50000"/>
                  </a:schemeClr>
                </a:solidFill>
              </a:defRPr>
            </a:lvl1pPr>
            <a:lvl2pPr>
              <a:buFontTx/>
              <a:buNone/>
              <a:defRPr sz="8800"/>
            </a:lvl2pPr>
            <a:lvl3pPr>
              <a:buFontTx/>
              <a:buNone/>
              <a:defRPr sz="8800"/>
            </a:lvl3pPr>
            <a:lvl4pPr>
              <a:buFontTx/>
              <a:buNone/>
              <a:defRPr sz="8800"/>
            </a:lvl4pPr>
            <a:lvl5pPr>
              <a:buFontTx/>
              <a:buNone/>
              <a:defRPr sz="8800"/>
            </a:lvl5pPr>
          </a:lstStyle>
          <a:p>
            <a:pPr lvl="0"/>
            <a:r>
              <a:rPr lang="en-US" dirty="0"/>
              <a:t>Click here to add affiliations</a:t>
            </a:r>
          </a:p>
        </p:txBody>
      </p:sp>
      <p:sp>
        <p:nvSpPr>
          <p:cNvPr id="85" name="Text Placeholder 76"/>
          <p:cNvSpPr>
            <a:spLocks noGrp="1"/>
          </p:cNvSpPr>
          <p:nvPr>
            <p:ph type="body" sz="quarter" idx="196" hasCustomPrompt="1"/>
          </p:nvPr>
        </p:nvSpPr>
        <p:spPr>
          <a:xfrm>
            <a:off x="4981303" y="360268"/>
            <a:ext cx="30270995" cy="1668828"/>
          </a:xfrm>
          <a:prstGeom prst="rect">
            <a:avLst/>
          </a:prstGeom>
        </p:spPr>
        <p:txBody>
          <a:bodyPr>
            <a:normAutofit/>
          </a:bodyPr>
          <a:lstStyle>
            <a:lvl1pPr marL="0" indent="0" algn="ctr">
              <a:buFontTx/>
              <a:buNone/>
              <a:defRPr sz="6600" b="1">
                <a:solidFill>
                  <a:schemeClr val="accent5">
                    <a:lumMod val="50000"/>
                  </a:schemeClr>
                </a:solidFill>
              </a:defRPr>
            </a:lvl1pPr>
            <a:lvl2pPr>
              <a:buFontTx/>
              <a:buNone/>
              <a:defRPr sz="8800"/>
            </a:lvl2pPr>
            <a:lvl3pPr>
              <a:buFontTx/>
              <a:buNone/>
              <a:defRPr sz="8800"/>
            </a:lvl3pPr>
            <a:lvl4pPr>
              <a:buFontTx/>
              <a:buNone/>
              <a:defRPr sz="8800"/>
            </a:lvl4pPr>
            <a:lvl5pPr>
              <a:buFontTx/>
              <a:buNone/>
              <a:defRPr sz="8800"/>
            </a:lvl5pPr>
          </a:lstStyle>
          <a:p>
            <a:pPr lvl="0"/>
            <a:r>
              <a:rPr lang="en-US" dirty="0"/>
              <a:t>Click here to add title</a:t>
            </a:r>
          </a:p>
        </p:txBody>
      </p:sp>
      <p:sp>
        <p:nvSpPr>
          <p:cNvPr id="31" name="TextBox 30"/>
          <p:cNvSpPr txBox="1"/>
          <p:nvPr userDrawn="1"/>
        </p:nvSpPr>
        <p:spPr>
          <a:xfrm>
            <a:off x="12517120" y="10647682"/>
            <a:ext cx="6432409" cy="355610"/>
          </a:xfrm>
          <a:prstGeom prst="rect">
            <a:avLst/>
          </a:prstGeom>
          <a:noFill/>
        </p:spPr>
        <p:txBody>
          <a:bodyPr wrap="square" rtlCol="0">
            <a:spAutoFit/>
          </a:bodyPr>
          <a:lstStyle/>
          <a:p>
            <a:endParaRPr lang="en-US" sz="171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34837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5.wmf"/><Relationship Id="rId13" Type="http://schemas.openxmlformats.org/officeDocument/2006/relationships/hyperlink" Target="http://www.facebook.com/pages/PosterPresentationscom/217914411419?v=app_4949752878&amp;ref=ts" TargetMode="External"/><Relationship Id="rId3" Type="http://schemas.openxmlformats.org/officeDocument/2006/relationships/theme" Target="../theme/theme1.xml"/><Relationship Id="rId7" Type="http://schemas.openxmlformats.org/officeDocument/2006/relationships/image" Target="../media/image4.png"/><Relationship Id="rId12" Type="http://schemas.openxmlformats.org/officeDocument/2006/relationships/image" Target="../media/image9.w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png"/><Relationship Id="rId10" Type="http://schemas.openxmlformats.org/officeDocument/2006/relationships/image" Target="../media/image7.wmf"/><Relationship Id="rId4" Type="http://schemas.openxmlformats.org/officeDocument/2006/relationships/image" Target="../media/image1.png"/><Relationship Id="rId9" Type="http://schemas.openxmlformats.org/officeDocument/2006/relationships/image" Target="../media/image6.wmf"/><Relationship Id="rId14" Type="http://schemas.openxmlformats.org/officeDocument/2006/relationships/image" Target="../media/image10.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 name="Text Box 14"/>
          <p:cNvSpPr txBox="1">
            <a:spLocks noChangeArrowheads="1"/>
          </p:cNvSpPr>
          <p:nvPr/>
        </p:nvSpPr>
        <p:spPr bwMode="auto">
          <a:xfrm>
            <a:off x="750890" y="32232602"/>
            <a:ext cx="2305050" cy="282812"/>
          </a:xfrm>
          <a:prstGeom prst="rect">
            <a:avLst/>
          </a:prstGeom>
          <a:noFill/>
          <a:ln w="9525">
            <a:noFill/>
            <a:miter lim="800000"/>
            <a:headEnd/>
            <a:tailEnd/>
          </a:ln>
          <a:effectLst/>
        </p:spPr>
        <p:txBody>
          <a:bodyPr lIns="71706" tIns="35846" rIns="71706" bIns="35846">
            <a:spAutoFit/>
          </a:bodyPr>
          <a:lstStyle/>
          <a:p>
            <a:pPr eaLnBrk="0" hangingPunct="0">
              <a:lnSpc>
                <a:spcPct val="65000"/>
              </a:lnSpc>
              <a:spcBef>
                <a:spcPct val="50000"/>
              </a:spcBef>
              <a:defRPr/>
            </a:pPr>
            <a:r>
              <a:rPr lang="en-US" sz="489" b="1" dirty="0">
                <a:solidFill>
                  <a:schemeClr val="bg1">
                    <a:lumMod val="75000"/>
                  </a:schemeClr>
                </a:solidFill>
                <a:latin typeface="Arial" charset="0"/>
              </a:rPr>
              <a:t>RESEARCH POSTER PRESENTATION DESIGN © 2015</a:t>
            </a:r>
          </a:p>
          <a:p>
            <a:pPr eaLnBrk="0" hangingPunct="0">
              <a:lnSpc>
                <a:spcPct val="65000"/>
              </a:lnSpc>
              <a:spcBef>
                <a:spcPct val="50000"/>
              </a:spcBef>
              <a:defRPr/>
            </a:pPr>
            <a:r>
              <a:rPr lang="en-US" sz="855" b="1" dirty="0">
                <a:solidFill>
                  <a:schemeClr val="bg1">
                    <a:lumMod val="75000"/>
                  </a:schemeClr>
                </a:solidFill>
                <a:latin typeface="Arial" charset="0"/>
              </a:rPr>
              <a:t>www.PosterPresentations.com</a:t>
            </a:r>
          </a:p>
        </p:txBody>
      </p:sp>
      <p:grpSp>
        <p:nvGrpSpPr>
          <p:cNvPr id="36" name="Group 35"/>
          <p:cNvGrpSpPr>
            <a:grpSpLocks noChangeAspect="1"/>
          </p:cNvGrpSpPr>
          <p:nvPr userDrawn="1"/>
        </p:nvGrpSpPr>
        <p:grpSpPr>
          <a:xfrm>
            <a:off x="-8416788" y="7"/>
            <a:ext cx="8077097" cy="32918394"/>
            <a:chOff x="-11220550" y="-1"/>
            <a:chExt cx="11014226" cy="27432000"/>
          </a:xfrm>
        </p:grpSpPr>
        <p:sp>
          <p:nvSpPr>
            <p:cNvPr id="51" name="Rectangle 50"/>
            <p:cNvSpPr/>
            <p:nvPr userDrawn="1"/>
          </p:nvSpPr>
          <p:spPr>
            <a:xfrm>
              <a:off x="-11216136" y="-1"/>
              <a:ext cx="11009812" cy="27432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t" anchorCtr="0"/>
            <a:lstStyle>
              <a:defPPr>
                <a:defRPr lang="en-US"/>
              </a:defPPr>
              <a:lvl1pPr marL="0" algn="l" defTabSz="2821436" rtl="0" eaLnBrk="1" latinLnBrk="0" hangingPunct="1">
                <a:defRPr sz="5600" kern="1200">
                  <a:solidFill>
                    <a:schemeClr val="lt1"/>
                  </a:solidFill>
                  <a:latin typeface="+mn-lt"/>
                  <a:ea typeface="+mn-ea"/>
                  <a:cs typeface="+mn-cs"/>
                </a:defRPr>
              </a:lvl1pPr>
              <a:lvl2pPr marL="1410719" algn="l" defTabSz="2821436" rtl="0" eaLnBrk="1" latinLnBrk="0" hangingPunct="1">
                <a:defRPr sz="5600" kern="1200">
                  <a:solidFill>
                    <a:schemeClr val="lt1"/>
                  </a:solidFill>
                  <a:latin typeface="+mn-lt"/>
                  <a:ea typeface="+mn-ea"/>
                  <a:cs typeface="+mn-cs"/>
                </a:defRPr>
              </a:lvl2pPr>
              <a:lvl3pPr marL="2821436" algn="l" defTabSz="2821436" rtl="0" eaLnBrk="1" latinLnBrk="0" hangingPunct="1">
                <a:defRPr sz="5600" kern="1200">
                  <a:solidFill>
                    <a:schemeClr val="lt1"/>
                  </a:solidFill>
                  <a:latin typeface="+mn-lt"/>
                  <a:ea typeface="+mn-ea"/>
                  <a:cs typeface="+mn-cs"/>
                </a:defRPr>
              </a:lvl3pPr>
              <a:lvl4pPr marL="4232155" algn="l" defTabSz="2821436" rtl="0" eaLnBrk="1" latinLnBrk="0" hangingPunct="1">
                <a:defRPr sz="5600" kern="1200">
                  <a:solidFill>
                    <a:schemeClr val="lt1"/>
                  </a:solidFill>
                  <a:latin typeface="+mn-lt"/>
                  <a:ea typeface="+mn-ea"/>
                  <a:cs typeface="+mn-cs"/>
                </a:defRPr>
              </a:lvl4pPr>
              <a:lvl5pPr marL="5642872" algn="l" defTabSz="2821436" rtl="0" eaLnBrk="1" latinLnBrk="0" hangingPunct="1">
                <a:defRPr sz="5600" kern="1200">
                  <a:solidFill>
                    <a:schemeClr val="lt1"/>
                  </a:solidFill>
                  <a:latin typeface="+mn-lt"/>
                  <a:ea typeface="+mn-ea"/>
                  <a:cs typeface="+mn-cs"/>
                </a:defRPr>
              </a:lvl5pPr>
              <a:lvl6pPr marL="7053590" algn="l" defTabSz="2821436" rtl="0" eaLnBrk="1" latinLnBrk="0" hangingPunct="1">
                <a:defRPr sz="5600" kern="1200">
                  <a:solidFill>
                    <a:schemeClr val="lt1"/>
                  </a:solidFill>
                  <a:latin typeface="+mn-lt"/>
                  <a:ea typeface="+mn-ea"/>
                  <a:cs typeface="+mn-cs"/>
                </a:defRPr>
              </a:lvl6pPr>
              <a:lvl7pPr marL="8464309" algn="l" defTabSz="2821436" rtl="0" eaLnBrk="1" latinLnBrk="0" hangingPunct="1">
                <a:defRPr sz="5600" kern="1200">
                  <a:solidFill>
                    <a:schemeClr val="lt1"/>
                  </a:solidFill>
                  <a:latin typeface="+mn-lt"/>
                  <a:ea typeface="+mn-ea"/>
                  <a:cs typeface="+mn-cs"/>
                </a:defRPr>
              </a:lvl7pPr>
              <a:lvl8pPr marL="9875027" algn="l" defTabSz="2821436" rtl="0" eaLnBrk="1" latinLnBrk="0" hangingPunct="1">
                <a:defRPr sz="5600" kern="1200">
                  <a:solidFill>
                    <a:schemeClr val="lt1"/>
                  </a:solidFill>
                  <a:latin typeface="+mn-lt"/>
                  <a:ea typeface="+mn-ea"/>
                  <a:cs typeface="+mn-cs"/>
                </a:defRPr>
              </a:lvl8pPr>
              <a:lvl9pPr marL="11285745" algn="l" defTabSz="2821436" rtl="0" eaLnBrk="1" latinLnBrk="0" hangingPunct="1">
                <a:defRPr sz="5600" kern="1200">
                  <a:solidFill>
                    <a:schemeClr val="lt1"/>
                  </a:solidFill>
                  <a:latin typeface="+mn-lt"/>
                  <a:ea typeface="+mn-ea"/>
                  <a:cs typeface="+mn-cs"/>
                </a:defRPr>
              </a:lvl9pPr>
            </a:lstStyle>
            <a:p>
              <a:pPr marL="0" marR="0" indent="0" algn="ctr" defTabSz="1855771" rtl="0" eaLnBrk="1" fontAlgn="auto" latinLnBrk="0" hangingPunct="1">
                <a:lnSpc>
                  <a:spcPct val="100000"/>
                </a:lnSpc>
                <a:spcBef>
                  <a:spcPts val="0"/>
                </a:spcBef>
                <a:spcAft>
                  <a:spcPts val="0"/>
                </a:spcAft>
                <a:buClrTx/>
                <a:buSzTx/>
                <a:buFontTx/>
                <a:buNone/>
                <a:tabLst/>
                <a:defRPr/>
              </a:pPr>
              <a:r>
                <a:rPr lang="en-US" sz="2200" b="1" spc="0" dirty="0">
                  <a:solidFill>
                    <a:srgbClr val="FF0000"/>
                  </a:solidFill>
                  <a:latin typeface="Trebuchet MS" pitchFamily="34" charset="0"/>
                </a:rPr>
                <a:t>(—THIS SIDEBAR DOES NOT PRINT—)</a:t>
              </a:r>
              <a:endParaRPr lang="en-US" sz="2200" b="1" spc="733" dirty="0">
                <a:solidFill>
                  <a:schemeClr val="bg1"/>
                </a:solidFill>
                <a:latin typeface="Trebuchet MS" pitchFamily="34" charset="0"/>
              </a:endParaRPr>
            </a:p>
            <a:p>
              <a:pPr algn="ctr"/>
              <a:r>
                <a:rPr lang="en-US" sz="2933" b="1" spc="733" dirty="0">
                  <a:solidFill>
                    <a:schemeClr val="bg1"/>
                  </a:solidFill>
                  <a:latin typeface="Trebuchet MS" pitchFamily="34" charset="0"/>
                </a:rPr>
                <a:t>DESIGN</a:t>
              </a:r>
              <a:r>
                <a:rPr lang="en-US" sz="2933" b="1" spc="733" baseline="0" dirty="0">
                  <a:solidFill>
                    <a:schemeClr val="bg1"/>
                  </a:solidFill>
                  <a:latin typeface="Trebuchet MS" pitchFamily="34" charset="0"/>
                </a:rPr>
                <a:t> </a:t>
              </a:r>
              <a:r>
                <a:rPr lang="en-US" sz="2933" b="1" spc="733" dirty="0">
                  <a:solidFill>
                    <a:schemeClr val="bg1"/>
                  </a:solidFill>
                  <a:latin typeface="Trebuchet MS" pitchFamily="34" charset="0"/>
                </a:rPr>
                <a:t>GUIDE</a:t>
              </a:r>
            </a:p>
            <a:p>
              <a:pPr algn="ctr"/>
              <a:r>
                <a:rPr lang="en-US" sz="1222" b="1" dirty="0">
                  <a:latin typeface="Trebuchet MS" pitchFamily="34" charset="0"/>
                </a:rPr>
                <a:t> </a:t>
              </a:r>
            </a:p>
            <a:p>
              <a:pPr defTabSz="4602500"/>
              <a:r>
                <a:rPr lang="en-US" sz="1955" i="0" dirty="0">
                  <a:latin typeface="Trebuchet MS" pitchFamily="34" charset="0"/>
                </a:rPr>
                <a:t>This PowerPoint</a:t>
              </a:r>
              <a:r>
                <a:rPr lang="en-US" sz="1955" i="0" baseline="0" dirty="0">
                  <a:latin typeface="Trebuchet MS" pitchFamily="34" charset="0"/>
                </a:rPr>
                <a:t> </a:t>
              </a:r>
              <a:r>
                <a:rPr lang="en-US" sz="1955" i="0" dirty="0">
                  <a:latin typeface="Trebuchet MS" pitchFamily="34" charset="0"/>
                </a:rPr>
                <a:t>2007 template produces</a:t>
              </a:r>
              <a:r>
                <a:rPr lang="en-US" sz="1955" i="0" baseline="0" dirty="0">
                  <a:latin typeface="Trebuchet MS" pitchFamily="34" charset="0"/>
                </a:rPr>
                <a:t> </a:t>
              </a:r>
              <a:r>
                <a:rPr lang="en-US" sz="1955" i="0" dirty="0">
                  <a:latin typeface="Trebuchet MS" pitchFamily="34" charset="0"/>
                </a:rPr>
                <a:t>a 36”x72” presentation poster. </a:t>
              </a:r>
              <a:r>
                <a:rPr lang="en-US" sz="1955" dirty="0">
                  <a:latin typeface="Trebuchet MS" pitchFamily="34" charset="0"/>
                </a:rPr>
                <a:t>You</a:t>
              </a:r>
              <a:r>
                <a:rPr lang="en-US" sz="1955" baseline="0" dirty="0">
                  <a:latin typeface="Trebuchet MS" pitchFamily="34" charset="0"/>
                </a:rPr>
                <a:t> can u</a:t>
              </a:r>
              <a:r>
                <a:rPr lang="en-US" sz="1955" dirty="0">
                  <a:latin typeface="Trebuchet MS" pitchFamily="34" charset="0"/>
                </a:rPr>
                <a:t>se</a:t>
              </a:r>
              <a:r>
                <a:rPr lang="en-US" sz="1955" baseline="0" dirty="0">
                  <a:latin typeface="Trebuchet MS" pitchFamily="34" charset="0"/>
                </a:rPr>
                <a:t> it to create your research poster and </a:t>
              </a:r>
              <a:r>
                <a:rPr lang="en-US" sz="1955" dirty="0">
                  <a:latin typeface="Trebuchet MS" pitchFamily="34" charset="0"/>
                </a:rPr>
                <a:t>save valuable time placing titles, subtitles,</a:t>
              </a:r>
              <a:r>
                <a:rPr lang="en-US" sz="1955" baseline="0" dirty="0">
                  <a:latin typeface="Trebuchet MS" pitchFamily="34" charset="0"/>
                </a:rPr>
                <a:t> text, and graphics</a:t>
              </a:r>
              <a:r>
                <a:rPr lang="en-US" sz="1955" dirty="0">
                  <a:latin typeface="Trebuchet MS" pitchFamily="34" charset="0"/>
                </a:rPr>
                <a:t>. </a:t>
              </a:r>
            </a:p>
            <a:p>
              <a:pPr defTabSz="4602500"/>
              <a:r>
                <a:rPr lang="en-US" sz="1222" dirty="0">
                  <a:latin typeface="Trebuchet MS" pitchFamily="34" charset="0"/>
                </a:rPr>
                <a:t> </a:t>
              </a:r>
            </a:p>
            <a:p>
              <a:pPr defTabSz="5364662"/>
              <a:r>
                <a:rPr lang="en-US" sz="1955" dirty="0">
                  <a:latin typeface="Trebuchet MS" pitchFamily="34" charset="0"/>
                </a:rPr>
                <a:t>We provide a series of online answer your poster production questions. To view our template tutorials, go online to </a:t>
              </a:r>
              <a:r>
                <a:rPr lang="en-US" sz="1955" b="1" dirty="0">
                  <a:solidFill>
                    <a:srgbClr val="FFC000"/>
                  </a:solidFill>
                  <a:latin typeface="Trebuchet MS" pitchFamily="34" charset="0"/>
                </a:rPr>
                <a:t>PosterPresentations.com</a:t>
              </a:r>
              <a:r>
                <a:rPr lang="en-US" sz="1955" b="1" dirty="0">
                  <a:solidFill>
                    <a:schemeClr val="bg1"/>
                  </a:solidFill>
                  <a:latin typeface="Trebuchet MS" pitchFamily="34" charset="0"/>
                </a:rPr>
                <a:t> </a:t>
              </a:r>
              <a:r>
                <a:rPr lang="en-US" sz="1955" dirty="0">
                  <a:solidFill>
                    <a:schemeClr val="bg1"/>
                  </a:solidFill>
                  <a:latin typeface="Trebuchet MS" pitchFamily="34" charset="0"/>
                </a:rPr>
                <a:t>and click on HELP DESK.</a:t>
              </a:r>
            </a:p>
            <a:p>
              <a:pPr defTabSz="5364662"/>
              <a:r>
                <a:rPr lang="en-US" sz="1222" dirty="0">
                  <a:latin typeface="Trebuchet MS" pitchFamily="34" charset="0"/>
                </a:rPr>
                <a:t> </a:t>
              </a:r>
            </a:p>
            <a:p>
              <a:pPr defTabSz="5364662"/>
              <a:r>
                <a:rPr lang="en-US" sz="1955" dirty="0">
                  <a:solidFill>
                    <a:schemeClr val="bg1"/>
                  </a:solidFill>
                  <a:latin typeface="Trebuchet MS" pitchFamily="34" charset="0"/>
                </a:rPr>
                <a:t>When</a:t>
              </a:r>
              <a:r>
                <a:rPr lang="en-US" sz="1955" baseline="0" dirty="0">
                  <a:solidFill>
                    <a:schemeClr val="bg1"/>
                  </a:solidFill>
                  <a:latin typeface="Trebuchet MS" pitchFamily="34" charset="0"/>
                </a:rPr>
                <a:t> you are ready to</a:t>
              </a:r>
              <a:r>
                <a:rPr lang="en-US" sz="1955" dirty="0">
                  <a:solidFill>
                    <a:schemeClr val="bg1"/>
                  </a:solidFill>
                  <a:latin typeface="Trebuchet MS" pitchFamily="34" charset="0"/>
                </a:rPr>
                <a:t> </a:t>
              </a:r>
              <a:r>
                <a:rPr lang="en-US" sz="1955" baseline="0" dirty="0">
                  <a:solidFill>
                    <a:schemeClr val="bg1"/>
                  </a:solidFill>
                  <a:latin typeface="Trebuchet MS" pitchFamily="34" charset="0"/>
                </a:rPr>
                <a:t> print your poster</a:t>
              </a:r>
              <a:r>
                <a:rPr lang="en-US" sz="1955" dirty="0">
                  <a:solidFill>
                    <a:schemeClr val="bg1"/>
                  </a:solidFill>
                  <a:latin typeface="Trebuchet MS" pitchFamily="34" charset="0"/>
                </a:rPr>
                <a:t>,</a:t>
              </a:r>
              <a:r>
                <a:rPr lang="en-US" sz="1955" baseline="0" dirty="0">
                  <a:solidFill>
                    <a:schemeClr val="bg1"/>
                  </a:solidFill>
                  <a:latin typeface="Trebuchet MS" pitchFamily="34" charset="0"/>
                </a:rPr>
                <a:t> go online to </a:t>
              </a:r>
              <a:r>
                <a:rPr lang="en-US" sz="1955" b="0" dirty="0">
                  <a:solidFill>
                    <a:schemeClr val="bg1"/>
                  </a:solidFill>
                  <a:latin typeface="Trebuchet MS" pitchFamily="34" charset="0"/>
                </a:rPr>
                <a:t>PosterPresentations.com</a:t>
              </a:r>
              <a:br>
                <a:rPr lang="en-US" sz="1955" dirty="0">
                  <a:solidFill>
                    <a:schemeClr val="bg1"/>
                  </a:solidFill>
                  <a:latin typeface="Trebuchet MS" pitchFamily="34" charset="0"/>
                </a:rPr>
              </a:br>
              <a:r>
                <a:rPr lang="en-US" sz="1222" dirty="0">
                  <a:solidFill>
                    <a:schemeClr val="bg1"/>
                  </a:solidFill>
                  <a:latin typeface="Trebuchet MS" pitchFamily="34" charset="0"/>
                </a:rPr>
                <a:t> </a:t>
              </a:r>
            </a:p>
            <a:p>
              <a:pPr algn="l" defTabSz="4602500"/>
              <a:r>
                <a:rPr lang="en-US" sz="1955" b="0" dirty="0">
                  <a:solidFill>
                    <a:schemeClr val="bg1"/>
                  </a:solidFill>
                  <a:latin typeface="Trebuchet MS" pitchFamily="34" charset="0"/>
                </a:rPr>
                <a:t>Need</a:t>
              </a:r>
              <a:r>
                <a:rPr lang="en-US" sz="1955" b="0" baseline="0" dirty="0">
                  <a:solidFill>
                    <a:schemeClr val="bg1"/>
                  </a:solidFill>
                  <a:latin typeface="Trebuchet MS" pitchFamily="34" charset="0"/>
                </a:rPr>
                <a:t> assistance? Call us at </a:t>
              </a:r>
              <a:r>
                <a:rPr lang="en-US" sz="1955" b="0" dirty="0">
                  <a:solidFill>
                    <a:srgbClr val="FFC000"/>
                  </a:solidFill>
                  <a:latin typeface="Trebuchet MS" pitchFamily="34" charset="0"/>
                </a:rPr>
                <a:t>1.510.649.3001</a:t>
              </a:r>
            </a:p>
            <a:p>
              <a:pPr algn="l" defTabSz="4602500"/>
              <a:r>
                <a:rPr lang="en-US" sz="1222" b="1" dirty="0">
                  <a:solidFill>
                    <a:srgbClr val="FFFF00"/>
                  </a:solidFill>
                  <a:latin typeface="Trebuchet MS" pitchFamily="34" charset="0"/>
                </a:rPr>
                <a:t> </a:t>
              </a:r>
            </a:p>
            <a:p>
              <a:pPr algn="ctr"/>
              <a:endParaRPr lang="en-US" sz="1711" b="1" dirty="0">
                <a:solidFill>
                  <a:schemeClr val="bg1"/>
                </a:solidFill>
                <a:latin typeface="Trebuchet MS" pitchFamily="34" charset="0"/>
              </a:endParaRPr>
            </a:p>
            <a:p>
              <a:pPr algn="ctr"/>
              <a:r>
                <a:rPr lang="en-US" sz="2933" b="1" spc="733" dirty="0">
                  <a:solidFill>
                    <a:schemeClr val="bg1"/>
                  </a:solidFill>
                  <a:latin typeface="Trebuchet MS" pitchFamily="34" charset="0"/>
                </a:rPr>
                <a:t>QUICK START</a:t>
              </a:r>
            </a:p>
            <a:p>
              <a:pPr algn="ctr"/>
              <a:r>
                <a:rPr lang="en-US" sz="1222" b="1" baseline="0" dirty="0">
                  <a:solidFill>
                    <a:schemeClr val="bg1"/>
                  </a:solidFill>
                  <a:latin typeface="Trebuchet MS" pitchFamily="34" charset="0"/>
                </a:rPr>
                <a:t> </a:t>
              </a:r>
            </a:p>
            <a:p>
              <a:pPr algn="ctr"/>
              <a:r>
                <a:rPr lang="en-US" sz="2200" b="1" baseline="0" dirty="0">
                  <a:solidFill>
                    <a:srgbClr val="FFC000"/>
                  </a:solidFill>
                  <a:latin typeface="Trebuchet MS" pitchFamily="34" charset="0"/>
                </a:rPr>
                <a:t>Zoom in and out</a:t>
              </a:r>
            </a:p>
            <a:p>
              <a:pPr marL="1470747" indent="0" algn="l" defTabSz="1040001"/>
              <a:r>
                <a:rPr lang="en-US" sz="1711" b="0" baseline="0" dirty="0">
                  <a:solidFill>
                    <a:schemeClr val="bg1">
                      <a:lumMod val="75000"/>
                    </a:schemeClr>
                  </a:solidFill>
                  <a:latin typeface="Trebuchet MS" pitchFamily="34" charset="0"/>
                </a:rPr>
                <a:t>As you work on your poster zoom in and out to the level that is more comfortable to you. Go to VIEW &gt; ZOOM.</a:t>
              </a:r>
            </a:p>
            <a:p>
              <a:pPr algn="l"/>
              <a:endParaRPr lang="en-US" sz="1955" b="0" baseline="0" dirty="0">
                <a:solidFill>
                  <a:schemeClr val="bg1"/>
                </a:solidFill>
                <a:latin typeface="Trebuchet MS" pitchFamily="34" charset="0"/>
              </a:endParaRPr>
            </a:p>
            <a:p>
              <a:pPr algn="ctr"/>
              <a:r>
                <a:rPr lang="en-US" sz="2200" b="1" baseline="0" dirty="0">
                  <a:solidFill>
                    <a:srgbClr val="FFC000"/>
                  </a:solidFill>
                  <a:latin typeface="Trebuchet MS" pitchFamily="34" charset="0"/>
                </a:rPr>
                <a:t>Title, Authors, and Affiliations</a:t>
              </a:r>
            </a:p>
            <a:p>
              <a:pPr algn="l"/>
              <a:r>
                <a:rPr lang="en-US" sz="1711" b="0" baseline="0" dirty="0">
                  <a:solidFill>
                    <a:schemeClr val="bg1">
                      <a:lumMod val="75000"/>
                    </a:schemeClr>
                  </a:solidFill>
                  <a:latin typeface="Trebuchet MS" pitchFamily="34" charset="0"/>
                </a:rPr>
                <a:t>Start designing your poster by adding the title, the names of the authors, and the affiliated institutions. </a:t>
              </a:r>
              <a:r>
                <a:rPr lang="en-US" sz="1711" b="0" spc="0" baseline="0" dirty="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r>
                <a:rPr lang="en-US" sz="1222" b="0" spc="0" baseline="0" dirty="0">
                  <a:solidFill>
                    <a:schemeClr val="bg1">
                      <a:lumMod val="75000"/>
                    </a:schemeClr>
                  </a:solidFill>
                  <a:latin typeface="Trebuchet MS" pitchFamily="34" charset="0"/>
                </a:rPr>
                <a:t> </a:t>
              </a:r>
            </a:p>
            <a:p>
              <a:pPr algn="l"/>
              <a:r>
                <a:rPr lang="en-US" sz="1711" b="1" spc="367" baseline="0" dirty="0">
                  <a:solidFill>
                    <a:srgbClr val="FFC000"/>
                  </a:solidFill>
                  <a:latin typeface="Trebuchet MS" pitchFamily="34" charset="0"/>
                </a:rPr>
                <a:t>TIP</a:t>
              </a:r>
              <a:r>
                <a:rPr lang="en-US" sz="1711" b="1" baseline="0" dirty="0">
                  <a:solidFill>
                    <a:srgbClr val="FFC000"/>
                  </a:solidFill>
                  <a:latin typeface="Trebuchet MS" pitchFamily="34" charset="0"/>
                </a:rPr>
                <a:t>: </a:t>
              </a:r>
              <a:r>
                <a:rPr lang="en-US" sz="1711" b="0" baseline="0" dirty="0">
                  <a:solidFill>
                    <a:schemeClr val="bg1">
                      <a:lumMod val="75000"/>
                    </a:schemeClr>
                  </a:solidFill>
                  <a:latin typeface="Trebuchet MS" pitchFamily="34" charset="0"/>
                </a:rPr>
                <a:t>The font size of your title should be bigger than your name(s) and institution name(s).</a:t>
              </a:r>
            </a:p>
            <a:p>
              <a:pPr algn="l"/>
              <a:br>
                <a:rPr lang="en-US" sz="1955" b="1" baseline="0" dirty="0">
                  <a:solidFill>
                    <a:schemeClr val="bg1"/>
                  </a:solidFill>
                  <a:latin typeface="Trebuchet MS" pitchFamily="34" charset="0"/>
                </a:rPr>
              </a:br>
              <a:endParaRPr lang="en-US" sz="1955" b="1" dirty="0">
                <a:solidFill>
                  <a:schemeClr val="bg1"/>
                </a:solidFill>
                <a:latin typeface="Trebuchet MS" pitchFamily="34" charset="0"/>
              </a:endParaRPr>
            </a:p>
            <a:p>
              <a:pPr algn="ctr"/>
              <a:endParaRPr lang="en-US" sz="1955" b="1" dirty="0">
                <a:solidFill>
                  <a:srgbClr val="FFC000"/>
                </a:solidFill>
                <a:latin typeface="Trebuchet MS" pitchFamily="34" charset="0"/>
              </a:endParaRPr>
            </a:p>
            <a:p>
              <a:pPr algn="ctr"/>
              <a:endParaRPr lang="en-US" sz="1955" b="1" dirty="0">
                <a:solidFill>
                  <a:srgbClr val="FFC000"/>
                </a:solidFill>
                <a:latin typeface="Trebuchet MS" pitchFamily="34" charset="0"/>
              </a:endParaRPr>
            </a:p>
            <a:p>
              <a:pPr algn="ctr"/>
              <a:r>
                <a:rPr lang="en-US" sz="2200" b="1" dirty="0">
                  <a:solidFill>
                    <a:srgbClr val="FFC000"/>
                  </a:solidFill>
                  <a:latin typeface="Trebuchet MS" pitchFamily="34" charset="0"/>
                </a:rPr>
                <a:t>Adding Logos</a:t>
              </a:r>
              <a:r>
                <a:rPr lang="en-US" sz="2200" b="1" baseline="0" dirty="0">
                  <a:solidFill>
                    <a:srgbClr val="FFC000"/>
                  </a:solidFill>
                  <a:latin typeface="Trebuchet MS" pitchFamily="34" charset="0"/>
                </a:rPr>
                <a:t> / Seals</a:t>
              </a:r>
            </a:p>
            <a:p>
              <a:pPr algn="l"/>
              <a:r>
                <a:rPr lang="en-US" sz="1711" b="0" baseline="0" dirty="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1222" b="0" spc="367" baseline="0" dirty="0">
                <a:solidFill>
                  <a:schemeClr val="bg1">
                    <a:lumMod val="75000"/>
                  </a:schemeClr>
                </a:solidFill>
                <a:latin typeface="Trebuchet MS" pitchFamily="34" charset="0"/>
              </a:endParaRPr>
            </a:p>
            <a:p>
              <a:pPr algn="l"/>
              <a:r>
                <a:rPr lang="en-US" sz="1711" b="1" spc="367" baseline="0" dirty="0">
                  <a:solidFill>
                    <a:srgbClr val="FFC000"/>
                  </a:solidFill>
                  <a:latin typeface="Trebuchet MS" pitchFamily="34" charset="0"/>
                </a:rPr>
                <a:t>TIP:</a:t>
              </a:r>
              <a:r>
                <a:rPr lang="en-US" sz="1711" b="1" spc="0" baseline="0" dirty="0">
                  <a:solidFill>
                    <a:srgbClr val="FFC000"/>
                  </a:solidFill>
                  <a:latin typeface="Trebuchet MS" pitchFamily="34" charset="0"/>
                </a:rPr>
                <a:t> </a:t>
              </a:r>
              <a:r>
                <a:rPr lang="en-US" sz="1711" b="0" baseline="0" dirty="0">
                  <a:solidFill>
                    <a:schemeClr val="bg1">
                      <a:lumMod val="75000"/>
                    </a:schemeClr>
                  </a:solidFill>
                  <a:latin typeface="Trebuchet MS" pitchFamily="34" charset="0"/>
                </a:rPr>
                <a:t>See if your company’s logo is available on our free poster templates page.</a:t>
              </a:r>
            </a:p>
            <a:p>
              <a:pPr algn="l"/>
              <a:endParaRPr lang="en-US" sz="1711" b="0" baseline="0" dirty="0">
                <a:latin typeface="Trebuchet MS" pitchFamily="34" charset="0"/>
              </a:endParaRPr>
            </a:p>
            <a:p>
              <a:pPr algn="ctr"/>
              <a:r>
                <a:rPr lang="en-US" sz="2200" b="1" baseline="0" dirty="0">
                  <a:solidFill>
                    <a:srgbClr val="FFC000"/>
                  </a:solidFill>
                  <a:latin typeface="Trebuchet MS" pitchFamily="34" charset="0"/>
                </a:rPr>
                <a:t>Photographs / Graphics</a:t>
              </a:r>
            </a:p>
            <a:p>
              <a:pPr algn="l" defTabSz="1195225"/>
              <a:r>
                <a:rPr lang="en-US" sz="1711" b="0" baseline="0" dirty="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1711" b="0" spc="0" baseline="0" dirty="0">
                  <a:solidFill>
                    <a:schemeClr val="bg1">
                      <a:lumMod val="75000"/>
                    </a:schemeClr>
                  </a:solidFill>
                  <a:latin typeface="Trebuchet MS" pitchFamily="34" charset="0"/>
                </a:rPr>
                <a:t>disproportionally.</a:t>
              </a:r>
            </a:p>
            <a:p>
              <a:pPr algn="l" defTabSz="1195225"/>
              <a:endParaRPr lang="en-US" sz="1711" b="0" baseline="0" dirty="0">
                <a:latin typeface="Trebuchet MS" pitchFamily="34" charset="0"/>
              </a:endParaRPr>
            </a:p>
            <a:p>
              <a:pPr algn="ctr"/>
              <a:endParaRPr lang="en-US" sz="1955" b="1" baseline="0" dirty="0">
                <a:solidFill>
                  <a:srgbClr val="FFC000"/>
                </a:solidFill>
                <a:latin typeface="Trebuchet MS" pitchFamily="34" charset="0"/>
              </a:endParaRPr>
            </a:p>
            <a:p>
              <a:pPr algn="ctr"/>
              <a:endParaRPr lang="en-US" sz="1955" b="1" baseline="0" dirty="0">
                <a:solidFill>
                  <a:srgbClr val="FFC000"/>
                </a:solidFill>
                <a:latin typeface="Trebuchet MS" pitchFamily="34" charset="0"/>
              </a:endParaRPr>
            </a:p>
            <a:p>
              <a:pPr algn="ctr"/>
              <a:endParaRPr lang="en-US" sz="1955" b="1" baseline="0" dirty="0">
                <a:solidFill>
                  <a:srgbClr val="FFC000"/>
                </a:solidFill>
                <a:latin typeface="Trebuchet MS" pitchFamily="34" charset="0"/>
              </a:endParaRPr>
            </a:p>
            <a:p>
              <a:pPr algn="ctr"/>
              <a:endParaRPr lang="en-US" sz="1955" b="1" baseline="0" dirty="0">
                <a:solidFill>
                  <a:srgbClr val="FFC000"/>
                </a:solidFill>
                <a:latin typeface="Trebuchet MS" pitchFamily="34" charset="0"/>
              </a:endParaRPr>
            </a:p>
            <a:p>
              <a:pPr algn="ctr"/>
              <a:endParaRPr lang="en-US" sz="1955" b="1" baseline="0" dirty="0">
                <a:solidFill>
                  <a:srgbClr val="FFC000"/>
                </a:solidFill>
                <a:latin typeface="Trebuchet MS" pitchFamily="34" charset="0"/>
              </a:endParaRPr>
            </a:p>
            <a:p>
              <a:pPr algn="ctr"/>
              <a:endParaRPr lang="en-US" sz="1955" b="1" baseline="0" dirty="0">
                <a:solidFill>
                  <a:srgbClr val="FFC000"/>
                </a:solidFill>
                <a:latin typeface="Trebuchet MS" pitchFamily="34" charset="0"/>
              </a:endParaRPr>
            </a:p>
            <a:p>
              <a:pPr algn="ctr"/>
              <a:r>
                <a:rPr lang="en-US" sz="2200" b="1" baseline="0" dirty="0">
                  <a:solidFill>
                    <a:srgbClr val="FFC000"/>
                  </a:solidFill>
                  <a:latin typeface="Trebuchet MS" pitchFamily="34" charset="0"/>
                </a:rPr>
                <a:t>Image Quality Check</a:t>
              </a:r>
            </a:p>
            <a:p>
              <a:pPr lvl="0" algn="l" defTabSz="1195225"/>
              <a:r>
                <a:rPr lang="en-US" sz="1711" b="0" baseline="0" dirty="0">
                  <a:solidFill>
                    <a:schemeClr val="bg1">
                      <a:lumMod val="75000"/>
                    </a:schemeClr>
                  </a:solidFill>
                  <a:latin typeface="Trebuchet MS" pitchFamily="34" charset="0"/>
                </a:rPr>
                <a:t>Zoom in and look at your images at 100% magnification. If they look good they will print well. </a:t>
              </a:r>
              <a:endParaRPr lang="en-US" sz="1955" b="0" dirty="0">
                <a:latin typeface="Trebuchet MS" pitchFamily="34" charset="0"/>
              </a:endParaRPr>
            </a:p>
          </p:txBody>
        </p:sp>
        <p:cxnSp>
          <p:nvCxnSpPr>
            <p:cNvPr id="52" name="Straight Connector 51"/>
            <p:cNvCxnSpPr/>
            <p:nvPr userDrawn="1"/>
          </p:nvCxnSpPr>
          <p:spPr>
            <a:xfrm>
              <a:off x="-11220550" y="6395410"/>
              <a:ext cx="10999746" cy="2783"/>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3" name="Picture 52"/>
            <p:cNvPicPr>
              <a:picLocks noChangeAspect="1"/>
            </p:cNvPicPr>
            <p:nvPr userDrawn="1"/>
          </p:nvPicPr>
          <p:blipFill>
            <a:blip r:embed="rId4"/>
            <a:stretch>
              <a:fillRect/>
            </a:stretch>
          </p:blipFill>
          <p:spPr>
            <a:xfrm>
              <a:off x="-10736023" y="7928687"/>
              <a:ext cx="1597665" cy="1001614"/>
            </a:xfrm>
            <a:prstGeom prst="rect">
              <a:avLst/>
            </a:prstGeom>
          </p:spPr>
        </p:pic>
        <p:pic>
          <p:nvPicPr>
            <p:cNvPr id="54" name="Picture 53"/>
            <p:cNvPicPr>
              <a:picLocks noChangeAspect="1"/>
            </p:cNvPicPr>
            <p:nvPr userDrawn="1"/>
          </p:nvPicPr>
          <p:blipFill>
            <a:blip r:embed="rId5"/>
            <a:stretch>
              <a:fillRect/>
            </a:stretch>
          </p:blipFill>
          <p:spPr>
            <a:xfrm>
              <a:off x="-10736023" y="12354606"/>
              <a:ext cx="9986807" cy="877997"/>
            </a:xfrm>
            <a:prstGeom prst="rect">
              <a:avLst/>
            </a:prstGeom>
          </p:spPr>
        </p:pic>
        <p:grpSp>
          <p:nvGrpSpPr>
            <p:cNvPr id="55" name="Group 54"/>
            <p:cNvGrpSpPr/>
            <p:nvPr userDrawn="1"/>
          </p:nvGrpSpPr>
          <p:grpSpPr>
            <a:xfrm>
              <a:off x="-9844889" y="19920570"/>
              <a:ext cx="7631078" cy="1847752"/>
              <a:chOff x="-4516464" y="11354916"/>
              <a:chExt cx="3516822" cy="1018722"/>
            </a:xfrm>
          </p:grpSpPr>
          <p:grpSp>
            <p:nvGrpSpPr>
              <p:cNvPr id="61" name="Group 60"/>
              <p:cNvGrpSpPr/>
              <p:nvPr userDrawn="1"/>
            </p:nvGrpSpPr>
            <p:grpSpPr>
              <a:xfrm>
                <a:off x="-2783494" y="11354968"/>
                <a:ext cx="624373" cy="828778"/>
                <a:chOff x="-3958698" y="11538812"/>
                <a:chExt cx="779266" cy="1187629"/>
              </a:xfrm>
            </p:grpSpPr>
            <p:pic>
              <p:nvPicPr>
                <p:cNvPr id="67" name="Picture 66"/>
                <p:cNvPicPr>
                  <a:picLocks noChangeAspect="1"/>
                </p:cNvPicPr>
                <p:nvPr userDrawn="1"/>
              </p:nvPicPr>
              <p:blipFill>
                <a:blip r:embed="rId6"/>
                <a:stretch>
                  <a:fillRect/>
                </a:stretch>
              </p:blipFill>
              <p:spPr>
                <a:xfrm>
                  <a:off x="-3948160" y="11538812"/>
                  <a:ext cx="768728" cy="1090753"/>
                </a:xfrm>
                <a:prstGeom prst="rect">
                  <a:avLst/>
                </a:prstGeom>
              </p:spPr>
            </p:pic>
            <p:sp>
              <p:nvSpPr>
                <p:cNvPr id="68" name="TextBox 56"/>
                <p:cNvSpPr txBox="1"/>
                <p:nvPr userDrawn="1"/>
              </p:nvSpPr>
              <p:spPr>
                <a:xfrm>
                  <a:off x="-3958698" y="12577802"/>
                  <a:ext cx="779263" cy="148639"/>
                </a:xfrm>
                <a:prstGeom prst="rect">
                  <a:avLst/>
                </a:prstGeom>
                <a:solidFill>
                  <a:schemeClr val="accent1"/>
                </a:solidFill>
                <a:ln>
                  <a:noFill/>
                </a:ln>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467" b="1" dirty="0">
                      <a:solidFill>
                        <a:schemeClr val="tx1"/>
                      </a:solidFill>
                    </a:rPr>
                    <a:t>ORIGINAL</a:t>
                  </a:r>
                </a:p>
              </p:txBody>
            </p:sp>
          </p:grpSp>
          <p:grpSp>
            <p:nvGrpSpPr>
              <p:cNvPr id="62" name="Group 61"/>
              <p:cNvGrpSpPr/>
              <p:nvPr userDrawn="1"/>
            </p:nvGrpSpPr>
            <p:grpSpPr>
              <a:xfrm>
                <a:off x="-2033159" y="11354916"/>
                <a:ext cx="1033517" cy="830659"/>
                <a:chOff x="-2921738" y="11604219"/>
                <a:chExt cx="1420279" cy="1141511"/>
              </a:xfrm>
            </p:grpSpPr>
            <p:pic>
              <p:nvPicPr>
                <p:cNvPr id="65" name="Picture 64"/>
                <p:cNvPicPr>
                  <a:picLocks noChangeAspect="1"/>
                </p:cNvPicPr>
                <p:nvPr userDrawn="1"/>
              </p:nvPicPr>
              <p:blipFill>
                <a:blip r:embed="rId6"/>
                <a:stretch>
                  <a:fillRect/>
                </a:stretch>
              </p:blipFill>
              <p:spPr>
                <a:xfrm>
                  <a:off x="-2921738" y="11604219"/>
                  <a:ext cx="1420279" cy="1029695"/>
                </a:xfrm>
                <a:prstGeom prst="rect">
                  <a:avLst/>
                </a:prstGeom>
              </p:spPr>
            </p:pic>
            <p:sp>
              <p:nvSpPr>
                <p:cNvPr id="66" name="TextBox 54"/>
                <p:cNvSpPr txBox="1"/>
                <p:nvPr userDrawn="1"/>
              </p:nvSpPr>
              <p:spPr>
                <a:xfrm>
                  <a:off x="-2918992" y="12579503"/>
                  <a:ext cx="1417533" cy="166227"/>
                </a:xfrm>
                <a:prstGeom prst="rect">
                  <a:avLst/>
                </a:prstGeom>
                <a:solidFill>
                  <a:srgbClr val="FF0000"/>
                </a:solidFill>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711" b="1" dirty="0">
                      <a:solidFill>
                        <a:schemeClr val="bg1"/>
                      </a:solidFill>
                    </a:rPr>
                    <a:t>DISTORTED</a:t>
                  </a:r>
                  <a:endParaRPr lang="en-US" sz="855" b="1" dirty="0">
                    <a:solidFill>
                      <a:schemeClr val="bg1"/>
                    </a:solidFill>
                  </a:endParaRPr>
                </a:p>
              </p:txBody>
            </p:sp>
          </p:grpSp>
          <p:pic>
            <p:nvPicPr>
              <p:cNvPr id="63" name="Picture 62"/>
              <p:cNvPicPr>
                <a:picLocks noChangeAspect="1"/>
              </p:cNvPicPr>
              <p:nvPr userDrawn="1"/>
            </p:nvPicPr>
            <p:blipFill>
              <a:blip r:embed="rId7"/>
              <a:stretch>
                <a:fillRect/>
              </a:stretch>
            </p:blipFill>
            <p:spPr>
              <a:xfrm>
                <a:off x="-4516464" y="11354941"/>
                <a:ext cx="1098742" cy="847761"/>
              </a:xfrm>
              <a:prstGeom prst="rect">
                <a:avLst/>
              </a:prstGeom>
            </p:spPr>
          </p:pic>
          <p:sp>
            <p:nvSpPr>
              <p:cNvPr id="64" name="TextBox 52"/>
              <p:cNvSpPr txBox="1"/>
              <p:nvPr userDrawn="1"/>
            </p:nvSpPr>
            <p:spPr>
              <a:xfrm>
                <a:off x="-4471893" y="12252677"/>
                <a:ext cx="1035685" cy="120961"/>
              </a:xfrm>
              <a:prstGeom prst="rect">
                <a:avLst/>
              </a:prstGeom>
              <a:noFill/>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711" dirty="0">
                    <a:solidFill>
                      <a:schemeClr val="bg1"/>
                    </a:solidFill>
                  </a:rPr>
                  <a:t>Corner</a:t>
                </a:r>
                <a:r>
                  <a:rPr lang="en-US" sz="1711" baseline="0" dirty="0">
                    <a:solidFill>
                      <a:schemeClr val="bg1"/>
                    </a:solidFill>
                  </a:rPr>
                  <a:t> handles</a:t>
                </a:r>
                <a:endParaRPr lang="en-US" sz="1711" dirty="0">
                  <a:solidFill>
                    <a:schemeClr val="bg1"/>
                  </a:solidFill>
                </a:endParaRPr>
              </a:p>
            </p:txBody>
          </p:sp>
        </p:grpSp>
        <p:grpSp>
          <p:nvGrpSpPr>
            <p:cNvPr id="56" name="Group 55"/>
            <p:cNvGrpSpPr/>
            <p:nvPr userDrawn="1"/>
          </p:nvGrpSpPr>
          <p:grpSpPr>
            <a:xfrm>
              <a:off x="-10181416" y="24207460"/>
              <a:ext cx="7832579" cy="2027099"/>
              <a:chOff x="-4693278" y="13693522"/>
              <a:chExt cx="3609685" cy="1117602"/>
            </a:xfrm>
          </p:grpSpPr>
          <p:pic>
            <p:nvPicPr>
              <p:cNvPr id="57" name="Picture 56"/>
              <p:cNvPicPr/>
              <p:nvPr userDrawn="1"/>
            </p:nvPicPr>
            <p:blipFill>
              <a:blip r:embed="rId8"/>
              <a:stretch>
                <a:fillRect/>
              </a:stretch>
            </p:blipFill>
            <p:spPr>
              <a:xfrm>
                <a:off x="-4444891" y="13843563"/>
                <a:ext cx="1512652" cy="772700"/>
              </a:xfrm>
              <a:prstGeom prst="rect">
                <a:avLst/>
              </a:prstGeom>
            </p:spPr>
          </p:pic>
          <p:pic>
            <p:nvPicPr>
              <p:cNvPr id="58" name="Picture 57"/>
              <p:cNvPicPr/>
              <p:nvPr userDrawn="1"/>
            </p:nvPicPr>
            <p:blipFill>
              <a:blip r:embed="rId9"/>
              <a:stretch>
                <a:fillRect/>
              </a:stretch>
            </p:blipFill>
            <p:spPr>
              <a:xfrm>
                <a:off x="-2862054" y="13843563"/>
                <a:ext cx="1512652" cy="772700"/>
              </a:xfrm>
              <a:prstGeom prst="rect">
                <a:avLst/>
              </a:prstGeom>
            </p:spPr>
          </p:pic>
          <p:sp>
            <p:nvSpPr>
              <p:cNvPr id="59" name="TextBox 47"/>
              <p:cNvSpPr txBox="1"/>
              <p:nvPr userDrawn="1"/>
            </p:nvSpPr>
            <p:spPr>
              <a:xfrm rot="16200000">
                <a:off x="-5187042" y="14187286"/>
                <a:ext cx="1117601" cy="130074"/>
              </a:xfrm>
              <a:prstGeom prst="rect">
                <a:avLst/>
              </a:prstGeom>
              <a:noFill/>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345" dirty="0">
                    <a:solidFill>
                      <a:srgbClr val="92D050"/>
                    </a:solidFill>
                  </a:rPr>
                  <a:t>Good</a:t>
                </a:r>
                <a:r>
                  <a:rPr lang="en-US" sz="1345" baseline="0" dirty="0">
                    <a:solidFill>
                      <a:srgbClr val="92D050"/>
                    </a:solidFill>
                  </a:rPr>
                  <a:t> </a:t>
                </a:r>
                <a:r>
                  <a:rPr lang="en-US" sz="1345" baseline="0" dirty="0">
                    <a:solidFill>
                      <a:schemeClr val="bg1"/>
                    </a:solidFill>
                  </a:rPr>
                  <a:t>printing quality</a:t>
                </a:r>
                <a:endParaRPr lang="en-US" sz="1345" dirty="0">
                  <a:solidFill>
                    <a:schemeClr val="bg1"/>
                  </a:solidFill>
                </a:endParaRPr>
              </a:p>
            </p:txBody>
          </p:sp>
          <p:sp>
            <p:nvSpPr>
              <p:cNvPr id="60" name="TextBox 48"/>
              <p:cNvSpPr txBox="1"/>
              <p:nvPr userDrawn="1"/>
            </p:nvSpPr>
            <p:spPr>
              <a:xfrm rot="16200000">
                <a:off x="-1713334" y="14181383"/>
                <a:ext cx="1117601" cy="141881"/>
              </a:xfrm>
              <a:prstGeom prst="rect">
                <a:avLst/>
              </a:prstGeom>
              <a:noFill/>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467" dirty="0">
                    <a:solidFill>
                      <a:srgbClr val="FF0000"/>
                    </a:solidFill>
                  </a:rPr>
                  <a:t>Bad </a:t>
                </a:r>
                <a:r>
                  <a:rPr lang="en-US" sz="1467" dirty="0">
                    <a:solidFill>
                      <a:schemeClr val="bg1"/>
                    </a:solidFill>
                  </a:rPr>
                  <a:t>printing quality</a:t>
                </a:r>
              </a:p>
            </p:txBody>
          </p:sp>
        </p:grpSp>
      </p:grpSp>
      <p:grpSp>
        <p:nvGrpSpPr>
          <p:cNvPr id="40" name="Group 39"/>
          <p:cNvGrpSpPr>
            <a:grpSpLocks noChangeAspect="1"/>
          </p:cNvGrpSpPr>
          <p:nvPr userDrawn="1"/>
        </p:nvGrpSpPr>
        <p:grpSpPr>
          <a:xfrm>
            <a:off x="40543683" y="22434"/>
            <a:ext cx="8106707" cy="32895964"/>
            <a:chOff x="36782324" y="0"/>
            <a:chExt cx="11062139" cy="27432000"/>
          </a:xfrm>
        </p:grpSpPr>
        <p:sp>
          <p:nvSpPr>
            <p:cNvPr id="41" name="Rectangle 40"/>
            <p:cNvSpPr/>
            <p:nvPr userDrawn="1"/>
          </p:nvSpPr>
          <p:spPr>
            <a:xfrm>
              <a:off x="36782324" y="0"/>
              <a:ext cx="11062139" cy="27432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defPPr>
                <a:defRPr lang="en-US"/>
              </a:defPPr>
              <a:lvl1pPr marL="0" algn="l" defTabSz="2821436" rtl="0" eaLnBrk="1" latinLnBrk="0" hangingPunct="1">
                <a:defRPr sz="5600" kern="1200">
                  <a:solidFill>
                    <a:schemeClr val="lt1"/>
                  </a:solidFill>
                  <a:latin typeface="+mn-lt"/>
                  <a:ea typeface="+mn-ea"/>
                  <a:cs typeface="+mn-cs"/>
                </a:defRPr>
              </a:lvl1pPr>
              <a:lvl2pPr marL="1410719" algn="l" defTabSz="2821436" rtl="0" eaLnBrk="1" latinLnBrk="0" hangingPunct="1">
                <a:defRPr sz="5600" kern="1200">
                  <a:solidFill>
                    <a:schemeClr val="lt1"/>
                  </a:solidFill>
                  <a:latin typeface="+mn-lt"/>
                  <a:ea typeface="+mn-ea"/>
                  <a:cs typeface="+mn-cs"/>
                </a:defRPr>
              </a:lvl2pPr>
              <a:lvl3pPr marL="2821436" algn="l" defTabSz="2821436" rtl="0" eaLnBrk="1" latinLnBrk="0" hangingPunct="1">
                <a:defRPr sz="5600" kern="1200">
                  <a:solidFill>
                    <a:schemeClr val="lt1"/>
                  </a:solidFill>
                  <a:latin typeface="+mn-lt"/>
                  <a:ea typeface="+mn-ea"/>
                  <a:cs typeface="+mn-cs"/>
                </a:defRPr>
              </a:lvl3pPr>
              <a:lvl4pPr marL="4232155" algn="l" defTabSz="2821436" rtl="0" eaLnBrk="1" latinLnBrk="0" hangingPunct="1">
                <a:defRPr sz="5600" kern="1200">
                  <a:solidFill>
                    <a:schemeClr val="lt1"/>
                  </a:solidFill>
                  <a:latin typeface="+mn-lt"/>
                  <a:ea typeface="+mn-ea"/>
                  <a:cs typeface="+mn-cs"/>
                </a:defRPr>
              </a:lvl4pPr>
              <a:lvl5pPr marL="5642872" algn="l" defTabSz="2821436" rtl="0" eaLnBrk="1" latinLnBrk="0" hangingPunct="1">
                <a:defRPr sz="5600" kern="1200">
                  <a:solidFill>
                    <a:schemeClr val="lt1"/>
                  </a:solidFill>
                  <a:latin typeface="+mn-lt"/>
                  <a:ea typeface="+mn-ea"/>
                  <a:cs typeface="+mn-cs"/>
                </a:defRPr>
              </a:lvl5pPr>
              <a:lvl6pPr marL="7053590" algn="l" defTabSz="2821436" rtl="0" eaLnBrk="1" latinLnBrk="0" hangingPunct="1">
                <a:defRPr sz="5600" kern="1200">
                  <a:solidFill>
                    <a:schemeClr val="lt1"/>
                  </a:solidFill>
                  <a:latin typeface="+mn-lt"/>
                  <a:ea typeface="+mn-ea"/>
                  <a:cs typeface="+mn-cs"/>
                </a:defRPr>
              </a:lvl6pPr>
              <a:lvl7pPr marL="8464309" algn="l" defTabSz="2821436" rtl="0" eaLnBrk="1" latinLnBrk="0" hangingPunct="1">
                <a:defRPr sz="5600" kern="1200">
                  <a:solidFill>
                    <a:schemeClr val="lt1"/>
                  </a:solidFill>
                  <a:latin typeface="+mn-lt"/>
                  <a:ea typeface="+mn-ea"/>
                  <a:cs typeface="+mn-cs"/>
                </a:defRPr>
              </a:lvl7pPr>
              <a:lvl8pPr marL="9875027" algn="l" defTabSz="2821436" rtl="0" eaLnBrk="1" latinLnBrk="0" hangingPunct="1">
                <a:defRPr sz="5600" kern="1200">
                  <a:solidFill>
                    <a:schemeClr val="lt1"/>
                  </a:solidFill>
                  <a:latin typeface="+mn-lt"/>
                  <a:ea typeface="+mn-ea"/>
                  <a:cs typeface="+mn-cs"/>
                </a:defRPr>
              </a:lvl8pPr>
              <a:lvl9pPr marL="11285745" algn="l" defTabSz="2821436" rtl="0" eaLnBrk="1" latinLnBrk="0" hangingPunct="1">
                <a:defRPr sz="5600" kern="1200">
                  <a:solidFill>
                    <a:schemeClr val="lt1"/>
                  </a:solidFill>
                  <a:latin typeface="+mn-lt"/>
                  <a:ea typeface="+mn-ea"/>
                  <a:cs typeface="+mn-cs"/>
                </a:defRPr>
              </a:lvl9pPr>
            </a:lstStyle>
            <a:p>
              <a:pPr algn="ctr"/>
              <a:r>
                <a:rPr lang="en-US" sz="3422" b="1" spc="733" dirty="0">
                  <a:solidFill>
                    <a:schemeClr val="bg1"/>
                  </a:solidFill>
                  <a:latin typeface="Trebuchet MS" pitchFamily="34" charset="0"/>
                </a:rPr>
                <a:t>QUICK START (cont.)</a:t>
              </a:r>
            </a:p>
            <a:p>
              <a:pPr algn="ctr"/>
              <a:endParaRPr lang="en-US" sz="2933" b="1" baseline="0" dirty="0">
                <a:solidFill>
                  <a:schemeClr val="bg1"/>
                </a:solidFill>
                <a:latin typeface="Trebuchet MS" pitchFamily="34" charset="0"/>
              </a:endParaRPr>
            </a:p>
            <a:p>
              <a:pPr algn="ctr"/>
              <a:r>
                <a:rPr lang="en-US" sz="2200" b="1" baseline="0" dirty="0">
                  <a:solidFill>
                    <a:srgbClr val="FFC000"/>
                  </a:solidFill>
                  <a:latin typeface="Trebuchet MS" pitchFamily="34" charset="0"/>
                </a:rPr>
                <a:t>How to change the template color theme</a:t>
              </a:r>
            </a:p>
            <a:p>
              <a:pPr marL="0" marR="0" lvl="2" indent="0" algn="l" defTabSz="139701" rtl="0" eaLnBrk="1" fontAlgn="auto" latinLnBrk="0" hangingPunct="1">
                <a:lnSpc>
                  <a:spcPct val="100000"/>
                </a:lnSpc>
                <a:spcBef>
                  <a:spcPts val="0"/>
                </a:spcBef>
                <a:spcAft>
                  <a:spcPts val="0"/>
                </a:spcAft>
                <a:buClrTx/>
                <a:buSzTx/>
                <a:buFontTx/>
                <a:buNone/>
                <a:tabLst/>
                <a:defRPr/>
              </a:pPr>
              <a:r>
                <a:rPr lang="en-US" sz="1711" b="0" baseline="0" dirty="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1711" b="0" spc="0" baseline="0" dirty="0">
                  <a:solidFill>
                    <a:schemeClr val="bg1">
                      <a:lumMod val="75000"/>
                    </a:schemeClr>
                  </a:solidFill>
                  <a:latin typeface="Trebuchet MS" pitchFamily="34" charset="0"/>
                </a:rPr>
                <a:t>also create your own color theme.</a:t>
              </a:r>
            </a:p>
            <a:p>
              <a:pPr marL="0" marR="0" lvl="2" indent="0" algn="l" defTabSz="139701" rtl="0" eaLnBrk="1" fontAlgn="auto" latinLnBrk="0" hangingPunct="1">
                <a:lnSpc>
                  <a:spcPct val="100000"/>
                </a:lnSpc>
                <a:spcBef>
                  <a:spcPts val="0"/>
                </a:spcBef>
                <a:spcAft>
                  <a:spcPts val="0"/>
                </a:spcAft>
                <a:buClrTx/>
                <a:buSzTx/>
                <a:buFontTx/>
                <a:buNone/>
                <a:tabLst/>
                <a:defRPr/>
              </a:pPr>
              <a:endParaRPr lang="en-US" sz="1711" b="0" baseline="0" dirty="0">
                <a:solidFill>
                  <a:schemeClr val="bg1">
                    <a:lumMod val="75000"/>
                  </a:schemeClr>
                </a:solidFill>
                <a:latin typeface="Trebuchet MS" pitchFamily="34" charset="0"/>
              </a:endParaRPr>
            </a:p>
            <a:p>
              <a:pPr marL="0" indent="0" algn="l" defTabSz="139701"/>
              <a:endParaRPr lang="en-US" sz="1711" b="0" baseline="0" dirty="0">
                <a:solidFill>
                  <a:schemeClr val="bg1">
                    <a:lumMod val="75000"/>
                  </a:schemeClr>
                </a:solidFill>
                <a:latin typeface="Trebuchet MS" pitchFamily="34" charset="0"/>
              </a:endParaRPr>
            </a:p>
            <a:p>
              <a:pPr marL="0" indent="0" algn="l" defTabSz="139701"/>
              <a:endParaRPr lang="en-US" sz="1711" b="0" baseline="0" dirty="0">
                <a:solidFill>
                  <a:schemeClr val="bg1">
                    <a:lumMod val="75000"/>
                  </a:schemeClr>
                </a:solidFill>
                <a:latin typeface="Trebuchet MS" pitchFamily="34" charset="0"/>
              </a:endParaRPr>
            </a:p>
            <a:p>
              <a:pPr marL="0" indent="0" algn="l" defTabSz="139701"/>
              <a:endParaRPr lang="en-US" sz="1711" b="0" baseline="0" dirty="0">
                <a:solidFill>
                  <a:schemeClr val="bg1">
                    <a:lumMod val="75000"/>
                  </a:schemeClr>
                </a:solidFill>
                <a:latin typeface="Trebuchet MS" pitchFamily="34" charset="0"/>
              </a:endParaRPr>
            </a:p>
            <a:p>
              <a:pPr marL="0" indent="0" algn="l" defTabSz="139701"/>
              <a:endParaRPr lang="en-US" sz="1711" b="0" baseline="0" dirty="0">
                <a:solidFill>
                  <a:schemeClr val="bg1">
                    <a:lumMod val="75000"/>
                  </a:schemeClr>
                </a:solidFill>
                <a:latin typeface="Trebuchet MS" pitchFamily="34" charset="0"/>
              </a:endParaRPr>
            </a:p>
            <a:p>
              <a:pPr marL="0" indent="0" algn="l" defTabSz="139701"/>
              <a:endParaRPr lang="en-US" sz="1711" b="0" baseline="0" dirty="0">
                <a:solidFill>
                  <a:schemeClr val="bg1">
                    <a:lumMod val="75000"/>
                  </a:schemeClr>
                </a:solidFill>
                <a:latin typeface="Trebuchet MS" pitchFamily="34" charset="0"/>
              </a:endParaRPr>
            </a:p>
            <a:p>
              <a:pPr marL="0" indent="0" algn="l" defTabSz="139701"/>
              <a:endParaRPr lang="en-US" sz="1711" b="0" baseline="0" dirty="0">
                <a:solidFill>
                  <a:schemeClr val="bg1">
                    <a:lumMod val="75000"/>
                  </a:schemeClr>
                </a:solidFill>
                <a:latin typeface="Trebuchet MS" pitchFamily="34" charset="0"/>
              </a:endParaRPr>
            </a:p>
            <a:p>
              <a:pPr marL="0" indent="0" algn="l" defTabSz="139701"/>
              <a:r>
                <a:rPr lang="en-US" sz="1711" b="0" baseline="0" dirty="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39701"/>
              <a:endParaRPr lang="en-US" sz="1711" b="0" baseline="0" dirty="0">
                <a:solidFill>
                  <a:schemeClr val="bg1">
                    <a:lumMod val="75000"/>
                  </a:schemeClr>
                </a:solidFill>
                <a:latin typeface="Trebuchet MS" pitchFamily="34" charset="0"/>
              </a:endParaRPr>
            </a:p>
            <a:p>
              <a:pPr algn="ctr"/>
              <a:r>
                <a:rPr lang="en-US" sz="2200" b="1" baseline="0" dirty="0">
                  <a:solidFill>
                    <a:srgbClr val="FFC000"/>
                  </a:solidFill>
                  <a:latin typeface="Trebuchet MS" pitchFamily="34" charset="0"/>
                </a:rPr>
                <a:t>How to add Text</a:t>
              </a:r>
            </a:p>
            <a:p>
              <a:pPr marL="2114927" lvl="2" indent="0" algn="l" defTabSz="139701"/>
              <a:r>
                <a:rPr lang="en-US" sz="1711" b="0" baseline="0" dirty="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855771" lvl="2" indent="0" algn="l" defTabSz="139701"/>
              <a:endParaRPr lang="en-US" sz="1711" b="0" baseline="0" dirty="0">
                <a:solidFill>
                  <a:schemeClr val="bg1">
                    <a:lumMod val="75000"/>
                  </a:schemeClr>
                </a:solidFill>
                <a:latin typeface="Trebuchet MS" pitchFamily="34" charset="0"/>
              </a:endParaRPr>
            </a:p>
            <a:p>
              <a:pPr marL="0" marR="0" lvl="0" indent="0" algn="ctr" defTabSz="1855771" rtl="0" eaLnBrk="1" fontAlgn="auto" latinLnBrk="0" hangingPunct="1">
                <a:lnSpc>
                  <a:spcPct val="100000"/>
                </a:lnSpc>
                <a:spcBef>
                  <a:spcPts val="0"/>
                </a:spcBef>
                <a:spcAft>
                  <a:spcPts val="0"/>
                </a:spcAft>
                <a:buClrTx/>
                <a:buSzTx/>
                <a:buFontTx/>
                <a:buNone/>
                <a:tabLst/>
                <a:defRPr/>
              </a:pPr>
              <a:r>
                <a:rPr lang="en-US" sz="1711" b="0" baseline="0" dirty="0">
                  <a:solidFill>
                    <a:schemeClr val="bg1">
                      <a:lumMod val="75000"/>
                    </a:schemeClr>
                  </a:solidFill>
                  <a:latin typeface="Trebuchet MS" pitchFamily="34" charset="0"/>
                </a:rPr>
                <a:t> </a:t>
              </a:r>
              <a:r>
                <a:rPr kumimoji="0" lang="en-US" sz="2200" b="1" i="0" u="none" strike="noStrike" kern="1200" cap="none" spc="0" normalizeH="0" baseline="0" noProof="0" dirty="0">
                  <a:ln>
                    <a:noFill/>
                  </a:ln>
                  <a:solidFill>
                    <a:srgbClr val="FFC000"/>
                  </a:solidFill>
                  <a:effectLst/>
                  <a:uLnTx/>
                  <a:uFillTx/>
                  <a:latin typeface="Trebuchet MS" pitchFamily="34" charset="0"/>
                </a:rPr>
                <a:t>Text size</a:t>
              </a:r>
            </a:p>
            <a:p>
              <a:pPr marL="0" marR="0" lvl="0" indent="0" algn="l" defTabSz="139701" rtl="0" eaLnBrk="1" fontAlgn="auto" latinLnBrk="0" hangingPunct="1">
                <a:lnSpc>
                  <a:spcPct val="100000"/>
                </a:lnSpc>
                <a:spcBef>
                  <a:spcPts val="0"/>
                </a:spcBef>
                <a:spcAft>
                  <a:spcPts val="0"/>
                </a:spcAft>
                <a:buClrTx/>
                <a:buSzTx/>
                <a:buFontTx/>
                <a:buNone/>
                <a:tabLst/>
                <a:defRPr/>
              </a:pPr>
              <a:r>
                <a:rPr kumimoji="0" lang="en-US" sz="1711" b="0" i="0" u="none" strike="noStrike" kern="1200" cap="none" spc="0" normalizeH="0" baseline="0" noProof="0" dirty="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1711" b="0" baseline="0" dirty="0">
                <a:solidFill>
                  <a:schemeClr val="bg1">
                    <a:lumMod val="75000"/>
                  </a:schemeClr>
                </a:solidFill>
                <a:latin typeface="Trebuchet MS" pitchFamily="34" charset="0"/>
              </a:endParaRPr>
            </a:p>
            <a:p>
              <a:pPr marL="1855771" lvl="2" indent="0" algn="l" defTabSz="139701"/>
              <a:endParaRPr lang="en-US" sz="1711" b="0" baseline="0" dirty="0">
                <a:solidFill>
                  <a:schemeClr val="bg1">
                    <a:lumMod val="75000"/>
                  </a:schemeClr>
                </a:solidFill>
                <a:latin typeface="Trebuchet MS" pitchFamily="34" charset="0"/>
              </a:endParaRPr>
            </a:p>
            <a:p>
              <a:pPr algn="ctr"/>
              <a:r>
                <a:rPr lang="en-US" sz="2200" b="1" baseline="0" dirty="0">
                  <a:solidFill>
                    <a:srgbClr val="FFC000"/>
                  </a:solidFill>
                  <a:latin typeface="Trebuchet MS" pitchFamily="34" charset="0"/>
                </a:rPr>
                <a:t>How to add Tables</a:t>
              </a:r>
            </a:p>
            <a:p>
              <a:pPr marL="1187464" lvl="1" indent="0" algn="l" defTabSz="139701"/>
              <a:r>
                <a:rPr lang="en-US" sz="1711" b="0" baseline="0" dirty="0">
                  <a:solidFill>
                    <a:schemeClr val="bg1">
                      <a:lumMod val="75000"/>
                    </a:schemeClr>
                  </a:solidFill>
                  <a:latin typeface="Trebuchet MS" pitchFamily="34" charset="0"/>
                </a:rPr>
                <a:t>To add a table from scratch go to the INSERT menu and click on TABLE. A drop-down box will help you select rows and columns. </a:t>
              </a:r>
            </a:p>
            <a:p>
              <a:pPr marL="0" lvl="0" indent="0" algn="l" defTabSz="139701"/>
              <a:r>
                <a:rPr lang="en-US" sz="1711" b="0" baseline="0" dirty="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39701"/>
              <a:endParaRPr lang="en-US" sz="1711" b="0" baseline="0" dirty="0">
                <a:solidFill>
                  <a:schemeClr val="bg1">
                    <a:lumMod val="75000"/>
                  </a:schemeClr>
                </a:solidFill>
                <a:latin typeface="Trebuchet MS" pitchFamily="34" charset="0"/>
              </a:endParaRPr>
            </a:p>
            <a:p>
              <a:pPr marL="0" marR="0" lvl="0" indent="0" algn="ctr" defTabSz="1855771"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FFC000"/>
                  </a:solidFill>
                  <a:effectLst/>
                  <a:uLnTx/>
                  <a:uFillTx/>
                  <a:latin typeface="Trebuchet MS" pitchFamily="34" charset="0"/>
                </a:rPr>
                <a:t>Graphs / Charts</a:t>
              </a:r>
            </a:p>
            <a:p>
              <a:pPr marL="0" marR="0" lvl="0" indent="0" algn="l" defTabSz="139701" rtl="0" eaLnBrk="1" fontAlgn="auto" latinLnBrk="0" hangingPunct="1">
                <a:lnSpc>
                  <a:spcPct val="100000"/>
                </a:lnSpc>
                <a:spcBef>
                  <a:spcPts val="0"/>
                </a:spcBef>
                <a:spcAft>
                  <a:spcPts val="0"/>
                </a:spcAft>
                <a:buClrTx/>
                <a:buSzTx/>
                <a:buFontTx/>
                <a:buNone/>
                <a:tabLst/>
                <a:defRPr/>
              </a:pPr>
              <a:r>
                <a:rPr kumimoji="0" lang="en-US" sz="1711" b="0" i="0" u="none" strike="noStrike" kern="1200" cap="none" spc="0" normalizeH="0" baseline="0" noProof="0" dirty="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39701" rtl="0" eaLnBrk="1" fontAlgn="auto" latinLnBrk="0" hangingPunct="1">
                <a:lnSpc>
                  <a:spcPct val="100000"/>
                </a:lnSpc>
                <a:spcBef>
                  <a:spcPts val="0"/>
                </a:spcBef>
                <a:spcAft>
                  <a:spcPts val="0"/>
                </a:spcAft>
                <a:buClrTx/>
                <a:buSzTx/>
                <a:buFontTx/>
                <a:buNone/>
                <a:tabLst/>
                <a:defRPr/>
              </a:pPr>
              <a:endParaRPr kumimoji="0" lang="en-US" sz="1711"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855771"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FFC000"/>
                  </a:solidFill>
                  <a:effectLst/>
                  <a:uLnTx/>
                  <a:uFillTx/>
                  <a:latin typeface="Trebuchet MS" pitchFamily="34" charset="0"/>
                </a:rPr>
                <a:t>How to change the column configuration</a:t>
              </a:r>
            </a:p>
            <a:p>
              <a:pPr marL="0" marR="0" lvl="0" indent="0" algn="l" defTabSz="139701" rtl="0" eaLnBrk="1" fontAlgn="auto" latinLnBrk="0" hangingPunct="1">
                <a:lnSpc>
                  <a:spcPct val="100000"/>
                </a:lnSpc>
                <a:spcBef>
                  <a:spcPts val="0"/>
                </a:spcBef>
                <a:spcAft>
                  <a:spcPts val="0"/>
                </a:spcAft>
                <a:buClrTx/>
                <a:buSzTx/>
                <a:buFontTx/>
                <a:buNone/>
                <a:tabLst/>
                <a:defRPr/>
              </a:pPr>
              <a:r>
                <a:rPr kumimoji="0" lang="en-US" sz="1711" b="0" i="0" u="none" strike="noStrike" kern="1200" cap="none" spc="0" normalizeH="0" baseline="0" noProof="0" dirty="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855771" rtl="0" eaLnBrk="1" fontAlgn="auto" latinLnBrk="0" hangingPunct="1">
                <a:lnSpc>
                  <a:spcPct val="100000"/>
                </a:lnSpc>
                <a:spcBef>
                  <a:spcPts val="0"/>
                </a:spcBef>
                <a:spcAft>
                  <a:spcPts val="0"/>
                </a:spcAft>
                <a:buClrTx/>
                <a:buSzTx/>
                <a:buFontTx/>
                <a:buNone/>
                <a:tabLst/>
                <a:defRPr/>
              </a:pPr>
              <a:endParaRPr kumimoji="0" lang="en-US" sz="2200" b="1" i="0" u="none" strike="noStrike" kern="1200" cap="none" spc="0" normalizeH="0" baseline="0" noProof="0" dirty="0">
                <a:ln>
                  <a:noFill/>
                </a:ln>
                <a:solidFill>
                  <a:srgbClr val="FFC000"/>
                </a:solidFill>
                <a:effectLst/>
                <a:uLnTx/>
                <a:uFillTx/>
                <a:latin typeface="Trebuchet MS" pitchFamily="34" charset="0"/>
              </a:endParaRPr>
            </a:p>
            <a:p>
              <a:pPr marL="0" marR="0" lvl="0" indent="0" algn="ctr" defTabSz="1855771"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FFC000"/>
                  </a:solidFill>
                  <a:effectLst/>
                  <a:uLnTx/>
                  <a:uFillTx/>
                  <a:latin typeface="Trebuchet MS" pitchFamily="34" charset="0"/>
                </a:rPr>
                <a:t>How to remove the info bars</a:t>
              </a:r>
            </a:p>
            <a:p>
              <a:pPr marL="0" marR="0" lvl="0" indent="0" algn="l" defTabSz="139701" rtl="0" eaLnBrk="1" fontAlgn="auto" latinLnBrk="0" hangingPunct="1">
                <a:lnSpc>
                  <a:spcPct val="100000"/>
                </a:lnSpc>
                <a:spcBef>
                  <a:spcPts val="0"/>
                </a:spcBef>
                <a:spcAft>
                  <a:spcPts val="0"/>
                </a:spcAft>
                <a:buClrTx/>
                <a:buSzTx/>
                <a:buFontTx/>
                <a:buNone/>
                <a:tabLst/>
                <a:defRPr/>
              </a:pPr>
              <a:r>
                <a:rPr kumimoji="0" lang="en-US" sz="1711" b="0" i="0" u="none" strike="noStrike" kern="1200" cap="none" spc="0" normalizeH="0" baseline="0" noProof="0" dirty="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39701" rtl="0" eaLnBrk="1" fontAlgn="auto" latinLnBrk="0" hangingPunct="1">
                <a:lnSpc>
                  <a:spcPct val="100000"/>
                </a:lnSpc>
                <a:spcBef>
                  <a:spcPts val="0"/>
                </a:spcBef>
                <a:spcAft>
                  <a:spcPts val="0"/>
                </a:spcAft>
                <a:buClrTx/>
                <a:buSzTx/>
                <a:buFontTx/>
                <a:buNone/>
                <a:tabLst/>
                <a:defRPr/>
              </a:pPr>
              <a:endParaRPr kumimoji="0" lang="en-US" sz="1711"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855771"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FFC000"/>
                  </a:solidFill>
                  <a:effectLst/>
                  <a:uLnTx/>
                  <a:uFillTx/>
                  <a:latin typeface="Trebuchet MS" pitchFamily="34" charset="0"/>
                </a:rPr>
                <a:t>Save your work</a:t>
              </a:r>
            </a:p>
            <a:p>
              <a:pPr marL="0" marR="0" lvl="0" indent="0" algn="l" defTabSz="139701" rtl="0" eaLnBrk="1" fontAlgn="auto" latinLnBrk="0" hangingPunct="1">
                <a:lnSpc>
                  <a:spcPct val="100000"/>
                </a:lnSpc>
                <a:spcBef>
                  <a:spcPts val="0"/>
                </a:spcBef>
                <a:spcAft>
                  <a:spcPts val="0"/>
                </a:spcAft>
                <a:buClrTx/>
                <a:buSzTx/>
                <a:buFontTx/>
                <a:buNone/>
                <a:tabLst/>
                <a:defRPr/>
              </a:pPr>
              <a:r>
                <a:rPr kumimoji="0" lang="en-US" sz="1711" b="0" i="0" u="none" strike="noStrike" kern="1200" cap="none" spc="0" normalizeH="0" baseline="0" noProof="0" dirty="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39701" rtl="0" eaLnBrk="1" fontAlgn="auto" latinLnBrk="0" hangingPunct="1">
                <a:lnSpc>
                  <a:spcPct val="100000"/>
                </a:lnSpc>
                <a:spcBef>
                  <a:spcPts val="0"/>
                </a:spcBef>
                <a:spcAft>
                  <a:spcPts val="0"/>
                </a:spcAft>
                <a:buClrTx/>
                <a:buSzTx/>
                <a:buFontTx/>
                <a:buNone/>
                <a:tabLst/>
                <a:defRPr/>
              </a:pPr>
              <a:endParaRPr lang="en-US" sz="1711" b="0" baseline="0" dirty="0">
                <a:solidFill>
                  <a:schemeClr val="bg1">
                    <a:lumMod val="75000"/>
                  </a:schemeClr>
                </a:solidFill>
                <a:latin typeface="Trebuchet MS" pitchFamily="34" charset="0"/>
              </a:endParaRPr>
            </a:p>
            <a:p>
              <a:pPr marL="0" marR="0" lvl="0" indent="0" algn="l" defTabSz="139701" rtl="0" eaLnBrk="1" fontAlgn="auto" latinLnBrk="0" hangingPunct="1">
                <a:lnSpc>
                  <a:spcPct val="100000"/>
                </a:lnSpc>
                <a:spcBef>
                  <a:spcPts val="0"/>
                </a:spcBef>
                <a:spcAft>
                  <a:spcPts val="0"/>
                </a:spcAft>
                <a:buClrTx/>
                <a:buSzTx/>
                <a:buFontTx/>
                <a:buNone/>
                <a:tabLst/>
                <a:defRPr/>
              </a:pPr>
              <a:endParaRPr kumimoji="0" lang="en-US" sz="1955" b="0" i="0" u="none" strike="noStrike" kern="1200" cap="none" spc="0" normalizeH="0" baseline="0" noProof="0" dirty="0">
                <a:ln>
                  <a:noFill/>
                </a:ln>
                <a:solidFill>
                  <a:prstClr val="white">
                    <a:lumMod val="75000"/>
                  </a:prstClr>
                </a:solidFill>
                <a:effectLst/>
                <a:uLnTx/>
                <a:uFillTx/>
                <a:latin typeface="Trebuchet MS" pitchFamily="34" charset="0"/>
              </a:endParaRPr>
            </a:p>
          </p:txBody>
        </p:sp>
        <p:pic>
          <p:nvPicPr>
            <p:cNvPr id="43" name="Picture 42"/>
            <p:cNvPicPr/>
            <p:nvPr userDrawn="1"/>
          </p:nvPicPr>
          <p:blipFill>
            <a:blip r:embed="rId10"/>
            <a:stretch>
              <a:fillRect/>
            </a:stretch>
          </p:blipFill>
          <p:spPr>
            <a:xfrm>
              <a:off x="39540164" y="3976767"/>
              <a:ext cx="5586150" cy="1716939"/>
            </a:xfrm>
            <a:prstGeom prst="rect">
              <a:avLst/>
            </a:prstGeom>
          </p:spPr>
        </p:pic>
        <p:pic>
          <p:nvPicPr>
            <p:cNvPr id="44" name="Picture 43"/>
            <p:cNvPicPr>
              <a:picLocks noChangeAspect="1"/>
            </p:cNvPicPr>
            <p:nvPr userDrawn="1"/>
          </p:nvPicPr>
          <p:blipFill>
            <a:blip r:embed="rId11"/>
            <a:stretch>
              <a:fillRect/>
            </a:stretch>
          </p:blipFill>
          <p:spPr>
            <a:xfrm>
              <a:off x="37296876" y="8347566"/>
              <a:ext cx="2969584" cy="1140240"/>
            </a:xfrm>
            <a:prstGeom prst="rect">
              <a:avLst/>
            </a:prstGeom>
            <a:ln>
              <a:noFill/>
            </a:ln>
          </p:spPr>
        </p:pic>
        <p:pic>
          <p:nvPicPr>
            <p:cNvPr id="45" name="Picture 44"/>
            <p:cNvPicPr/>
            <p:nvPr userDrawn="1"/>
          </p:nvPicPr>
          <p:blipFill>
            <a:blip r:embed="rId12"/>
            <a:stretch>
              <a:fillRect/>
            </a:stretch>
          </p:blipFill>
          <p:spPr>
            <a:xfrm>
              <a:off x="37524683" y="12604371"/>
              <a:ext cx="1482265" cy="825421"/>
            </a:xfrm>
            <a:prstGeom prst="rect">
              <a:avLst/>
            </a:prstGeom>
          </p:spPr>
        </p:pic>
        <p:grpSp>
          <p:nvGrpSpPr>
            <p:cNvPr id="46" name="Group 45"/>
            <p:cNvGrpSpPr/>
            <p:nvPr userDrawn="1"/>
          </p:nvGrpSpPr>
          <p:grpSpPr>
            <a:xfrm>
              <a:off x="37163426" y="23152352"/>
              <a:ext cx="10354213" cy="1052915"/>
              <a:chOff x="31687960" y="29635357"/>
              <a:chExt cx="9771399" cy="1090622"/>
            </a:xfrm>
          </p:grpSpPr>
          <p:sp>
            <p:nvSpPr>
              <p:cNvPr id="48" name="Rounded Rectangle 47"/>
              <p:cNvSpPr/>
              <p:nvPr userDrawn="1"/>
            </p:nvSpPr>
            <p:spPr>
              <a:xfrm>
                <a:off x="31687960" y="29635357"/>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2821436" rtl="0" eaLnBrk="1" latinLnBrk="0" hangingPunct="1">
                  <a:defRPr sz="5600" kern="1200">
                    <a:solidFill>
                      <a:schemeClr val="lt1"/>
                    </a:solidFill>
                    <a:latin typeface="+mn-lt"/>
                    <a:ea typeface="+mn-ea"/>
                    <a:cs typeface="+mn-cs"/>
                  </a:defRPr>
                </a:lvl1pPr>
                <a:lvl2pPr marL="1410719" algn="l" defTabSz="2821436" rtl="0" eaLnBrk="1" latinLnBrk="0" hangingPunct="1">
                  <a:defRPr sz="5600" kern="1200">
                    <a:solidFill>
                      <a:schemeClr val="lt1"/>
                    </a:solidFill>
                    <a:latin typeface="+mn-lt"/>
                    <a:ea typeface="+mn-ea"/>
                    <a:cs typeface="+mn-cs"/>
                  </a:defRPr>
                </a:lvl2pPr>
                <a:lvl3pPr marL="2821436" algn="l" defTabSz="2821436" rtl="0" eaLnBrk="1" latinLnBrk="0" hangingPunct="1">
                  <a:defRPr sz="5600" kern="1200">
                    <a:solidFill>
                      <a:schemeClr val="lt1"/>
                    </a:solidFill>
                    <a:latin typeface="+mn-lt"/>
                    <a:ea typeface="+mn-ea"/>
                    <a:cs typeface="+mn-cs"/>
                  </a:defRPr>
                </a:lvl3pPr>
                <a:lvl4pPr marL="4232155" algn="l" defTabSz="2821436" rtl="0" eaLnBrk="1" latinLnBrk="0" hangingPunct="1">
                  <a:defRPr sz="5600" kern="1200">
                    <a:solidFill>
                      <a:schemeClr val="lt1"/>
                    </a:solidFill>
                    <a:latin typeface="+mn-lt"/>
                    <a:ea typeface="+mn-ea"/>
                    <a:cs typeface="+mn-cs"/>
                  </a:defRPr>
                </a:lvl4pPr>
                <a:lvl5pPr marL="5642872" algn="l" defTabSz="2821436" rtl="0" eaLnBrk="1" latinLnBrk="0" hangingPunct="1">
                  <a:defRPr sz="5600" kern="1200">
                    <a:solidFill>
                      <a:schemeClr val="lt1"/>
                    </a:solidFill>
                    <a:latin typeface="+mn-lt"/>
                    <a:ea typeface="+mn-ea"/>
                    <a:cs typeface="+mn-cs"/>
                  </a:defRPr>
                </a:lvl5pPr>
                <a:lvl6pPr marL="7053590" algn="l" defTabSz="2821436" rtl="0" eaLnBrk="1" latinLnBrk="0" hangingPunct="1">
                  <a:defRPr sz="5600" kern="1200">
                    <a:solidFill>
                      <a:schemeClr val="lt1"/>
                    </a:solidFill>
                    <a:latin typeface="+mn-lt"/>
                    <a:ea typeface="+mn-ea"/>
                    <a:cs typeface="+mn-cs"/>
                  </a:defRPr>
                </a:lvl6pPr>
                <a:lvl7pPr marL="8464309" algn="l" defTabSz="2821436" rtl="0" eaLnBrk="1" latinLnBrk="0" hangingPunct="1">
                  <a:defRPr sz="5600" kern="1200">
                    <a:solidFill>
                      <a:schemeClr val="lt1"/>
                    </a:solidFill>
                    <a:latin typeface="+mn-lt"/>
                    <a:ea typeface="+mn-ea"/>
                    <a:cs typeface="+mn-cs"/>
                  </a:defRPr>
                </a:lvl7pPr>
                <a:lvl8pPr marL="9875027" algn="l" defTabSz="2821436" rtl="0" eaLnBrk="1" latinLnBrk="0" hangingPunct="1">
                  <a:defRPr sz="5600" kern="1200">
                    <a:solidFill>
                      <a:schemeClr val="lt1"/>
                    </a:solidFill>
                    <a:latin typeface="+mn-lt"/>
                    <a:ea typeface="+mn-ea"/>
                    <a:cs typeface="+mn-cs"/>
                  </a:defRPr>
                </a:lvl8pPr>
                <a:lvl9pPr marL="11285745" algn="l" defTabSz="2821436" rtl="0" eaLnBrk="1" latinLnBrk="0" hangingPunct="1">
                  <a:defRPr sz="5600" kern="1200">
                    <a:solidFill>
                      <a:schemeClr val="lt1"/>
                    </a:solidFill>
                    <a:latin typeface="+mn-lt"/>
                    <a:ea typeface="+mn-ea"/>
                    <a:cs typeface="+mn-cs"/>
                  </a:defRPr>
                </a:lvl9pPr>
              </a:lstStyle>
              <a:p>
                <a:pPr algn="ctr"/>
                <a:endParaRPr lang="en-US" sz="6844"/>
              </a:p>
            </p:txBody>
          </p:sp>
          <p:pic>
            <p:nvPicPr>
              <p:cNvPr id="49" name="Picture 48" descr="http://t2.gstatic.com/images?q=tbn:ANd9GcR4APHC6TT9w54M2zn_pvCiBxUNcspYPoVxirLRphBoJabfSvu7zw">
                <a:hlinkClick r:id="rId13"/>
              </p:cNvPr>
              <p:cNvPicPr>
                <a:picLocks noChangeAspect="1" noChangeArrowheads="1"/>
              </p:cNvPicPr>
              <p:nvPr userDrawn="1"/>
            </p:nvPicPr>
            <p:blipFill>
              <a:blip r:embed="rId14" cstate="print"/>
              <a:srcRect/>
              <a:stretch>
                <a:fillRect/>
              </a:stretch>
            </p:blipFill>
            <p:spPr bwMode="auto">
              <a:xfrm>
                <a:off x="31813900" y="29733687"/>
                <a:ext cx="914401" cy="914399"/>
              </a:xfrm>
              <a:prstGeom prst="rect">
                <a:avLst/>
              </a:prstGeom>
              <a:noFill/>
              <a:ln>
                <a:noFill/>
              </a:ln>
            </p:spPr>
          </p:pic>
          <p:sp>
            <p:nvSpPr>
              <p:cNvPr id="50" name="TextBox 66"/>
              <p:cNvSpPr txBox="1"/>
              <p:nvPr userDrawn="1"/>
            </p:nvSpPr>
            <p:spPr>
              <a:xfrm>
                <a:off x="32788169" y="29700257"/>
                <a:ext cx="8671190" cy="534573"/>
              </a:xfrm>
              <a:prstGeom prst="rect">
                <a:avLst/>
              </a:prstGeom>
              <a:noFill/>
              <a:ln>
                <a:noFill/>
              </a:ln>
            </p:spPr>
            <p:txBody>
              <a:bodyPr wrap="square"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r>
                  <a:rPr lang="en-US" sz="1711" dirty="0">
                    <a:solidFill>
                      <a:schemeClr val="tx2"/>
                    </a:solidFill>
                    <a:latin typeface="Trebuchet MS" pitchFamily="34" charset="0"/>
                  </a:rPr>
                  <a:t>Student</a:t>
                </a:r>
                <a:r>
                  <a:rPr lang="en-US" sz="1711" baseline="0" dirty="0">
                    <a:solidFill>
                      <a:schemeClr val="tx2"/>
                    </a:solidFill>
                    <a:latin typeface="Trebuchet MS" pitchFamily="34" charset="0"/>
                  </a:rPr>
                  <a:t> discounts are available on our </a:t>
                </a:r>
                <a:r>
                  <a:rPr lang="en-US" sz="1711" baseline="0" dirty="0" err="1">
                    <a:solidFill>
                      <a:schemeClr val="tx2"/>
                    </a:solidFill>
                    <a:latin typeface="Trebuchet MS" pitchFamily="34" charset="0"/>
                  </a:rPr>
                  <a:t>Facebook</a:t>
                </a:r>
                <a:r>
                  <a:rPr lang="en-US" sz="1711" baseline="0" dirty="0">
                    <a:solidFill>
                      <a:schemeClr val="tx2"/>
                    </a:solidFill>
                    <a:latin typeface="Trebuchet MS" pitchFamily="34" charset="0"/>
                  </a:rPr>
                  <a:t> page.</a:t>
                </a:r>
                <a:br>
                  <a:rPr lang="en-US" sz="1711" baseline="0" dirty="0">
                    <a:solidFill>
                      <a:schemeClr val="tx2"/>
                    </a:solidFill>
                    <a:latin typeface="Trebuchet MS" pitchFamily="34" charset="0"/>
                  </a:rPr>
                </a:br>
                <a:r>
                  <a:rPr lang="en-US" sz="1711" baseline="0" dirty="0">
                    <a:solidFill>
                      <a:schemeClr val="tx2"/>
                    </a:solidFill>
                    <a:latin typeface="Trebuchet MS" pitchFamily="34" charset="0"/>
                  </a:rPr>
                  <a:t>Go to </a:t>
                </a:r>
                <a:r>
                  <a:rPr lang="en-US" sz="1711" u="sng" baseline="0" dirty="0">
                    <a:solidFill>
                      <a:schemeClr val="tx2"/>
                    </a:solidFill>
                    <a:latin typeface="Trebuchet MS" pitchFamily="34" charset="0"/>
                  </a:rPr>
                  <a:t>PosterPresentations.com</a:t>
                </a:r>
                <a:r>
                  <a:rPr lang="en-US" sz="1711" baseline="0" dirty="0">
                    <a:solidFill>
                      <a:schemeClr val="tx2"/>
                    </a:solidFill>
                    <a:latin typeface="Trebuchet MS" pitchFamily="34" charset="0"/>
                  </a:rPr>
                  <a:t> and click on the FB icon. </a:t>
                </a:r>
                <a:endParaRPr lang="en-US" sz="1711" dirty="0">
                  <a:solidFill>
                    <a:schemeClr val="tx2"/>
                  </a:solidFill>
                  <a:latin typeface="Trebuchet MS" pitchFamily="34" charset="0"/>
                </a:endParaRPr>
              </a:p>
            </p:txBody>
          </p:sp>
        </p:grpSp>
      </p:grpSp>
    </p:spTree>
  </p:cSld>
  <p:clrMap bg1="lt1" tx1="dk1" bg2="lt2" tx2="dk2" accent1="accent1" accent2="accent2" accent3="accent3" accent4="accent4" accent5="accent5" accent6="accent6" hlink="hlink" folHlink="folHlink"/>
  <p:sldLayoutIdLst>
    <p:sldLayoutId id="2147483652" r:id="rId1"/>
    <p:sldLayoutId id="2147483661" r:id="rId2"/>
  </p:sldLayoutIdLst>
  <p:txStyles>
    <p:titleStyle>
      <a:lvl1pPr algn="ctr" defTabSz="3448461" rtl="0" eaLnBrk="1" latinLnBrk="0" hangingPunct="1">
        <a:spcBef>
          <a:spcPct val="0"/>
        </a:spcBef>
        <a:buNone/>
        <a:defRPr sz="6844" kern="1200">
          <a:solidFill>
            <a:schemeClr val="bg1"/>
          </a:solidFill>
          <a:latin typeface="Trebuchet MS" pitchFamily="34" charset="0"/>
          <a:ea typeface="+mj-ea"/>
          <a:cs typeface="+mj-cs"/>
        </a:defRPr>
      </a:lvl1pPr>
    </p:titleStyle>
    <p:bodyStyle>
      <a:lvl1pPr marL="1293173" indent="-1293173" algn="l" defTabSz="3448461" rtl="0" eaLnBrk="1" latinLnBrk="0" hangingPunct="1">
        <a:spcBef>
          <a:spcPct val="20000"/>
        </a:spcBef>
        <a:buFont typeface="Arial" pitchFamily="34" charset="0"/>
        <a:buChar char="•"/>
        <a:defRPr sz="12100" kern="1200">
          <a:solidFill>
            <a:schemeClr val="tx1"/>
          </a:solidFill>
          <a:latin typeface="+mn-lt"/>
          <a:ea typeface="+mn-ea"/>
          <a:cs typeface="+mn-cs"/>
        </a:defRPr>
      </a:lvl1pPr>
      <a:lvl2pPr marL="2801875" indent="-1077644" algn="l" defTabSz="3448461" rtl="0" eaLnBrk="1" latinLnBrk="0" hangingPunct="1">
        <a:spcBef>
          <a:spcPct val="20000"/>
        </a:spcBef>
        <a:buFont typeface="Arial" pitchFamily="34" charset="0"/>
        <a:buChar char="–"/>
        <a:defRPr sz="10634" kern="1200">
          <a:solidFill>
            <a:schemeClr val="tx1"/>
          </a:solidFill>
          <a:latin typeface="+mn-lt"/>
          <a:ea typeface="+mn-ea"/>
          <a:cs typeface="+mn-cs"/>
        </a:defRPr>
      </a:lvl2pPr>
      <a:lvl3pPr marL="4310577" indent="-862115" algn="l" defTabSz="3448461" rtl="0" eaLnBrk="1" latinLnBrk="0" hangingPunct="1">
        <a:spcBef>
          <a:spcPct val="20000"/>
        </a:spcBef>
        <a:buFont typeface="Arial" pitchFamily="34" charset="0"/>
        <a:buChar char="•"/>
        <a:defRPr sz="9044" kern="1200">
          <a:solidFill>
            <a:schemeClr val="tx1"/>
          </a:solidFill>
          <a:latin typeface="+mn-lt"/>
          <a:ea typeface="+mn-ea"/>
          <a:cs typeface="+mn-cs"/>
        </a:defRPr>
      </a:lvl3pPr>
      <a:lvl4pPr marL="6034808" indent="-862115" algn="l" defTabSz="3448461" rtl="0" eaLnBrk="1" latinLnBrk="0" hangingPunct="1">
        <a:spcBef>
          <a:spcPct val="20000"/>
        </a:spcBef>
        <a:buFont typeface="Arial" pitchFamily="34" charset="0"/>
        <a:buChar char="–"/>
        <a:defRPr sz="7577" kern="1200">
          <a:solidFill>
            <a:schemeClr val="tx1"/>
          </a:solidFill>
          <a:latin typeface="+mn-lt"/>
          <a:ea typeface="+mn-ea"/>
          <a:cs typeface="+mn-cs"/>
        </a:defRPr>
      </a:lvl4pPr>
      <a:lvl5pPr marL="7759037" indent="-862115" algn="l" defTabSz="3448461" rtl="0" eaLnBrk="1" latinLnBrk="0" hangingPunct="1">
        <a:spcBef>
          <a:spcPct val="20000"/>
        </a:spcBef>
        <a:buFont typeface="Arial" pitchFamily="34" charset="0"/>
        <a:buChar char="»"/>
        <a:defRPr sz="7577" kern="1200">
          <a:solidFill>
            <a:schemeClr val="tx1"/>
          </a:solidFill>
          <a:latin typeface="+mn-lt"/>
          <a:ea typeface="+mn-ea"/>
          <a:cs typeface="+mn-cs"/>
        </a:defRPr>
      </a:lvl5pPr>
      <a:lvl6pPr marL="9483269" indent="-862115" algn="l" defTabSz="3448461" rtl="0" eaLnBrk="1" latinLnBrk="0" hangingPunct="1">
        <a:spcBef>
          <a:spcPct val="20000"/>
        </a:spcBef>
        <a:buFont typeface="Arial" pitchFamily="34" charset="0"/>
        <a:buChar char="•"/>
        <a:defRPr sz="7577" kern="1200">
          <a:solidFill>
            <a:schemeClr val="tx1"/>
          </a:solidFill>
          <a:latin typeface="+mn-lt"/>
          <a:ea typeface="+mn-ea"/>
          <a:cs typeface="+mn-cs"/>
        </a:defRPr>
      </a:lvl6pPr>
      <a:lvl7pPr marL="11207498" indent="-862115" algn="l" defTabSz="3448461" rtl="0" eaLnBrk="1" latinLnBrk="0" hangingPunct="1">
        <a:spcBef>
          <a:spcPct val="20000"/>
        </a:spcBef>
        <a:buFont typeface="Arial" pitchFamily="34" charset="0"/>
        <a:buChar char="•"/>
        <a:defRPr sz="7577" kern="1200">
          <a:solidFill>
            <a:schemeClr val="tx1"/>
          </a:solidFill>
          <a:latin typeface="+mn-lt"/>
          <a:ea typeface="+mn-ea"/>
          <a:cs typeface="+mn-cs"/>
        </a:defRPr>
      </a:lvl7pPr>
      <a:lvl8pPr marL="12931730" indent="-862115" algn="l" defTabSz="3448461" rtl="0" eaLnBrk="1" latinLnBrk="0" hangingPunct="1">
        <a:spcBef>
          <a:spcPct val="20000"/>
        </a:spcBef>
        <a:buFont typeface="Arial" pitchFamily="34" charset="0"/>
        <a:buChar char="•"/>
        <a:defRPr sz="7577" kern="1200">
          <a:solidFill>
            <a:schemeClr val="tx1"/>
          </a:solidFill>
          <a:latin typeface="+mn-lt"/>
          <a:ea typeface="+mn-ea"/>
          <a:cs typeface="+mn-cs"/>
        </a:defRPr>
      </a:lvl8pPr>
      <a:lvl9pPr marL="14655959" indent="-862115" algn="l" defTabSz="3448461" rtl="0" eaLnBrk="1" latinLnBrk="0" hangingPunct="1">
        <a:spcBef>
          <a:spcPct val="20000"/>
        </a:spcBef>
        <a:buFont typeface="Arial" pitchFamily="34" charset="0"/>
        <a:buChar char="•"/>
        <a:defRPr sz="7577" kern="1200">
          <a:solidFill>
            <a:schemeClr val="tx1"/>
          </a:solidFill>
          <a:latin typeface="+mn-lt"/>
          <a:ea typeface="+mn-ea"/>
          <a:cs typeface="+mn-cs"/>
        </a:defRPr>
      </a:lvl9pPr>
    </p:bodyStyle>
    <p:otherStyle>
      <a:defPPr>
        <a:defRPr lang="en-US"/>
      </a:defPPr>
      <a:lvl1pPr marL="0" algn="l" defTabSz="3448461" rtl="0" eaLnBrk="1" latinLnBrk="0" hangingPunct="1">
        <a:defRPr sz="6844" kern="1200">
          <a:solidFill>
            <a:schemeClr val="tx1"/>
          </a:solidFill>
          <a:latin typeface="+mn-lt"/>
          <a:ea typeface="+mn-ea"/>
          <a:cs typeface="+mn-cs"/>
        </a:defRPr>
      </a:lvl1pPr>
      <a:lvl2pPr marL="1724232" algn="l" defTabSz="3448461" rtl="0" eaLnBrk="1" latinLnBrk="0" hangingPunct="1">
        <a:defRPr sz="6844" kern="1200">
          <a:solidFill>
            <a:schemeClr val="tx1"/>
          </a:solidFill>
          <a:latin typeface="+mn-lt"/>
          <a:ea typeface="+mn-ea"/>
          <a:cs typeface="+mn-cs"/>
        </a:defRPr>
      </a:lvl2pPr>
      <a:lvl3pPr marL="3448461" algn="l" defTabSz="3448461" rtl="0" eaLnBrk="1" latinLnBrk="0" hangingPunct="1">
        <a:defRPr sz="6844" kern="1200">
          <a:solidFill>
            <a:schemeClr val="tx1"/>
          </a:solidFill>
          <a:latin typeface="+mn-lt"/>
          <a:ea typeface="+mn-ea"/>
          <a:cs typeface="+mn-cs"/>
        </a:defRPr>
      </a:lvl3pPr>
      <a:lvl4pPr marL="5172692" algn="l" defTabSz="3448461" rtl="0" eaLnBrk="1" latinLnBrk="0" hangingPunct="1">
        <a:defRPr sz="6844" kern="1200">
          <a:solidFill>
            <a:schemeClr val="tx1"/>
          </a:solidFill>
          <a:latin typeface="+mn-lt"/>
          <a:ea typeface="+mn-ea"/>
          <a:cs typeface="+mn-cs"/>
        </a:defRPr>
      </a:lvl4pPr>
      <a:lvl5pPr marL="6896922" algn="l" defTabSz="3448461" rtl="0" eaLnBrk="1" latinLnBrk="0" hangingPunct="1">
        <a:defRPr sz="6844" kern="1200">
          <a:solidFill>
            <a:schemeClr val="tx1"/>
          </a:solidFill>
          <a:latin typeface="+mn-lt"/>
          <a:ea typeface="+mn-ea"/>
          <a:cs typeface="+mn-cs"/>
        </a:defRPr>
      </a:lvl5pPr>
      <a:lvl6pPr marL="8621153" algn="l" defTabSz="3448461" rtl="0" eaLnBrk="1" latinLnBrk="0" hangingPunct="1">
        <a:defRPr sz="6844" kern="1200">
          <a:solidFill>
            <a:schemeClr val="tx1"/>
          </a:solidFill>
          <a:latin typeface="+mn-lt"/>
          <a:ea typeface="+mn-ea"/>
          <a:cs typeface="+mn-cs"/>
        </a:defRPr>
      </a:lvl6pPr>
      <a:lvl7pPr marL="10345384" algn="l" defTabSz="3448461" rtl="0" eaLnBrk="1" latinLnBrk="0" hangingPunct="1">
        <a:defRPr sz="6844" kern="1200">
          <a:solidFill>
            <a:schemeClr val="tx1"/>
          </a:solidFill>
          <a:latin typeface="+mn-lt"/>
          <a:ea typeface="+mn-ea"/>
          <a:cs typeface="+mn-cs"/>
        </a:defRPr>
      </a:lvl7pPr>
      <a:lvl8pPr marL="12069614" algn="l" defTabSz="3448461" rtl="0" eaLnBrk="1" latinLnBrk="0" hangingPunct="1">
        <a:defRPr sz="6844" kern="1200">
          <a:solidFill>
            <a:schemeClr val="tx1"/>
          </a:solidFill>
          <a:latin typeface="+mn-lt"/>
          <a:ea typeface="+mn-ea"/>
          <a:cs typeface="+mn-cs"/>
        </a:defRPr>
      </a:lvl8pPr>
      <a:lvl9pPr marL="13793845" algn="l" defTabSz="3448461" rtl="0" eaLnBrk="1" latinLnBrk="0" hangingPunct="1">
        <a:defRPr sz="684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png"/><Relationship Id="rId18" Type="http://schemas.openxmlformats.org/officeDocument/2006/relationships/image" Target="../media/image26.png"/><Relationship Id="rId3" Type="http://schemas.openxmlformats.org/officeDocument/2006/relationships/image" Target="../media/image11.png"/><Relationship Id="rId21" Type="http://schemas.openxmlformats.org/officeDocument/2006/relationships/image" Target="../media/image29.png"/><Relationship Id="rId7" Type="http://schemas.openxmlformats.org/officeDocument/2006/relationships/image" Target="../media/image15.png"/><Relationship Id="rId12" Type="http://schemas.openxmlformats.org/officeDocument/2006/relationships/image" Target="../media/image20.JPG"/><Relationship Id="rId17" Type="http://schemas.openxmlformats.org/officeDocument/2006/relationships/image" Target="../media/image25.png"/><Relationship Id="rId2" Type="http://schemas.openxmlformats.org/officeDocument/2006/relationships/notesSlide" Target="../notesSlides/notesSlide1.xml"/><Relationship Id="rId16" Type="http://schemas.openxmlformats.org/officeDocument/2006/relationships/image" Target="../media/image24.png"/><Relationship Id="rId20"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14.png"/><Relationship Id="rId11" Type="http://schemas.openxmlformats.org/officeDocument/2006/relationships/image" Target="../media/image19.png"/><Relationship Id="rId24" Type="http://schemas.openxmlformats.org/officeDocument/2006/relationships/image" Target="../media/image32.png"/><Relationship Id="rId5" Type="http://schemas.openxmlformats.org/officeDocument/2006/relationships/image" Target="../media/image13.png"/><Relationship Id="rId15" Type="http://schemas.openxmlformats.org/officeDocument/2006/relationships/image" Target="../media/image23.png"/><Relationship Id="rId23" Type="http://schemas.openxmlformats.org/officeDocument/2006/relationships/image" Target="../media/image31.png"/><Relationship Id="rId10" Type="http://schemas.openxmlformats.org/officeDocument/2006/relationships/image" Target="../media/image18.png"/><Relationship Id="rId19" Type="http://schemas.openxmlformats.org/officeDocument/2006/relationships/image" Target="../media/image27.jpg"/><Relationship Id="rId4" Type="http://schemas.openxmlformats.org/officeDocument/2006/relationships/image" Target="../media/image12.png"/><Relationship Id="rId9" Type="http://schemas.openxmlformats.org/officeDocument/2006/relationships/image" Target="../media/image17.png"/><Relationship Id="rId14" Type="http://schemas.openxmlformats.org/officeDocument/2006/relationships/image" Target="../media/image22.png"/><Relationship Id="rId22"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9" name="Picture 138">
            <a:extLst>
              <a:ext uri="{FF2B5EF4-FFF2-40B4-BE49-F238E27FC236}">
                <a16:creationId xmlns:a16="http://schemas.microsoft.com/office/drawing/2014/main" id="{4A148712-3750-4BF4-A0B0-6B57227DD3E7}"/>
              </a:ext>
            </a:extLst>
          </p:cNvPr>
          <p:cNvPicPr>
            <a:picLocks noChangeAspect="1"/>
          </p:cNvPicPr>
          <p:nvPr/>
        </p:nvPicPr>
        <p:blipFill rotWithShape="1">
          <a:blip r:embed="rId3">
            <a:alphaModFix amt="47000"/>
          </a:blip>
          <a:srcRect t="17504" b="18572"/>
          <a:stretch/>
        </p:blipFill>
        <p:spPr>
          <a:xfrm>
            <a:off x="0" y="-19020"/>
            <a:ext cx="40274851" cy="4147809"/>
          </a:xfrm>
          <a:prstGeom prst="rect">
            <a:avLst/>
          </a:prstGeom>
          <a:effectLst>
            <a:reflection endPos="65000" dist="50800" dir="5400000" sy="-100000" algn="bl" rotWithShape="0"/>
          </a:effectLst>
        </p:spPr>
      </p:pic>
      <p:sp>
        <p:nvSpPr>
          <p:cNvPr id="2" name="Text Placeholder 1"/>
          <p:cNvSpPr>
            <a:spLocks noGrp="1"/>
          </p:cNvSpPr>
          <p:nvPr>
            <p:ph type="body" sz="quarter" idx="10"/>
          </p:nvPr>
        </p:nvSpPr>
        <p:spPr>
          <a:xfrm>
            <a:off x="11509396" y="11137543"/>
            <a:ext cx="10455118" cy="9285619"/>
          </a:xfrm>
        </p:spPr>
        <p:txBody>
          <a:bodyPr/>
          <a:lstStyle/>
          <a:p>
            <a:pPr algn="ctr"/>
            <a:r>
              <a:rPr lang="en-US" sz="4000" b="1" u="sng" dirty="0">
                <a:solidFill>
                  <a:schemeClr val="tx1"/>
                </a:solidFill>
              </a:rPr>
              <a:t>Methods:</a:t>
            </a:r>
          </a:p>
          <a:p>
            <a:pPr marL="349254" indent="-349254">
              <a:buFont typeface="Arial" panose="020B0604020202020204" pitchFamily="34" charset="0"/>
              <a:buChar char="•"/>
            </a:pPr>
            <a:r>
              <a:rPr lang="en-US" sz="3600" dirty="0">
                <a:solidFill>
                  <a:schemeClr val="tx1"/>
                </a:solidFill>
              </a:rPr>
              <a:t>Dual mobile and stationary sampling approaches allow targeting of specific smoke plumes while also providing power for auxiliary measurements. </a:t>
            </a:r>
          </a:p>
          <a:p>
            <a:pPr marL="349254" indent="-349254">
              <a:buFont typeface="Arial" panose="020B0604020202020204" pitchFamily="34" charset="0"/>
              <a:buChar char="•"/>
            </a:pPr>
            <a:r>
              <a:rPr lang="en-US" sz="3600" dirty="0">
                <a:solidFill>
                  <a:schemeClr val="tx1"/>
                </a:solidFill>
              </a:rPr>
              <a:t>Gas phase data was collected using a Mist Chamber Ion Chromatograph (MC/IC) at 5-minute resolution and samples were analyzed </a:t>
            </a:r>
            <a:r>
              <a:rPr lang="en-US" sz="3600" i="1" dirty="0">
                <a:solidFill>
                  <a:schemeClr val="tx1"/>
                </a:solidFill>
              </a:rPr>
              <a:t>in situ</a:t>
            </a:r>
            <a:r>
              <a:rPr lang="en-US" sz="3600" dirty="0">
                <a:solidFill>
                  <a:schemeClr val="tx1"/>
                </a:solidFill>
              </a:rPr>
              <a:t>.</a:t>
            </a:r>
          </a:p>
          <a:p>
            <a:pPr marL="419105" indent="-419105">
              <a:buFont typeface="Arial" panose="020B0604020202020204" pitchFamily="34" charset="0"/>
              <a:buChar char="•"/>
            </a:pPr>
            <a:r>
              <a:rPr lang="en-US" sz="3600" dirty="0">
                <a:solidFill>
                  <a:schemeClr val="tx1"/>
                </a:solidFill>
              </a:rPr>
              <a:t>Emissions from the Rabbit Foot Fire in the Challis-Salmon National Forest were targeted (August 6</a:t>
            </a:r>
            <a:r>
              <a:rPr lang="en-US" sz="3600" baseline="30000" dirty="0">
                <a:solidFill>
                  <a:schemeClr val="tx1"/>
                </a:solidFill>
              </a:rPr>
              <a:t>th</a:t>
            </a:r>
            <a:r>
              <a:rPr lang="en-US" sz="3600" dirty="0">
                <a:solidFill>
                  <a:schemeClr val="tx1"/>
                </a:solidFill>
              </a:rPr>
              <a:t> –August 19</a:t>
            </a:r>
            <a:r>
              <a:rPr lang="en-US" sz="3600" baseline="30000" dirty="0">
                <a:solidFill>
                  <a:schemeClr val="tx1"/>
                </a:solidFill>
              </a:rPr>
              <a:t>th</a:t>
            </a:r>
            <a:r>
              <a:rPr lang="en-US" sz="3600" dirty="0">
                <a:solidFill>
                  <a:schemeClr val="tx1"/>
                </a:solidFill>
              </a:rPr>
              <a:t>, 2018), via Morgan Creek Road (MCR) (Figure 4). </a:t>
            </a:r>
          </a:p>
          <a:p>
            <a:endParaRPr lang="en-US" sz="3600" dirty="0">
              <a:solidFill>
                <a:schemeClr val="tx1"/>
              </a:solidFill>
            </a:endParaRPr>
          </a:p>
          <a:p>
            <a:pPr marL="349254" indent="-349254">
              <a:buFont typeface="Arial" panose="020B0604020202020204" pitchFamily="34" charset="0"/>
              <a:buChar char="•"/>
            </a:pPr>
            <a:endParaRPr lang="en-US" sz="3600" dirty="0">
              <a:solidFill>
                <a:schemeClr val="tx1"/>
              </a:solidFill>
            </a:endParaRPr>
          </a:p>
          <a:p>
            <a:pPr marL="349254" indent="-349254">
              <a:buFont typeface="Arial" panose="020B0604020202020204" pitchFamily="34" charset="0"/>
              <a:buChar char="•"/>
            </a:pPr>
            <a:endParaRPr lang="en-US" sz="3600" dirty="0">
              <a:solidFill>
                <a:schemeClr val="tx1"/>
              </a:solidFill>
            </a:endParaRPr>
          </a:p>
          <a:p>
            <a:pPr marL="349254" indent="-349254">
              <a:buFont typeface="Arial" panose="020B0604020202020204" pitchFamily="34" charset="0"/>
              <a:buChar char="•"/>
            </a:pPr>
            <a:endParaRPr lang="en-US" sz="3600" dirty="0">
              <a:solidFill>
                <a:schemeClr val="tx1"/>
              </a:solidFill>
            </a:endParaRPr>
          </a:p>
        </p:txBody>
      </p:sp>
      <p:sp>
        <p:nvSpPr>
          <p:cNvPr id="5" name="Text Placeholder 4"/>
          <p:cNvSpPr>
            <a:spLocks noGrp="1"/>
          </p:cNvSpPr>
          <p:nvPr>
            <p:ph type="body" sz="quarter" idx="21"/>
          </p:nvPr>
        </p:nvSpPr>
        <p:spPr>
          <a:xfrm>
            <a:off x="475919" y="4683669"/>
            <a:ext cx="10142410" cy="10264348"/>
          </a:xfrm>
        </p:spPr>
        <p:txBody>
          <a:bodyPr/>
          <a:lstStyle/>
          <a:p>
            <a:pPr algn="ctr"/>
            <a:r>
              <a:rPr lang="en-US" sz="3500" b="1" u="sng" dirty="0">
                <a:solidFill>
                  <a:schemeClr val="tx1"/>
                </a:solidFill>
              </a:rPr>
              <a:t>Background:</a:t>
            </a:r>
          </a:p>
          <a:p>
            <a:pPr marL="349254" indent="-349254">
              <a:buFont typeface="Arial" panose="020B0604020202020204" pitchFamily="34" charset="0"/>
              <a:buChar char="•"/>
            </a:pPr>
            <a:r>
              <a:rPr lang="en-US" sz="3500" dirty="0">
                <a:solidFill>
                  <a:schemeClr val="tx1"/>
                </a:solidFill>
              </a:rPr>
              <a:t>As a part of Western Wildfire Experiments for Cloud Chemistry, Aerosol Absorption, and Nitrogen (WE-CAN) 2018 we employed ground based mobile sampling to investigate the influence of western wildfires on atmospheric chemistry.</a:t>
            </a:r>
          </a:p>
          <a:p>
            <a:pPr marL="349254" indent="-349254">
              <a:buFont typeface="Arial" panose="020B0604020202020204" pitchFamily="34" charset="0"/>
              <a:buChar char="•"/>
            </a:pPr>
            <a:r>
              <a:rPr lang="en-US" sz="3500" dirty="0">
                <a:solidFill>
                  <a:schemeClr val="tx1"/>
                </a:solidFill>
              </a:rPr>
              <a:t>Reactive nitrogen species are of interest as they play crucial roles in photolysis driven chemistry and are precursors to several reservoir species the can be transported long distances (Figure 1).</a:t>
            </a:r>
          </a:p>
          <a:p>
            <a:pPr marL="349254" indent="-349254">
              <a:buFont typeface="Arial" panose="020B0604020202020204" pitchFamily="34" charset="0"/>
              <a:buChar char="•"/>
            </a:pPr>
            <a:r>
              <a:rPr lang="en-US" sz="3500" dirty="0">
                <a:solidFill>
                  <a:schemeClr val="tx1"/>
                </a:solidFill>
              </a:rPr>
              <a:t>Nitrous Acid (HONO) is an important primary emission, on the order of 5-20% of NO</a:t>
            </a:r>
            <a:r>
              <a:rPr lang="en-US" sz="3500" baseline="-25000" dirty="0">
                <a:solidFill>
                  <a:schemeClr val="tx1"/>
                </a:solidFill>
              </a:rPr>
              <a:t>x</a:t>
            </a:r>
            <a:r>
              <a:rPr lang="en-US" sz="3500" dirty="0">
                <a:solidFill>
                  <a:schemeClr val="tx1"/>
                </a:solidFill>
              </a:rPr>
              <a:t> emission with additional production in fresh plumes (Figure 2). </a:t>
            </a:r>
          </a:p>
          <a:p>
            <a:pPr marL="349254" indent="-349254">
              <a:buFont typeface="Arial" panose="020B0604020202020204" pitchFamily="34" charset="0"/>
              <a:buChar char="•"/>
            </a:pPr>
            <a:r>
              <a:rPr lang="en-US" sz="3500" dirty="0">
                <a:solidFill>
                  <a:schemeClr val="tx1"/>
                </a:solidFill>
              </a:rPr>
              <a:t>Nitric Acid (HNO</a:t>
            </a:r>
            <a:r>
              <a:rPr lang="en-US" sz="3500" baseline="-25000" dirty="0">
                <a:solidFill>
                  <a:schemeClr val="tx1"/>
                </a:solidFill>
              </a:rPr>
              <a:t>3</a:t>
            </a:r>
            <a:r>
              <a:rPr lang="en-US" sz="3500" dirty="0">
                <a:solidFill>
                  <a:schemeClr val="tx1"/>
                </a:solidFill>
              </a:rPr>
              <a:t>), peroxyacyl nitrates (PAN), and nitrate (p-NO</a:t>
            </a:r>
            <a:r>
              <a:rPr lang="en-US" sz="3500" baseline="-25000" dirty="0">
                <a:solidFill>
                  <a:schemeClr val="tx1"/>
                </a:solidFill>
              </a:rPr>
              <a:t>3</a:t>
            </a:r>
            <a:r>
              <a:rPr lang="en-US" sz="3500" baseline="30000" dirty="0">
                <a:solidFill>
                  <a:schemeClr val="tx1"/>
                </a:solidFill>
              </a:rPr>
              <a:t>- </a:t>
            </a:r>
            <a:r>
              <a:rPr lang="en-US" sz="3500" dirty="0">
                <a:solidFill>
                  <a:schemeClr val="tx1"/>
                </a:solidFill>
              </a:rPr>
              <a:t>), are secondary emissions, formed from the interactions of nonmethane hydrocarbons (NMOC’s), NO</a:t>
            </a:r>
            <a:r>
              <a:rPr lang="en-US" sz="3500" baseline="-25000" dirty="0">
                <a:solidFill>
                  <a:schemeClr val="tx1"/>
                </a:solidFill>
              </a:rPr>
              <a:t>x</a:t>
            </a:r>
            <a:r>
              <a:rPr lang="en-US" sz="3500" dirty="0">
                <a:solidFill>
                  <a:schemeClr val="tx1"/>
                </a:solidFill>
              </a:rPr>
              <a:t>, water vapor and sunlight, and play important roles in smoke plume chemistry (Figure 1).</a:t>
            </a:r>
          </a:p>
        </p:txBody>
      </p:sp>
      <p:sp>
        <p:nvSpPr>
          <p:cNvPr id="7" name="Text Placeholder 6"/>
          <p:cNvSpPr>
            <a:spLocks noGrp="1"/>
          </p:cNvSpPr>
          <p:nvPr>
            <p:ph type="body" sz="quarter" idx="23"/>
          </p:nvPr>
        </p:nvSpPr>
        <p:spPr>
          <a:xfrm>
            <a:off x="24040403" y="4679254"/>
            <a:ext cx="16291469" cy="1379993"/>
          </a:xfrm>
        </p:spPr>
        <p:txBody>
          <a:bodyPr/>
          <a:lstStyle/>
          <a:p>
            <a:pPr algn="ctr"/>
            <a:r>
              <a:rPr lang="en-US" sz="3667" b="1" u="sng" dirty="0">
                <a:solidFill>
                  <a:schemeClr val="tx1"/>
                </a:solidFill>
              </a:rPr>
              <a:t>Preliminary Results: </a:t>
            </a:r>
            <a:r>
              <a:rPr lang="en-US" sz="3667" dirty="0">
                <a:solidFill>
                  <a:schemeClr val="tx1"/>
                </a:solidFill>
              </a:rPr>
              <a:t>HONO and HNO</a:t>
            </a:r>
            <a:r>
              <a:rPr lang="en-US" sz="3667" baseline="-25000" dirty="0">
                <a:solidFill>
                  <a:schemeClr val="tx1"/>
                </a:solidFill>
              </a:rPr>
              <a:t>3</a:t>
            </a:r>
            <a:r>
              <a:rPr lang="en-US" sz="3667" dirty="0">
                <a:solidFill>
                  <a:schemeClr val="tx1"/>
                </a:solidFill>
              </a:rPr>
              <a:t> from the MC/IC.</a:t>
            </a:r>
          </a:p>
          <a:p>
            <a:pPr marL="349254" indent="-349254">
              <a:buFont typeface="Arial" panose="020B0604020202020204" pitchFamily="34" charset="0"/>
              <a:buChar char="•"/>
            </a:pPr>
            <a:endParaRPr lang="en-US" sz="3667" dirty="0">
              <a:solidFill>
                <a:schemeClr val="tx1"/>
              </a:solidFill>
            </a:endParaRPr>
          </a:p>
        </p:txBody>
      </p:sp>
      <p:sp>
        <p:nvSpPr>
          <p:cNvPr id="15" name="Text Placeholder 14"/>
          <p:cNvSpPr>
            <a:spLocks noGrp="1"/>
          </p:cNvSpPr>
          <p:nvPr>
            <p:ph type="body" sz="quarter" idx="96"/>
          </p:nvPr>
        </p:nvSpPr>
        <p:spPr>
          <a:xfrm>
            <a:off x="606488" y="20684627"/>
            <a:ext cx="8852693" cy="5407634"/>
          </a:xfrm>
        </p:spPr>
        <p:txBody>
          <a:bodyPr/>
          <a:lstStyle/>
          <a:p>
            <a:pPr lvl="0" algn="ctr" fontAlgn="base"/>
            <a:r>
              <a:rPr lang="en-US" sz="4000" b="1" u="sng" dirty="0">
                <a:solidFill>
                  <a:schemeClr val="tx1"/>
                </a:solidFill>
              </a:rPr>
              <a:t>Research Objectives:</a:t>
            </a:r>
          </a:p>
          <a:p>
            <a:pPr marL="419105" indent="-419105" fontAlgn="base">
              <a:buFont typeface="Arial" panose="020B0604020202020204" pitchFamily="34" charset="0"/>
              <a:buChar char="•"/>
            </a:pPr>
            <a:r>
              <a:rPr lang="en-US" sz="3600" dirty="0">
                <a:solidFill>
                  <a:schemeClr val="tx1"/>
                </a:solidFill>
              </a:rPr>
              <a:t>Track the primary emissions, secondary formation pathways, and diurnal cycles of NO</a:t>
            </a:r>
            <a:r>
              <a:rPr lang="en-US" sz="3600" baseline="-25000" dirty="0">
                <a:solidFill>
                  <a:schemeClr val="tx1"/>
                </a:solidFill>
              </a:rPr>
              <a:t>x </a:t>
            </a:r>
            <a:r>
              <a:rPr lang="en-US" sz="3600" dirty="0">
                <a:solidFill>
                  <a:schemeClr val="tx1"/>
                </a:solidFill>
              </a:rPr>
              <a:t>,HNO</a:t>
            </a:r>
            <a:r>
              <a:rPr lang="en-US" sz="3600" baseline="-25000" dirty="0">
                <a:solidFill>
                  <a:schemeClr val="tx1"/>
                </a:solidFill>
              </a:rPr>
              <a:t>3</a:t>
            </a:r>
            <a:r>
              <a:rPr lang="en-US" sz="3600" dirty="0">
                <a:solidFill>
                  <a:schemeClr val="tx1"/>
                </a:solidFill>
              </a:rPr>
              <a:t>, HONO, and p-NO</a:t>
            </a:r>
            <a:r>
              <a:rPr lang="en-US" sz="3600" baseline="-25000" dirty="0">
                <a:solidFill>
                  <a:schemeClr val="tx1"/>
                </a:solidFill>
              </a:rPr>
              <a:t>3</a:t>
            </a:r>
            <a:r>
              <a:rPr lang="en-US" sz="3600" baseline="30000" dirty="0">
                <a:solidFill>
                  <a:schemeClr val="tx1"/>
                </a:solidFill>
              </a:rPr>
              <a:t>-</a:t>
            </a:r>
            <a:r>
              <a:rPr lang="en-US" sz="3600" dirty="0">
                <a:solidFill>
                  <a:schemeClr val="tx1"/>
                </a:solidFill>
              </a:rPr>
              <a:t>.</a:t>
            </a:r>
          </a:p>
          <a:p>
            <a:pPr marL="419105" indent="-419105" fontAlgn="base">
              <a:buFont typeface="Arial" panose="020B0604020202020204" pitchFamily="34" charset="0"/>
              <a:buChar char="•"/>
            </a:pPr>
            <a:r>
              <a:rPr lang="en-US" sz="3600" dirty="0">
                <a:solidFill>
                  <a:schemeClr val="tx1"/>
                </a:solidFill>
              </a:rPr>
              <a:t>Assess the relative abundances of p-NO</a:t>
            </a:r>
            <a:r>
              <a:rPr lang="en-US" sz="3600" baseline="-25000" dirty="0">
                <a:solidFill>
                  <a:schemeClr val="tx1"/>
                </a:solidFill>
              </a:rPr>
              <a:t>3</a:t>
            </a:r>
            <a:r>
              <a:rPr lang="en-US" sz="3600" baseline="30000" dirty="0">
                <a:solidFill>
                  <a:schemeClr val="tx1"/>
                </a:solidFill>
              </a:rPr>
              <a:t>-</a:t>
            </a:r>
            <a:r>
              <a:rPr lang="en-US" sz="3600" dirty="0">
                <a:solidFill>
                  <a:schemeClr val="tx1"/>
                </a:solidFill>
              </a:rPr>
              <a:t> , HONO, HNO</a:t>
            </a:r>
            <a:r>
              <a:rPr lang="en-US" sz="3600" baseline="-25000" dirty="0">
                <a:solidFill>
                  <a:schemeClr val="tx1"/>
                </a:solidFill>
              </a:rPr>
              <a:t>3</a:t>
            </a:r>
            <a:r>
              <a:rPr lang="en-US" sz="3600" dirty="0">
                <a:solidFill>
                  <a:schemeClr val="tx1"/>
                </a:solidFill>
              </a:rPr>
              <a:t> and NO</a:t>
            </a:r>
            <a:r>
              <a:rPr lang="en-US" sz="3600" baseline="-25000" dirty="0">
                <a:solidFill>
                  <a:schemeClr val="tx1"/>
                </a:solidFill>
              </a:rPr>
              <a:t>x</a:t>
            </a:r>
            <a:r>
              <a:rPr lang="en-US" sz="3600" dirty="0">
                <a:solidFill>
                  <a:schemeClr val="tx1"/>
                </a:solidFill>
              </a:rPr>
              <a:t> in aged plumes and in background, regional air during no/low burning influence, and during day and night time plumes.</a:t>
            </a:r>
          </a:p>
        </p:txBody>
      </p:sp>
      <p:sp>
        <p:nvSpPr>
          <p:cNvPr id="18" name="Text Placeholder 17"/>
          <p:cNvSpPr>
            <a:spLocks noGrp="1"/>
          </p:cNvSpPr>
          <p:nvPr>
            <p:ph type="body" sz="quarter" idx="150"/>
          </p:nvPr>
        </p:nvSpPr>
        <p:spPr>
          <a:xfrm>
            <a:off x="4981303" y="1776808"/>
            <a:ext cx="30270995" cy="1196460"/>
          </a:xfrm>
        </p:spPr>
        <p:txBody>
          <a:bodyPr>
            <a:normAutofit/>
          </a:bodyPr>
          <a:lstStyle/>
          <a:p>
            <a:r>
              <a:rPr lang="en-US" sz="4400" baseline="30000" dirty="0">
                <a:latin typeface="Times New Roman" panose="02020603050405020304" pitchFamily="18" charset="0"/>
                <a:cs typeface="Times New Roman" panose="02020603050405020304" pitchFamily="18" charset="0"/>
              </a:rPr>
              <a:t>1</a:t>
            </a:r>
            <a:r>
              <a:rPr lang="en-US" sz="4400" dirty="0">
                <a:latin typeface="Times New Roman" panose="02020603050405020304" pitchFamily="18" charset="0"/>
                <a:cs typeface="Times New Roman" panose="02020603050405020304" pitchFamily="18" charset="0"/>
              </a:rPr>
              <a:t>Hannah R. Munro, </a:t>
            </a:r>
            <a:r>
              <a:rPr lang="en-US" sz="4400" baseline="30000" dirty="0">
                <a:latin typeface="Times New Roman" panose="02020603050405020304" pitchFamily="18" charset="0"/>
                <a:cs typeface="Times New Roman" panose="02020603050405020304" pitchFamily="18" charset="0"/>
              </a:rPr>
              <a:t>1</a:t>
            </a:r>
            <a:r>
              <a:rPr lang="en-US" sz="4400" dirty="0">
                <a:latin typeface="Times New Roman" panose="02020603050405020304" pitchFamily="18" charset="0"/>
                <a:cs typeface="Times New Roman" panose="02020603050405020304" pitchFamily="18" charset="0"/>
              </a:rPr>
              <a:t>Eric M. Scheuer, </a:t>
            </a:r>
            <a:r>
              <a:rPr lang="en-US" sz="4400" baseline="30000" dirty="0">
                <a:latin typeface="Times New Roman" panose="02020603050405020304" pitchFamily="18" charset="0"/>
                <a:cs typeface="Times New Roman" panose="02020603050405020304" pitchFamily="18" charset="0"/>
              </a:rPr>
              <a:t>1</a:t>
            </a:r>
            <a:r>
              <a:rPr lang="en-US" sz="4400" dirty="0">
                <a:latin typeface="Times New Roman" panose="02020603050405020304" pitchFamily="18" charset="0"/>
                <a:cs typeface="Times New Roman" panose="02020603050405020304" pitchFamily="18" charset="0"/>
              </a:rPr>
              <a:t>Eric W. Heim, </a:t>
            </a:r>
            <a:r>
              <a:rPr lang="en-US" sz="4400" baseline="30000" dirty="0">
                <a:latin typeface="Times New Roman" panose="02020603050405020304" pitchFamily="18" charset="0"/>
                <a:cs typeface="Times New Roman" panose="02020603050405020304" pitchFamily="18" charset="0"/>
              </a:rPr>
              <a:t>2</a:t>
            </a:r>
            <a:r>
              <a:rPr lang="en-US" sz="4400" dirty="0">
                <a:latin typeface="Times New Roman" panose="02020603050405020304" pitchFamily="18" charset="0"/>
                <a:cs typeface="Times New Roman" panose="02020603050405020304" pitchFamily="18" charset="0"/>
              </a:rPr>
              <a:t>Jiajue Chai, </a:t>
            </a:r>
            <a:r>
              <a:rPr lang="en-US" sz="4400" baseline="30000" dirty="0">
                <a:latin typeface="Times New Roman" panose="02020603050405020304" pitchFamily="18" charset="0"/>
                <a:cs typeface="Times New Roman" panose="02020603050405020304" pitchFamily="18" charset="0"/>
              </a:rPr>
              <a:t>2</a:t>
            </a:r>
            <a:r>
              <a:rPr lang="en-US" sz="4400" dirty="0">
                <a:latin typeface="Times New Roman" panose="02020603050405020304" pitchFamily="18" charset="0"/>
                <a:cs typeface="Times New Roman" panose="02020603050405020304" pitchFamily="18" charset="0"/>
              </a:rPr>
              <a:t>Wendell W. Walters,</a:t>
            </a:r>
            <a:r>
              <a:rPr lang="en-US" sz="4400" baseline="30000" dirty="0">
                <a:latin typeface="Times New Roman" panose="02020603050405020304" pitchFamily="18" charset="0"/>
                <a:cs typeface="Times New Roman" panose="02020603050405020304" pitchFamily="18" charset="0"/>
              </a:rPr>
              <a:t> 2</a:t>
            </a:r>
            <a:r>
              <a:rPr lang="en-US" sz="4400" dirty="0">
                <a:latin typeface="Times New Roman" panose="02020603050405020304" pitchFamily="18" charset="0"/>
                <a:cs typeface="Times New Roman" panose="02020603050405020304" pitchFamily="18" charset="0"/>
              </a:rPr>
              <a:t>Meredith Hastings, </a:t>
            </a:r>
            <a:r>
              <a:rPr lang="en-US" sz="4400" baseline="30000" dirty="0">
                <a:latin typeface="Times New Roman" panose="02020603050405020304" pitchFamily="18" charset="0"/>
                <a:cs typeface="Times New Roman" panose="02020603050405020304" pitchFamily="18" charset="0"/>
              </a:rPr>
              <a:t>1</a:t>
            </a:r>
            <a:r>
              <a:rPr lang="en-US" sz="4400" dirty="0">
                <a:latin typeface="Times New Roman" panose="02020603050405020304" pitchFamily="18" charset="0"/>
                <a:cs typeface="Times New Roman" panose="02020603050405020304" pitchFamily="18" charset="0"/>
              </a:rPr>
              <a:t>Jack E. Dibb</a:t>
            </a:r>
            <a:endParaRPr lang="en-US" sz="4400" dirty="0">
              <a:solidFill>
                <a:schemeClr val="accent5">
                  <a:lumMod val="50000"/>
                </a:schemeClr>
              </a:solidFill>
              <a:latin typeface="Times New Roman" panose="02020603050405020304" pitchFamily="18" charset="0"/>
              <a:cs typeface="Times New Roman" panose="02020603050405020304" pitchFamily="18" charset="0"/>
            </a:endParaRPr>
          </a:p>
        </p:txBody>
      </p:sp>
      <p:sp>
        <p:nvSpPr>
          <p:cNvPr id="19" name="Text Placeholder 18"/>
          <p:cNvSpPr>
            <a:spLocks noGrp="1"/>
          </p:cNvSpPr>
          <p:nvPr>
            <p:ph type="body" sz="quarter" idx="195"/>
          </p:nvPr>
        </p:nvSpPr>
        <p:spPr>
          <a:xfrm>
            <a:off x="4981303" y="2962887"/>
            <a:ext cx="30270995" cy="1269110"/>
          </a:xfrm>
        </p:spPr>
        <p:txBody>
          <a:bodyPr/>
          <a:lstStyle/>
          <a:p>
            <a:r>
              <a:rPr lang="en-US" baseline="30000" dirty="0">
                <a:solidFill>
                  <a:schemeClr val="accent5">
                    <a:lumMod val="50000"/>
                  </a:schemeClr>
                </a:solidFill>
                <a:latin typeface="Times New Roman" panose="02020603050405020304" pitchFamily="18" charset="0"/>
                <a:cs typeface="Times New Roman" panose="02020603050405020304" pitchFamily="18" charset="0"/>
              </a:rPr>
              <a:t>1</a:t>
            </a:r>
            <a:r>
              <a:rPr lang="en-US" dirty="0">
                <a:solidFill>
                  <a:schemeClr val="accent5">
                    <a:lumMod val="50000"/>
                  </a:schemeClr>
                </a:solidFill>
                <a:latin typeface="Times New Roman" panose="02020603050405020304" pitchFamily="18" charset="0"/>
                <a:cs typeface="Times New Roman" panose="02020603050405020304" pitchFamily="18" charset="0"/>
              </a:rPr>
              <a:t>University of New Hampshire Durham NH, USA, </a:t>
            </a:r>
            <a:r>
              <a:rPr lang="en-US" baseline="30000" dirty="0">
                <a:solidFill>
                  <a:schemeClr val="accent5">
                    <a:lumMod val="50000"/>
                  </a:schemeClr>
                </a:solidFill>
                <a:latin typeface="Times New Roman" panose="02020603050405020304" pitchFamily="18" charset="0"/>
                <a:cs typeface="Times New Roman" panose="02020603050405020304" pitchFamily="18" charset="0"/>
              </a:rPr>
              <a:t>2</a:t>
            </a:r>
            <a:r>
              <a:rPr lang="en-US" dirty="0">
                <a:solidFill>
                  <a:schemeClr val="accent5">
                    <a:lumMod val="50000"/>
                  </a:schemeClr>
                </a:solidFill>
                <a:latin typeface="Times New Roman" panose="02020603050405020304" pitchFamily="18" charset="0"/>
                <a:cs typeface="Times New Roman" panose="02020603050405020304" pitchFamily="18" charset="0"/>
              </a:rPr>
              <a:t>Brown University Providence RI, USA</a:t>
            </a:r>
          </a:p>
        </p:txBody>
      </p:sp>
      <p:sp>
        <p:nvSpPr>
          <p:cNvPr id="20" name="Text Placeholder 19"/>
          <p:cNvSpPr>
            <a:spLocks noGrp="1"/>
          </p:cNvSpPr>
          <p:nvPr>
            <p:ph type="body" sz="quarter" idx="196"/>
          </p:nvPr>
        </p:nvSpPr>
        <p:spPr>
          <a:xfrm>
            <a:off x="1568246" y="360268"/>
            <a:ext cx="36403663" cy="1668828"/>
          </a:xfrm>
        </p:spPr>
        <p:txBody>
          <a:bodyPr>
            <a:noAutofit/>
          </a:bodyPr>
          <a:lstStyle/>
          <a:p>
            <a:r>
              <a:rPr lang="en-US" sz="6500" dirty="0">
                <a:solidFill>
                  <a:schemeClr val="accent5">
                    <a:lumMod val="50000"/>
                  </a:schemeClr>
                </a:solidFill>
                <a:latin typeface="Times New Roman" panose="02020603050405020304" pitchFamily="18" charset="0"/>
                <a:cs typeface="Times New Roman" panose="02020603050405020304" pitchFamily="18" charset="0"/>
              </a:rPr>
              <a:t>Investigation of Reactive Nitrogen Chemistry in Smoke Plumes Emitted from Western Wildfires</a:t>
            </a:r>
          </a:p>
        </p:txBody>
      </p:sp>
      <p:sp>
        <p:nvSpPr>
          <p:cNvPr id="67" name="TextBox 66">
            <a:extLst>
              <a:ext uri="{FF2B5EF4-FFF2-40B4-BE49-F238E27FC236}">
                <a16:creationId xmlns:a16="http://schemas.microsoft.com/office/drawing/2014/main" id="{6B596BE4-D968-4D26-B31C-DDC8B5652AE2}"/>
              </a:ext>
            </a:extLst>
          </p:cNvPr>
          <p:cNvSpPr txBox="1"/>
          <p:nvPr/>
        </p:nvSpPr>
        <p:spPr>
          <a:xfrm>
            <a:off x="10165174" y="27268601"/>
            <a:ext cx="13333078" cy="4031873"/>
          </a:xfrm>
          <a:prstGeom prst="rect">
            <a:avLst/>
          </a:prstGeom>
          <a:noFill/>
        </p:spPr>
        <p:txBody>
          <a:bodyPr wrap="square" rtlCol="0">
            <a:spAutoFit/>
          </a:bodyPr>
          <a:lstStyle/>
          <a:p>
            <a:pPr algn="ctr"/>
            <a:r>
              <a:rPr lang="en-US" sz="4000" b="1" u="sng" dirty="0">
                <a:latin typeface="Times New Roman" panose="02020603050405020304" pitchFamily="18" charset="0"/>
                <a:cs typeface="Times New Roman" panose="02020603050405020304" pitchFamily="18" charset="0"/>
              </a:rPr>
              <a:t>Auxiliary Data:</a:t>
            </a:r>
            <a:endParaRPr lang="en-US" sz="4000" dirty="0">
              <a:latin typeface="Times New Roman" panose="02020603050405020304" pitchFamily="18" charset="0"/>
              <a:cs typeface="Times New Roman" panose="02020603050405020304" pitchFamily="18" charset="0"/>
            </a:endParaRPr>
          </a:p>
          <a:p>
            <a:pPr marL="419105" indent="-419105">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Common ions from the inlet filter on the MC/IC.</a:t>
            </a:r>
          </a:p>
          <a:p>
            <a:pPr marL="419105" indent="-419105">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CO, CO</a:t>
            </a:r>
            <a:r>
              <a:rPr lang="en-US" sz="3600" baseline="-25000" dirty="0">
                <a:latin typeface="Times New Roman" panose="02020603050405020304" pitchFamily="18" charset="0"/>
                <a:cs typeface="Times New Roman" panose="02020603050405020304" pitchFamily="18" charset="0"/>
              </a:rPr>
              <a:t>2</a:t>
            </a:r>
            <a:r>
              <a:rPr lang="en-US" sz="3600" dirty="0">
                <a:latin typeface="Times New Roman" panose="02020603050405020304" pitchFamily="18" charset="0"/>
                <a:cs typeface="Times New Roman" panose="02020603050405020304" pitchFamily="18" charset="0"/>
              </a:rPr>
              <a:t>, CH</a:t>
            </a:r>
            <a:r>
              <a:rPr lang="en-US" sz="3600" baseline="-25000" dirty="0">
                <a:latin typeface="Times New Roman" panose="02020603050405020304" pitchFamily="18" charset="0"/>
                <a:cs typeface="Times New Roman" panose="02020603050405020304" pitchFamily="18" charset="0"/>
              </a:rPr>
              <a:t>4</a:t>
            </a:r>
            <a:r>
              <a:rPr lang="en-US" sz="3600" dirty="0">
                <a:latin typeface="Times New Roman" panose="02020603050405020304" pitchFamily="18" charset="0"/>
                <a:cs typeface="Times New Roman" panose="02020603050405020304" pitchFamily="18" charset="0"/>
              </a:rPr>
              <a:t>, H</a:t>
            </a:r>
            <a:r>
              <a:rPr lang="en-US" sz="3600" baseline="-25000" dirty="0">
                <a:latin typeface="Times New Roman" panose="02020603050405020304" pitchFamily="18" charset="0"/>
                <a:cs typeface="Times New Roman" panose="02020603050405020304" pitchFamily="18" charset="0"/>
              </a:rPr>
              <a:t>2</a:t>
            </a:r>
            <a:r>
              <a:rPr lang="en-US" sz="3600" dirty="0">
                <a:latin typeface="Times New Roman" panose="02020603050405020304" pitchFamily="18" charset="0"/>
                <a:cs typeface="Times New Roman" panose="02020603050405020304" pitchFamily="18" charset="0"/>
              </a:rPr>
              <a:t>O, navigation and meteorological data from the NOAA instrument suite.</a:t>
            </a:r>
          </a:p>
          <a:p>
            <a:pPr marL="419105" indent="-419105">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Trace Metal Filters; J. Bryce’s Lab at UNH.</a:t>
            </a:r>
          </a:p>
          <a:p>
            <a:pPr marL="419105" indent="-419105">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NO</a:t>
            </a:r>
            <a:r>
              <a:rPr lang="en-US" sz="3600" baseline="-25000" dirty="0">
                <a:latin typeface="Times New Roman" panose="02020603050405020304" pitchFamily="18" charset="0"/>
                <a:cs typeface="Times New Roman" panose="02020603050405020304" pitchFamily="18" charset="0"/>
              </a:rPr>
              <a:t>x</a:t>
            </a:r>
            <a:r>
              <a:rPr lang="en-US" sz="3600" dirty="0">
                <a:latin typeface="Times New Roman" panose="02020603050405020304" pitchFamily="18" charset="0"/>
                <a:cs typeface="Times New Roman" panose="02020603050405020304" pitchFamily="18" charset="0"/>
              </a:rPr>
              <a:t> and NO</a:t>
            </a:r>
            <a:r>
              <a:rPr lang="en-US" sz="3600" baseline="-25000" dirty="0">
                <a:latin typeface="Times New Roman" panose="02020603050405020304" pitchFamily="18" charset="0"/>
                <a:cs typeface="Times New Roman" panose="02020603050405020304" pitchFamily="18" charset="0"/>
              </a:rPr>
              <a:t>y</a:t>
            </a:r>
            <a:r>
              <a:rPr lang="en-US" sz="3600" dirty="0">
                <a:latin typeface="Times New Roman" panose="02020603050405020304" pitchFamily="18" charset="0"/>
                <a:cs typeface="Times New Roman" panose="02020603050405020304" pitchFamily="18" charset="0"/>
              </a:rPr>
              <a:t> Data from Brown’s NO</a:t>
            </a:r>
            <a:r>
              <a:rPr lang="en-US" sz="3600" baseline="-25000" dirty="0">
                <a:latin typeface="Times New Roman" panose="02020603050405020304" pitchFamily="18" charset="0"/>
                <a:cs typeface="Times New Roman" panose="02020603050405020304" pitchFamily="18" charset="0"/>
              </a:rPr>
              <a:t>x</a:t>
            </a:r>
            <a:r>
              <a:rPr lang="en-US" sz="3600" dirty="0">
                <a:latin typeface="Times New Roman" panose="02020603050405020304" pitchFamily="18" charset="0"/>
                <a:cs typeface="Times New Roman" panose="02020603050405020304" pitchFamily="18" charset="0"/>
              </a:rPr>
              <a:t> BOX.</a:t>
            </a:r>
          </a:p>
          <a:p>
            <a:pPr marL="419105" indent="-419105">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NH</a:t>
            </a:r>
            <a:r>
              <a:rPr lang="en-US" sz="3600" baseline="-25000" dirty="0">
                <a:latin typeface="Times New Roman" panose="02020603050405020304" pitchFamily="18" charset="0"/>
                <a:cs typeface="Times New Roman" panose="02020603050405020304" pitchFamily="18" charset="0"/>
              </a:rPr>
              <a:t>3</a:t>
            </a:r>
            <a:r>
              <a:rPr lang="en-US" sz="3600" dirty="0">
                <a:latin typeface="Times New Roman" panose="02020603050405020304" pitchFamily="18" charset="0"/>
                <a:cs typeface="Times New Roman" panose="02020603050405020304" pitchFamily="18" charset="0"/>
              </a:rPr>
              <a:t> and  NH</a:t>
            </a:r>
            <a:r>
              <a:rPr lang="en-US" sz="3600" baseline="-25000" dirty="0">
                <a:latin typeface="Times New Roman" panose="02020603050405020304" pitchFamily="18" charset="0"/>
                <a:cs typeface="Times New Roman" panose="02020603050405020304" pitchFamily="18" charset="0"/>
              </a:rPr>
              <a:t>4 </a:t>
            </a:r>
            <a:r>
              <a:rPr lang="en-US" sz="3600" dirty="0">
                <a:latin typeface="Times New Roman" panose="02020603050405020304" pitchFamily="18" charset="0"/>
                <a:cs typeface="Times New Roman" panose="02020603050405020304" pitchFamily="18" charset="0"/>
              </a:rPr>
              <a:t> from W. Walter’s denuders at Brown University. </a:t>
            </a:r>
          </a:p>
        </p:txBody>
      </p:sp>
      <p:pic>
        <p:nvPicPr>
          <p:cNvPr id="71" name="Picture 70">
            <a:extLst>
              <a:ext uri="{FF2B5EF4-FFF2-40B4-BE49-F238E27FC236}">
                <a16:creationId xmlns:a16="http://schemas.microsoft.com/office/drawing/2014/main" id="{DF778AF1-A1F4-4A7E-ABE2-0A635DBCD83E}"/>
              </a:ext>
            </a:extLst>
          </p:cNvPr>
          <p:cNvPicPr>
            <a:picLocks noChangeAspect="1"/>
          </p:cNvPicPr>
          <p:nvPr/>
        </p:nvPicPr>
        <p:blipFill>
          <a:blip r:embed="rId4"/>
          <a:stretch>
            <a:fillRect/>
          </a:stretch>
        </p:blipFill>
        <p:spPr>
          <a:xfrm>
            <a:off x="1502671" y="15973359"/>
            <a:ext cx="6935564" cy="3234694"/>
          </a:xfrm>
          <a:prstGeom prst="rect">
            <a:avLst/>
          </a:prstGeom>
          <a:solidFill>
            <a:schemeClr val="bg1"/>
          </a:solidFill>
        </p:spPr>
      </p:pic>
      <p:pic>
        <p:nvPicPr>
          <p:cNvPr id="72" name="Picture 71">
            <a:extLst>
              <a:ext uri="{FF2B5EF4-FFF2-40B4-BE49-F238E27FC236}">
                <a16:creationId xmlns:a16="http://schemas.microsoft.com/office/drawing/2014/main" id="{24D74C06-734F-4EEA-9219-59CEACA09077}"/>
              </a:ext>
            </a:extLst>
          </p:cNvPr>
          <p:cNvPicPr>
            <a:picLocks noChangeAspect="1"/>
          </p:cNvPicPr>
          <p:nvPr/>
        </p:nvPicPr>
        <p:blipFill>
          <a:blip r:embed="rId5"/>
          <a:stretch>
            <a:fillRect/>
          </a:stretch>
        </p:blipFill>
        <p:spPr>
          <a:xfrm>
            <a:off x="334224" y="1537332"/>
            <a:ext cx="1486965" cy="1486965"/>
          </a:xfrm>
          <a:prstGeom prst="rect">
            <a:avLst/>
          </a:prstGeom>
        </p:spPr>
      </p:pic>
      <p:pic>
        <p:nvPicPr>
          <p:cNvPr id="73" name="Picture 72">
            <a:extLst>
              <a:ext uri="{FF2B5EF4-FFF2-40B4-BE49-F238E27FC236}">
                <a16:creationId xmlns:a16="http://schemas.microsoft.com/office/drawing/2014/main" id="{DB0D4379-9578-4D12-B4EC-51D1C886598A}"/>
              </a:ext>
            </a:extLst>
          </p:cNvPr>
          <p:cNvPicPr>
            <a:picLocks noChangeAspect="1"/>
          </p:cNvPicPr>
          <p:nvPr/>
        </p:nvPicPr>
        <p:blipFill>
          <a:blip r:embed="rId6"/>
          <a:stretch>
            <a:fillRect/>
          </a:stretch>
        </p:blipFill>
        <p:spPr>
          <a:xfrm>
            <a:off x="3576884" y="1634104"/>
            <a:ext cx="932020" cy="1388710"/>
          </a:xfrm>
          <a:prstGeom prst="rect">
            <a:avLst/>
          </a:prstGeom>
        </p:spPr>
      </p:pic>
      <p:pic>
        <p:nvPicPr>
          <p:cNvPr id="74" name="Picture 73">
            <a:extLst>
              <a:ext uri="{FF2B5EF4-FFF2-40B4-BE49-F238E27FC236}">
                <a16:creationId xmlns:a16="http://schemas.microsoft.com/office/drawing/2014/main" id="{EC0EA099-381A-40EB-BDAB-D57D6788FD07}"/>
              </a:ext>
            </a:extLst>
          </p:cNvPr>
          <p:cNvPicPr>
            <a:picLocks noChangeAspect="1"/>
          </p:cNvPicPr>
          <p:nvPr/>
        </p:nvPicPr>
        <p:blipFill>
          <a:blip r:embed="rId7"/>
          <a:stretch>
            <a:fillRect/>
          </a:stretch>
        </p:blipFill>
        <p:spPr>
          <a:xfrm>
            <a:off x="35965318" y="1560043"/>
            <a:ext cx="1832864" cy="1374648"/>
          </a:xfrm>
          <a:prstGeom prst="rect">
            <a:avLst/>
          </a:prstGeom>
        </p:spPr>
      </p:pic>
      <p:pic>
        <p:nvPicPr>
          <p:cNvPr id="75" name="Picture 74">
            <a:extLst>
              <a:ext uri="{FF2B5EF4-FFF2-40B4-BE49-F238E27FC236}">
                <a16:creationId xmlns:a16="http://schemas.microsoft.com/office/drawing/2014/main" id="{E13E5B43-9149-4EB1-B53F-403362178EAF}"/>
              </a:ext>
            </a:extLst>
          </p:cNvPr>
          <p:cNvPicPr>
            <a:picLocks noChangeAspect="1"/>
          </p:cNvPicPr>
          <p:nvPr/>
        </p:nvPicPr>
        <p:blipFill>
          <a:blip r:embed="rId8"/>
          <a:stretch>
            <a:fillRect/>
          </a:stretch>
        </p:blipFill>
        <p:spPr>
          <a:xfrm>
            <a:off x="34322338" y="1580627"/>
            <a:ext cx="1393275" cy="1393275"/>
          </a:xfrm>
          <a:prstGeom prst="rect">
            <a:avLst/>
          </a:prstGeom>
        </p:spPr>
      </p:pic>
      <p:pic>
        <p:nvPicPr>
          <p:cNvPr id="76" name="Picture 75">
            <a:extLst>
              <a:ext uri="{FF2B5EF4-FFF2-40B4-BE49-F238E27FC236}">
                <a16:creationId xmlns:a16="http://schemas.microsoft.com/office/drawing/2014/main" id="{ACB611E6-E792-4885-B10C-9A39CA65CDA5}"/>
              </a:ext>
            </a:extLst>
          </p:cNvPr>
          <p:cNvPicPr>
            <a:picLocks noChangeAspect="1"/>
          </p:cNvPicPr>
          <p:nvPr/>
        </p:nvPicPr>
        <p:blipFill rotWithShape="1">
          <a:blip r:embed="rId9"/>
          <a:srcRect l="17744" r="16720"/>
          <a:stretch/>
        </p:blipFill>
        <p:spPr>
          <a:xfrm>
            <a:off x="38047890" y="1541416"/>
            <a:ext cx="1417852" cy="1393275"/>
          </a:xfrm>
          <a:prstGeom prst="rect">
            <a:avLst/>
          </a:prstGeom>
        </p:spPr>
      </p:pic>
      <p:pic>
        <p:nvPicPr>
          <p:cNvPr id="77" name="Picture 76">
            <a:extLst>
              <a:ext uri="{FF2B5EF4-FFF2-40B4-BE49-F238E27FC236}">
                <a16:creationId xmlns:a16="http://schemas.microsoft.com/office/drawing/2014/main" id="{D7FEEEB6-C0BD-439B-9DB2-0030B78B1819}"/>
              </a:ext>
            </a:extLst>
          </p:cNvPr>
          <p:cNvPicPr>
            <a:picLocks noChangeAspect="1"/>
          </p:cNvPicPr>
          <p:nvPr/>
        </p:nvPicPr>
        <p:blipFill>
          <a:blip r:embed="rId10"/>
          <a:stretch>
            <a:fillRect/>
          </a:stretch>
        </p:blipFill>
        <p:spPr>
          <a:xfrm>
            <a:off x="4648887" y="1592123"/>
            <a:ext cx="1393275" cy="1389349"/>
          </a:xfrm>
          <a:prstGeom prst="rect">
            <a:avLst/>
          </a:prstGeom>
        </p:spPr>
      </p:pic>
      <p:pic>
        <p:nvPicPr>
          <p:cNvPr id="78" name="Picture 77">
            <a:extLst>
              <a:ext uri="{FF2B5EF4-FFF2-40B4-BE49-F238E27FC236}">
                <a16:creationId xmlns:a16="http://schemas.microsoft.com/office/drawing/2014/main" id="{CCE9220B-94DE-44B5-99DD-4537E2EA1B41}"/>
              </a:ext>
            </a:extLst>
          </p:cNvPr>
          <p:cNvPicPr>
            <a:picLocks noChangeAspect="1"/>
          </p:cNvPicPr>
          <p:nvPr/>
        </p:nvPicPr>
        <p:blipFill>
          <a:blip r:embed="rId11"/>
          <a:stretch>
            <a:fillRect/>
          </a:stretch>
        </p:blipFill>
        <p:spPr>
          <a:xfrm>
            <a:off x="1961178" y="1676923"/>
            <a:ext cx="1475724" cy="1374648"/>
          </a:xfrm>
          <a:prstGeom prst="rect">
            <a:avLst/>
          </a:prstGeom>
        </p:spPr>
      </p:pic>
      <p:sp>
        <p:nvSpPr>
          <p:cNvPr id="81" name="TextBox 80">
            <a:extLst>
              <a:ext uri="{FF2B5EF4-FFF2-40B4-BE49-F238E27FC236}">
                <a16:creationId xmlns:a16="http://schemas.microsoft.com/office/drawing/2014/main" id="{FDD07E2C-13AD-4915-877A-57DBBC4C1222}"/>
              </a:ext>
            </a:extLst>
          </p:cNvPr>
          <p:cNvSpPr txBox="1"/>
          <p:nvPr/>
        </p:nvSpPr>
        <p:spPr>
          <a:xfrm>
            <a:off x="1641736" y="19502135"/>
            <a:ext cx="6926743" cy="830997"/>
          </a:xfrm>
          <a:prstGeom prst="rect">
            <a:avLst/>
          </a:prstGeom>
          <a:noFill/>
        </p:spPr>
        <p:txBody>
          <a:bodyPr wrap="square" rtlCol="0">
            <a:spAutoFit/>
          </a:bodyPr>
          <a:lstStyle/>
          <a:p>
            <a:r>
              <a:rPr lang="en-US" sz="2400" b="1" u="sng" dirty="0">
                <a:latin typeface="Times New Roman" panose="02020603050405020304" pitchFamily="18" charset="0"/>
                <a:cs typeface="Times New Roman" panose="02020603050405020304" pitchFamily="18" charset="0"/>
              </a:rPr>
              <a:t>Figure 2: </a:t>
            </a:r>
            <a:r>
              <a:rPr lang="en-US" sz="2400" dirty="0">
                <a:latin typeface="Times New Roman" panose="02020603050405020304" pitchFamily="18" charset="0"/>
                <a:cs typeface="Times New Roman" panose="02020603050405020304" pitchFamily="18" charset="0"/>
              </a:rPr>
              <a:t>Concentrations of HONO and HNO</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at the onset of  combustion for different fuel types. </a:t>
            </a:r>
          </a:p>
        </p:txBody>
      </p:sp>
      <p:sp>
        <p:nvSpPr>
          <p:cNvPr id="83" name="TextBox 82">
            <a:extLst>
              <a:ext uri="{FF2B5EF4-FFF2-40B4-BE49-F238E27FC236}">
                <a16:creationId xmlns:a16="http://schemas.microsoft.com/office/drawing/2014/main" id="{3420B065-F2D0-40A9-A37A-824F946A7C29}"/>
              </a:ext>
            </a:extLst>
          </p:cNvPr>
          <p:cNvSpPr txBox="1"/>
          <p:nvPr/>
        </p:nvSpPr>
        <p:spPr>
          <a:xfrm>
            <a:off x="891691" y="31727135"/>
            <a:ext cx="8426832" cy="830997"/>
          </a:xfrm>
          <a:prstGeom prst="rect">
            <a:avLst/>
          </a:prstGeom>
          <a:solidFill>
            <a:schemeClr val="bg1"/>
          </a:solidFill>
        </p:spPr>
        <p:txBody>
          <a:bodyPr wrap="square" rtlCol="0">
            <a:spAutoFit/>
          </a:bodyPr>
          <a:lstStyle/>
          <a:p>
            <a:r>
              <a:rPr lang="en-US" sz="2400" b="1" u="sng" dirty="0">
                <a:latin typeface="Times New Roman" panose="02020603050405020304" pitchFamily="18" charset="0"/>
                <a:cs typeface="Times New Roman" panose="02020603050405020304" pitchFamily="18" charset="0"/>
              </a:rPr>
              <a:t>Figure 4</a:t>
            </a:r>
            <a:r>
              <a:rPr lang="en-US" sz="2400" dirty="0">
                <a:latin typeface="Times New Roman" panose="02020603050405020304" pitchFamily="18" charset="0"/>
                <a:cs typeface="Times New Roman" panose="02020603050405020304" pitchFamily="18" charset="0"/>
              </a:rPr>
              <a:t>: Subset of the navigational data for the mobile lab centered on Challis Idaho, and Morgan Creek Road (MCR). </a:t>
            </a:r>
          </a:p>
        </p:txBody>
      </p:sp>
      <p:pic>
        <p:nvPicPr>
          <p:cNvPr id="97" name="Picture 96" descr="A close up of a map&#10;&#10;Description automatically generated">
            <a:extLst>
              <a:ext uri="{FF2B5EF4-FFF2-40B4-BE49-F238E27FC236}">
                <a16:creationId xmlns:a16="http://schemas.microsoft.com/office/drawing/2014/main" id="{F0F7BA00-1965-4B30-AB60-ACFA7B7F7889}"/>
              </a:ext>
            </a:extLst>
          </p:cNvPr>
          <p:cNvPicPr>
            <a:picLocks/>
          </p:cNvPicPr>
          <p:nvPr/>
        </p:nvPicPr>
        <p:blipFill rotWithShape="1">
          <a:blip r:embed="rId12">
            <a:extLst>
              <a:ext uri="{28A0092B-C50C-407E-A947-70E740481C1C}">
                <a14:useLocalDpi xmlns:a14="http://schemas.microsoft.com/office/drawing/2010/main" val="0"/>
              </a:ext>
            </a:extLst>
          </a:blip>
          <a:srcRect t="15908" r="2930"/>
          <a:stretch/>
        </p:blipFill>
        <p:spPr>
          <a:xfrm>
            <a:off x="32046241" y="5731333"/>
            <a:ext cx="7711440" cy="4470400"/>
          </a:xfrm>
          <a:prstGeom prst="rect">
            <a:avLst/>
          </a:prstGeom>
        </p:spPr>
      </p:pic>
      <p:sp>
        <p:nvSpPr>
          <p:cNvPr id="98" name="TextBox 97">
            <a:extLst>
              <a:ext uri="{FF2B5EF4-FFF2-40B4-BE49-F238E27FC236}">
                <a16:creationId xmlns:a16="http://schemas.microsoft.com/office/drawing/2014/main" id="{3CCC23D5-4753-4335-9655-044160DAE545}"/>
              </a:ext>
            </a:extLst>
          </p:cNvPr>
          <p:cNvSpPr txBox="1"/>
          <p:nvPr/>
        </p:nvSpPr>
        <p:spPr>
          <a:xfrm>
            <a:off x="32126705" y="10295440"/>
            <a:ext cx="7280252" cy="1569660"/>
          </a:xfrm>
          <a:prstGeom prst="rect">
            <a:avLst/>
          </a:prstGeom>
          <a:noFill/>
        </p:spPr>
        <p:txBody>
          <a:bodyPr wrap="square" rtlCol="0">
            <a:spAutoFit/>
          </a:bodyPr>
          <a:lstStyle/>
          <a:p>
            <a:r>
              <a:rPr lang="en-US" sz="2400" b="1" u="sng" dirty="0">
                <a:latin typeface="Times New Roman" panose="02020603050405020304" pitchFamily="18" charset="0"/>
                <a:cs typeface="Times New Roman" panose="02020603050405020304" pitchFamily="18" charset="0"/>
              </a:rPr>
              <a:t>Figure 9</a:t>
            </a:r>
            <a:r>
              <a:rPr lang="en-US" sz="2400" dirty="0">
                <a:latin typeface="Times New Roman" panose="02020603050405020304" pitchFamily="18" charset="0"/>
                <a:cs typeface="Times New Roman" panose="02020603050405020304" pitchFamily="18" charset="0"/>
              </a:rPr>
              <a:t>: Day vs. night ratio of HONO and HNO</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for the dataset. Note the nighttime ration is ~10:1 HONO/HNO</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and daytime ratio is much smaller, at &gt;.1/1 HONO/HNO</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in some instances.</a:t>
            </a:r>
          </a:p>
        </p:txBody>
      </p:sp>
      <p:sp>
        <p:nvSpPr>
          <p:cNvPr id="99" name="TextBox 98">
            <a:extLst>
              <a:ext uri="{FF2B5EF4-FFF2-40B4-BE49-F238E27FC236}">
                <a16:creationId xmlns:a16="http://schemas.microsoft.com/office/drawing/2014/main" id="{EAE12A73-C981-40CF-B65F-5DF96491201D}"/>
              </a:ext>
            </a:extLst>
          </p:cNvPr>
          <p:cNvSpPr txBox="1"/>
          <p:nvPr/>
        </p:nvSpPr>
        <p:spPr>
          <a:xfrm>
            <a:off x="32261835" y="17097287"/>
            <a:ext cx="7280252" cy="1200329"/>
          </a:xfrm>
          <a:prstGeom prst="rect">
            <a:avLst/>
          </a:prstGeom>
          <a:noFill/>
        </p:spPr>
        <p:txBody>
          <a:bodyPr wrap="square" rtlCol="0">
            <a:spAutoFit/>
          </a:bodyPr>
          <a:lstStyle/>
          <a:p>
            <a:r>
              <a:rPr lang="en-US" sz="2400" b="1" u="sng" dirty="0">
                <a:latin typeface="Times New Roman" panose="02020603050405020304" pitchFamily="18" charset="0"/>
                <a:cs typeface="Times New Roman" panose="02020603050405020304" pitchFamily="18" charset="0"/>
              </a:rPr>
              <a:t>Figure 10</a:t>
            </a:r>
            <a:r>
              <a:rPr lang="en-US" sz="2400" dirty="0">
                <a:latin typeface="Times New Roman" panose="02020603050405020304" pitchFamily="18" charset="0"/>
                <a:cs typeface="Times New Roman" panose="02020603050405020304" pitchFamily="18" charset="0"/>
              </a:rPr>
              <a:t>: Day vs. night ratio of HONO and HNO</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from the 12</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 13</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 Nighttime ratio of HONO/HNO</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is of interest due to the extremely low concentration of HNO</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a:t>
            </a:r>
          </a:p>
        </p:txBody>
      </p:sp>
      <p:sp>
        <p:nvSpPr>
          <p:cNvPr id="100" name="TextBox 99">
            <a:extLst>
              <a:ext uri="{FF2B5EF4-FFF2-40B4-BE49-F238E27FC236}">
                <a16:creationId xmlns:a16="http://schemas.microsoft.com/office/drawing/2014/main" id="{FE16FC6D-623D-424E-82C9-F3F1EDCE987D}"/>
              </a:ext>
            </a:extLst>
          </p:cNvPr>
          <p:cNvSpPr txBox="1"/>
          <p:nvPr/>
        </p:nvSpPr>
        <p:spPr>
          <a:xfrm>
            <a:off x="32261835" y="23352104"/>
            <a:ext cx="7280252" cy="1938992"/>
          </a:xfrm>
          <a:prstGeom prst="rect">
            <a:avLst/>
          </a:prstGeom>
          <a:noFill/>
        </p:spPr>
        <p:txBody>
          <a:bodyPr wrap="square" rtlCol="0">
            <a:spAutoFit/>
          </a:bodyPr>
          <a:lstStyle/>
          <a:p>
            <a:r>
              <a:rPr lang="en-US" sz="2400" b="1" u="sng" dirty="0">
                <a:latin typeface="Times New Roman" panose="02020603050405020304" pitchFamily="18" charset="0"/>
                <a:cs typeface="Times New Roman" panose="02020603050405020304" pitchFamily="18" charset="0"/>
              </a:rPr>
              <a:t>Figure 11</a:t>
            </a:r>
            <a:r>
              <a:rPr lang="en-US" sz="2400" dirty="0">
                <a:latin typeface="Times New Roman" panose="02020603050405020304" pitchFamily="18" charset="0"/>
                <a:cs typeface="Times New Roman" panose="02020603050405020304" pitchFamily="18" charset="0"/>
              </a:rPr>
              <a:t>: Day vs. night ratio of HONO and HNO</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from the 14</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 15</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 Nighttime ratios of HONO/HNO</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seem more consistent to the expected 10:1 HONO/HNO</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Daytime ratios are very low in HONO, with a much less scattered trend than the overall trend shown in figure 9. </a:t>
            </a:r>
          </a:p>
        </p:txBody>
      </p:sp>
      <p:sp>
        <p:nvSpPr>
          <p:cNvPr id="93" name="TextBox 92">
            <a:extLst>
              <a:ext uri="{FF2B5EF4-FFF2-40B4-BE49-F238E27FC236}">
                <a16:creationId xmlns:a16="http://schemas.microsoft.com/office/drawing/2014/main" id="{0CAABFA0-83DB-4057-BBFE-9EA2DF84239C}"/>
              </a:ext>
            </a:extLst>
          </p:cNvPr>
          <p:cNvSpPr txBox="1"/>
          <p:nvPr/>
        </p:nvSpPr>
        <p:spPr>
          <a:xfrm>
            <a:off x="23685566" y="17097287"/>
            <a:ext cx="7707250" cy="1569660"/>
          </a:xfrm>
          <a:prstGeom prst="rect">
            <a:avLst/>
          </a:prstGeom>
          <a:noFill/>
        </p:spPr>
        <p:txBody>
          <a:bodyPr wrap="square" rtlCol="0">
            <a:spAutoFit/>
          </a:bodyPr>
          <a:lstStyle/>
          <a:p>
            <a:r>
              <a:rPr lang="en-US" sz="2400" b="1" u="sng" dirty="0">
                <a:latin typeface="Times New Roman" panose="02020603050405020304" pitchFamily="18" charset="0"/>
                <a:cs typeface="Times New Roman" panose="02020603050405020304" pitchFamily="18" charset="0"/>
              </a:rPr>
              <a:t>Figure 7</a:t>
            </a:r>
            <a:r>
              <a:rPr lang="en-US" sz="2400" dirty="0">
                <a:latin typeface="Times New Roman" panose="02020603050405020304" pitchFamily="18" charset="0"/>
                <a:cs typeface="Times New Roman" panose="02020603050405020304" pitchFamily="18" charset="0"/>
              </a:rPr>
              <a:t>: Subset of timeseries from the 12th  – 13</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showing an area of interest. Spike in HONO concentration correlates with Mobile sampling up MCR, ~3.2 kilometers from the Rabbit Foot Fire. </a:t>
            </a:r>
          </a:p>
        </p:txBody>
      </p:sp>
      <p:pic>
        <p:nvPicPr>
          <p:cNvPr id="114" name="Picture 113">
            <a:extLst>
              <a:ext uri="{FF2B5EF4-FFF2-40B4-BE49-F238E27FC236}">
                <a16:creationId xmlns:a16="http://schemas.microsoft.com/office/drawing/2014/main" id="{56362F5C-F883-4AD2-88BE-07324056F477}"/>
              </a:ext>
            </a:extLst>
          </p:cNvPr>
          <p:cNvPicPr>
            <a:picLocks/>
          </p:cNvPicPr>
          <p:nvPr/>
        </p:nvPicPr>
        <p:blipFill>
          <a:blip r:embed="rId13"/>
          <a:stretch>
            <a:fillRect/>
          </a:stretch>
        </p:blipFill>
        <p:spPr>
          <a:xfrm>
            <a:off x="23768280" y="12496743"/>
            <a:ext cx="7708392" cy="4471416"/>
          </a:xfrm>
          <a:prstGeom prst="rect">
            <a:avLst/>
          </a:prstGeom>
        </p:spPr>
      </p:pic>
      <p:sp>
        <p:nvSpPr>
          <p:cNvPr id="95" name="TextBox 94">
            <a:extLst>
              <a:ext uri="{FF2B5EF4-FFF2-40B4-BE49-F238E27FC236}">
                <a16:creationId xmlns:a16="http://schemas.microsoft.com/office/drawing/2014/main" id="{D20B960F-082F-4BAF-9014-00534EDA8EE4}"/>
              </a:ext>
            </a:extLst>
          </p:cNvPr>
          <p:cNvSpPr txBox="1"/>
          <p:nvPr/>
        </p:nvSpPr>
        <p:spPr>
          <a:xfrm>
            <a:off x="23768280" y="23468763"/>
            <a:ext cx="7974463" cy="2308324"/>
          </a:xfrm>
          <a:prstGeom prst="rect">
            <a:avLst/>
          </a:prstGeom>
          <a:noFill/>
        </p:spPr>
        <p:txBody>
          <a:bodyPr wrap="square" rtlCol="0">
            <a:spAutoFit/>
          </a:bodyPr>
          <a:lstStyle/>
          <a:p>
            <a:r>
              <a:rPr lang="en-US" sz="2400" b="1" u="sng" dirty="0">
                <a:latin typeface="Times New Roman" panose="02020603050405020304" pitchFamily="18" charset="0"/>
                <a:cs typeface="Times New Roman" panose="02020603050405020304" pitchFamily="18" charset="0"/>
              </a:rPr>
              <a:t>Figure 8</a:t>
            </a:r>
            <a:r>
              <a:rPr lang="en-US" sz="2400" dirty="0">
                <a:latin typeface="Times New Roman" panose="02020603050405020304" pitchFamily="18" charset="0"/>
                <a:cs typeface="Times New Roman" panose="02020603050405020304" pitchFamily="18" charset="0"/>
              </a:rPr>
              <a:t>: Subset of timeseries from the 14</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 15</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The first large spike in HONO is consistent with expected nighttime chemistry. The second large spike has the same pattern but occurs in full sunlight. Smaller spikes correspond to driving past the entrance to MCR, where all the smoke from the fire funnels down into the valley. </a:t>
            </a:r>
          </a:p>
        </p:txBody>
      </p:sp>
      <p:grpSp>
        <p:nvGrpSpPr>
          <p:cNvPr id="124" name="Group 123">
            <a:extLst>
              <a:ext uri="{FF2B5EF4-FFF2-40B4-BE49-F238E27FC236}">
                <a16:creationId xmlns:a16="http://schemas.microsoft.com/office/drawing/2014/main" id="{CE9B29D7-0BFE-4B6E-8BF9-9FD971C6A7C5}"/>
              </a:ext>
            </a:extLst>
          </p:cNvPr>
          <p:cNvGrpSpPr/>
          <p:nvPr/>
        </p:nvGrpSpPr>
        <p:grpSpPr>
          <a:xfrm>
            <a:off x="23768280" y="18806496"/>
            <a:ext cx="7708392" cy="4471416"/>
            <a:chOff x="23677424" y="16337583"/>
            <a:chExt cx="7708392" cy="4471416"/>
          </a:xfrm>
        </p:grpSpPr>
        <p:pic>
          <p:nvPicPr>
            <p:cNvPr id="119" name="Picture 118">
              <a:extLst>
                <a:ext uri="{FF2B5EF4-FFF2-40B4-BE49-F238E27FC236}">
                  <a16:creationId xmlns:a16="http://schemas.microsoft.com/office/drawing/2014/main" id="{C9363C0E-1AD0-4439-BA47-876BAE797589}"/>
                </a:ext>
              </a:extLst>
            </p:cNvPr>
            <p:cNvPicPr>
              <a:picLocks/>
            </p:cNvPicPr>
            <p:nvPr/>
          </p:nvPicPr>
          <p:blipFill>
            <a:blip r:embed="rId14"/>
            <a:stretch>
              <a:fillRect/>
            </a:stretch>
          </p:blipFill>
          <p:spPr>
            <a:xfrm>
              <a:off x="23677424" y="16337583"/>
              <a:ext cx="7708392" cy="4471416"/>
            </a:xfrm>
            <a:prstGeom prst="rect">
              <a:avLst/>
            </a:prstGeom>
          </p:spPr>
        </p:pic>
        <p:pic>
          <p:nvPicPr>
            <p:cNvPr id="118" name="Picture 117">
              <a:extLst>
                <a:ext uri="{FF2B5EF4-FFF2-40B4-BE49-F238E27FC236}">
                  <a16:creationId xmlns:a16="http://schemas.microsoft.com/office/drawing/2014/main" id="{833B4456-1FDB-4FBA-80F2-0E7BF30FBF97}"/>
                </a:ext>
              </a:extLst>
            </p:cNvPr>
            <p:cNvPicPr>
              <a:picLocks noChangeAspect="1"/>
            </p:cNvPicPr>
            <p:nvPr/>
          </p:nvPicPr>
          <p:blipFill>
            <a:blip r:embed="rId15"/>
            <a:stretch>
              <a:fillRect/>
            </a:stretch>
          </p:blipFill>
          <p:spPr>
            <a:xfrm>
              <a:off x="25146659" y="16958324"/>
              <a:ext cx="1243692" cy="463336"/>
            </a:xfrm>
            <a:prstGeom prst="rect">
              <a:avLst/>
            </a:prstGeom>
          </p:spPr>
        </p:pic>
        <p:sp>
          <p:nvSpPr>
            <p:cNvPr id="123" name="TextBox 122">
              <a:extLst>
                <a:ext uri="{FF2B5EF4-FFF2-40B4-BE49-F238E27FC236}">
                  <a16:creationId xmlns:a16="http://schemas.microsoft.com/office/drawing/2014/main" id="{E99AC927-FB1C-4242-856B-CDF59B989C2F}"/>
                </a:ext>
              </a:extLst>
            </p:cNvPr>
            <p:cNvSpPr txBox="1"/>
            <p:nvPr/>
          </p:nvSpPr>
          <p:spPr>
            <a:xfrm>
              <a:off x="25146659" y="17421660"/>
              <a:ext cx="1243692" cy="461665"/>
            </a:xfrm>
            <a:prstGeom prst="rect">
              <a:avLst/>
            </a:prstGeom>
            <a:solidFill>
              <a:schemeClr val="bg1"/>
            </a:solidFill>
          </p:spPr>
          <p:txBody>
            <a:bodyPr wrap="square" rtlCol="0">
              <a:spAutoFit/>
            </a:bodyPr>
            <a:lstStyle/>
            <a:p>
              <a:r>
                <a:rPr lang="en-US" sz="2400" b="1" dirty="0">
                  <a:latin typeface="Helvetica" pitchFamily="34" charset="0"/>
                  <a:cs typeface="Times New Roman" panose="02020603050405020304" pitchFamily="18" charset="0"/>
                </a:rPr>
                <a:t>HNO</a:t>
              </a:r>
              <a:r>
                <a:rPr lang="en-US" sz="2400" b="1" baseline="-25000" dirty="0">
                  <a:latin typeface="Helvetica" pitchFamily="34" charset="0"/>
                  <a:cs typeface="Times New Roman" panose="02020603050405020304" pitchFamily="18" charset="0"/>
                </a:rPr>
                <a:t>3</a:t>
              </a:r>
            </a:p>
          </p:txBody>
        </p:sp>
      </p:grpSp>
      <p:sp>
        <p:nvSpPr>
          <p:cNvPr id="92" name="TextBox 91">
            <a:extLst>
              <a:ext uri="{FF2B5EF4-FFF2-40B4-BE49-F238E27FC236}">
                <a16:creationId xmlns:a16="http://schemas.microsoft.com/office/drawing/2014/main" id="{2525F1E9-74E6-4229-96E6-9F3CD0BE2233}"/>
              </a:ext>
            </a:extLst>
          </p:cNvPr>
          <p:cNvSpPr txBox="1"/>
          <p:nvPr/>
        </p:nvSpPr>
        <p:spPr>
          <a:xfrm>
            <a:off x="23684425" y="10269544"/>
            <a:ext cx="7708391" cy="1938992"/>
          </a:xfrm>
          <a:prstGeom prst="rect">
            <a:avLst/>
          </a:prstGeom>
          <a:noFill/>
        </p:spPr>
        <p:txBody>
          <a:bodyPr wrap="square" rtlCol="0">
            <a:spAutoFit/>
          </a:bodyPr>
          <a:lstStyle/>
          <a:p>
            <a:r>
              <a:rPr lang="en-US" sz="2400" b="1" u="sng" dirty="0">
                <a:latin typeface="Times New Roman" panose="02020603050405020304" pitchFamily="18" charset="0"/>
                <a:cs typeface="Times New Roman" panose="02020603050405020304" pitchFamily="18" charset="0"/>
              </a:rPr>
              <a:t>Figure 6</a:t>
            </a:r>
            <a:r>
              <a:rPr lang="en-US" sz="2400" dirty="0">
                <a:latin typeface="Times New Roman" panose="02020603050405020304" pitchFamily="18" charset="0"/>
                <a:cs typeface="Times New Roman" panose="02020603050405020304" pitchFamily="18" charset="0"/>
              </a:rPr>
              <a:t>: Complete timeseries of HONO and HNO</a:t>
            </a:r>
            <a:r>
              <a:rPr lang="en-US" sz="2400" baseline="-25000" dirty="0">
                <a:latin typeface="Times New Roman" panose="02020603050405020304" pitchFamily="18" charset="0"/>
                <a:cs typeface="Times New Roman" panose="02020603050405020304" pitchFamily="18" charset="0"/>
              </a:rPr>
              <a:t>3 </a:t>
            </a:r>
            <a:r>
              <a:rPr lang="en-US" sz="2400" dirty="0">
                <a:latin typeface="Times New Roman" panose="02020603050405020304" pitchFamily="18" charset="0"/>
                <a:cs typeface="Times New Roman" panose="02020603050405020304" pitchFamily="18" charset="0"/>
              </a:rPr>
              <a:t>starting with Moving south from Missoula to Challis (7</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-8</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 to Mackay (8</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- 9</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to North Fork (9</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-12</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and to Challis (12</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 17</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Gaps in the time series are indicative of lost power or calibration time.  </a:t>
            </a:r>
          </a:p>
        </p:txBody>
      </p:sp>
      <p:sp>
        <p:nvSpPr>
          <p:cNvPr id="126" name="TextBox 125">
            <a:extLst>
              <a:ext uri="{FF2B5EF4-FFF2-40B4-BE49-F238E27FC236}">
                <a16:creationId xmlns:a16="http://schemas.microsoft.com/office/drawing/2014/main" id="{3CD1B68F-3B4D-4497-AE27-5621C4A32FA0}"/>
              </a:ext>
            </a:extLst>
          </p:cNvPr>
          <p:cNvSpPr txBox="1"/>
          <p:nvPr/>
        </p:nvSpPr>
        <p:spPr>
          <a:xfrm>
            <a:off x="34322338" y="3051571"/>
            <a:ext cx="6689558" cy="1077218"/>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B21L-2513</a:t>
            </a:r>
          </a:p>
          <a:p>
            <a:r>
              <a:rPr lang="en-US" sz="3200" b="1" dirty="0">
                <a:latin typeface="Times New Roman" panose="02020603050405020304" pitchFamily="18" charset="0"/>
                <a:cs typeface="Times New Roman" panose="02020603050405020304" pitchFamily="18" charset="0"/>
              </a:rPr>
              <a:t>hrm1026@wildcats.unh.edu</a:t>
            </a:r>
          </a:p>
        </p:txBody>
      </p:sp>
      <p:sp>
        <p:nvSpPr>
          <p:cNvPr id="129" name="TextBox 128">
            <a:extLst>
              <a:ext uri="{FF2B5EF4-FFF2-40B4-BE49-F238E27FC236}">
                <a16:creationId xmlns:a16="http://schemas.microsoft.com/office/drawing/2014/main" id="{87D0A36E-08D6-4C00-B1AC-2C8477C260F6}"/>
              </a:ext>
            </a:extLst>
          </p:cNvPr>
          <p:cNvSpPr txBox="1"/>
          <p:nvPr/>
        </p:nvSpPr>
        <p:spPr>
          <a:xfrm>
            <a:off x="23685566" y="25811224"/>
            <a:ext cx="15780175" cy="5139869"/>
          </a:xfrm>
          <a:prstGeom prst="rect">
            <a:avLst/>
          </a:prstGeom>
          <a:noFill/>
        </p:spPr>
        <p:txBody>
          <a:bodyPr wrap="square" rtlCol="0">
            <a:spAutoFit/>
          </a:bodyPr>
          <a:lstStyle/>
          <a:p>
            <a:pPr algn="ctr"/>
            <a:r>
              <a:rPr lang="en-US" sz="4000" b="1" u="sng" dirty="0">
                <a:latin typeface="Times New Roman" panose="02020603050405020304" pitchFamily="18" charset="0"/>
                <a:cs typeface="Times New Roman" panose="02020603050405020304" pitchFamily="18" charset="0"/>
              </a:rPr>
              <a:t>Discussion:</a:t>
            </a:r>
          </a:p>
          <a:p>
            <a:pPr marL="571500"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Low HNO</a:t>
            </a:r>
            <a:r>
              <a:rPr lang="en-US" sz="3600" baseline="-25000" dirty="0">
                <a:latin typeface="Times New Roman" panose="02020603050405020304" pitchFamily="18" charset="0"/>
                <a:cs typeface="Times New Roman" panose="02020603050405020304" pitchFamily="18" charset="0"/>
              </a:rPr>
              <a:t>3</a:t>
            </a:r>
            <a:r>
              <a:rPr lang="en-US" sz="3600" dirty="0">
                <a:latin typeface="Times New Roman" panose="02020603050405020304" pitchFamily="18" charset="0"/>
                <a:cs typeface="Times New Roman" panose="02020603050405020304" pitchFamily="18" charset="0"/>
              </a:rPr>
              <a:t> on the morning of the 13</a:t>
            </a:r>
            <a:r>
              <a:rPr lang="en-US" sz="3600" baseline="30000" dirty="0">
                <a:latin typeface="Times New Roman" panose="02020603050405020304" pitchFamily="18" charset="0"/>
                <a:cs typeface="Times New Roman" panose="02020603050405020304" pitchFamily="18" charset="0"/>
              </a:rPr>
              <a:t>th</a:t>
            </a:r>
            <a:r>
              <a:rPr lang="en-US" sz="3600" dirty="0">
                <a:latin typeface="Times New Roman" panose="02020603050405020304" pitchFamily="18" charset="0"/>
                <a:cs typeface="Times New Roman" panose="02020603050405020304" pitchFamily="18" charset="0"/>
              </a:rPr>
              <a:t> is an area of interest. Potentially there is a lack of O</a:t>
            </a:r>
            <a:r>
              <a:rPr lang="en-US" sz="3600" baseline="-25000" dirty="0">
                <a:latin typeface="Times New Roman" panose="02020603050405020304" pitchFamily="18" charset="0"/>
                <a:cs typeface="Times New Roman" panose="02020603050405020304" pitchFamily="18" charset="0"/>
              </a:rPr>
              <a:t>3</a:t>
            </a:r>
            <a:r>
              <a:rPr lang="en-US" sz="3600" dirty="0">
                <a:latin typeface="Times New Roman" panose="02020603050405020304" pitchFamily="18" charset="0"/>
                <a:cs typeface="Times New Roman" panose="02020603050405020304" pitchFamily="18" charset="0"/>
              </a:rPr>
              <a:t> due to high amounts of NO</a:t>
            </a:r>
            <a:r>
              <a:rPr lang="en-US" sz="3600" baseline="-25000" dirty="0">
                <a:latin typeface="Times New Roman" panose="02020603050405020304" pitchFamily="18" charset="0"/>
                <a:cs typeface="Times New Roman" panose="02020603050405020304" pitchFamily="18" charset="0"/>
              </a:rPr>
              <a:t>x</a:t>
            </a:r>
            <a:r>
              <a:rPr lang="en-US" sz="3600" dirty="0">
                <a:latin typeface="Times New Roman" panose="02020603050405020304" pitchFamily="18" charset="0"/>
                <a:cs typeface="Times New Roman" panose="02020603050405020304" pitchFamily="18" charset="0"/>
              </a:rPr>
              <a:t> that is preventing the formation of nighttime NO</a:t>
            </a:r>
            <a:r>
              <a:rPr lang="en-US" sz="3600" baseline="-25000" dirty="0">
                <a:latin typeface="Times New Roman" panose="02020603050405020304" pitchFamily="18" charset="0"/>
                <a:cs typeface="Times New Roman" panose="02020603050405020304" pitchFamily="18" charset="0"/>
              </a:rPr>
              <a:t>3</a:t>
            </a:r>
            <a:r>
              <a:rPr lang="en-US" sz="3600" baseline="30000" dirty="0">
                <a:latin typeface="Times New Roman" panose="02020603050405020304" pitchFamily="18" charset="0"/>
                <a:cs typeface="Times New Roman" panose="02020603050405020304" pitchFamily="18" charset="0"/>
              </a:rPr>
              <a:t>- </a:t>
            </a:r>
            <a:r>
              <a:rPr lang="en-US" sz="3600" dirty="0">
                <a:latin typeface="Times New Roman" panose="02020603050405020304" pitchFamily="18" charset="0"/>
                <a:cs typeface="Times New Roman" panose="02020603050405020304" pitchFamily="18" charset="0"/>
              </a:rPr>
              <a:t>and N</a:t>
            </a:r>
            <a:r>
              <a:rPr lang="en-US" sz="3600" baseline="-25000" dirty="0">
                <a:latin typeface="Times New Roman" panose="02020603050405020304" pitchFamily="18" charset="0"/>
                <a:cs typeface="Times New Roman" panose="02020603050405020304" pitchFamily="18" charset="0"/>
              </a:rPr>
              <a:t>2</a:t>
            </a:r>
            <a:r>
              <a:rPr lang="en-US" sz="3600" dirty="0">
                <a:latin typeface="Times New Roman" panose="02020603050405020304" pitchFamily="18" charset="0"/>
                <a:cs typeface="Times New Roman" panose="02020603050405020304" pitchFamily="18" charset="0"/>
              </a:rPr>
              <a:t>O</a:t>
            </a:r>
            <a:r>
              <a:rPr lang="en-US" sz="3600" baseline="-25000" dirty="0">
                <a:latin typeface="Times New Roman" panose="02020603050405020304" pitchFamily="18" charset="0"/>
                <a:cs typeface="Times New Roman" panose="02020603050405020304" pitchFamily="18" charset="0"/>
              </a:rPr>
              <a:t>5</a:t>
            </a:r>
            <a:r>
              <a:rPr lang="en-US" sz="3600" dirty="0">
                <a:latin typeface="Times New Roman" panose="02020603050405020304" pitchFamily="18" charset="0"/>
                <a:cs typeface="Times New Roman" panose="02020603050405020304" pitchFamily="18" charset="0"/>
              </a:rPr>
              <a:t> and subsequent formation of HNO</a:t>
            </a:r>
            <a:r>
              <a:rPr lang="en-US" sz="3600" baseline="-25000" dirty="0">
                <a:latin typeface="Times New Roman" panose="02020603050405020304" pitchFamily="18" charset="0"/>
                <a:cs typeface="Times New Roman" panose="02020603050405020304" pitchFamily="18" charset="0"/>
              </a:rPr>
              <a:t>3</a:t>
            </a:r>
            <a:r>
              <a:rPr lang="en-US" sz="3600" dirty="0">
                <a:latin typeface="Times New Roman" panose="02020603050405020304" pitchFamily="18" charset="0"/>
                <a:cs typeface="Times New Roman" panose="02020603050405020304" pitchFamily="18" charset="0"/>
              </a:rPr>
              <a:t> on particles.   </a:t>
            </a:r>
          </a:p>
          <a:p>
            <a:pPr marL="571500"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Daytime chemistry does not seem to start immediately with sunrise in thick fresh plumes. </a:t>
            </a:r>
          </a:p>
          <a:p>
            <a:pPr marL="571500" indent="-571500">
              <a:buFont typeface="Arial" panose="020B0604020202020204" pitchFamily="34" charset="0"/>
              <a:buChar char="•"/>
            </a:pPr>
            <a:endParaRPr lang="en-US" sz="3600" dirty="0">
              <a:latin typeface="Times New Roman" panose="02020603050405020304" pitchFamily="18" charset="0"/>
              <a:cs typeface="Times New Roman" panose="02020603050405020304" pitchFamily="18" charset="0"/>
            </a:endParaRPr>
          </a:p>
          <a:p>
            <a:pPr marL="571500" indent="-571500">
              <a:buFont typeface="Arial" panose="020B0604020202020204" pitchFamily="34" charset="0"/>
              <a:buChar char="•"/>
            </a:pPr>
            <a:endParaRPr lang="en-US" sz="3600" dirty="0">
              <a:latin typeface="Times New Roman" panose="02020603050405020304" pitchFamily="18" charset="0"/>
              <a:cs typeface="Times New Roman" panose="02020603050405020304" pitchFamily="18" charset="0"/>
            </a:endParaRPr>
          </a:p>
          <a:p>
            <a:pPr marL="571500" indent="-571500">
              <a:buFont typeface="Arial" panose="020B0604020202020204" pitchFamily="34" charset="0"/>
              <a:buChar char="•"/>
            </a:pPr>
            <a:endParaRPr lang="en-US" sz="3600" dirty="0">
              <a:latin typeface="Times New Roman" panose="02020603050405020304" pitchFamily="18" charset="0"/>
              <a:cs typeface="Times New Roman" panose="02020603050405020304" pitchFamily="18" charset="0"/>
            </a:endParaRPr>
          </a:p>
        </p:txBody>
      </p:sp>
      <p:sp>
        <p:nvSpPr>
          <p:cNvPr id="138" name="TextBox 137">
            <a:extLst>
              <a:ext uri="{FF2B5EF4-FFF2-40B4-BE49-F238E27FC236}">
                <a16:creationId xmlns:a16="http://schemas.microsoft.com/office/drawing/2014/main" id="{9F2A8E71-B1C6-46A4-B1AD-FFB69E622C25}"/>
              </a:ext>
            </a:extLst>
          </p:cNvPr>
          <p:cNvSpPr txBox="1"/>
          <p:nvPr/>
        </p:nvSpPr>
        <p:spPr>
          <a:xfrm>
            <a:off x="23594152" y="29242306"/>
            <a:ext cx="16829916" cy="3477875"/>
          </a:xfrm>
          <a:prstGeom prst="rect">
            <a:avLst/>
          </a:prstGeom>
          <a:noFill/>
        </p:spPr>
        <p:txBody>
          <a:bodyPr wrap="square" rtlCol="0">
            <a:spAutoFit/>
          </a:bodyPr>
          <a:lstStyle/>
          <a:p>
            <a:pPr algn="ctr"/>
            <a:r>
              <a:rPr lang="en-US" sz="4000" b="1" u="sng" dirty="0">
                <a:latin typeface="Times New Roman" panose="02020603050405020304" pitchFamily="18" charset="0"/>
                <a:cs typeface="Times New Roman" panose="02020603050405020304" pitchFamily="18" charset="0"/>
              </a:rPr>
              <a:t>Future Directions: </a:t>
            </a:r>
          </a:p>
          <a:p>
            <a:pPr marL="571500"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Continue to investigate MC/IC time series data.</a:t>
            </a:r>
          </a:p>
          <a:p>
            <a:pPr marL="571500"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Compare common ions to MC/IC data.</a:t>
            </a:r>
          </a:p>
          <a:p>
            <a:pPr marL="571500"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Utilize CO and CO</a:t>
            </a:r>
            <a:r>
              <a:rPr lang="en-US" sz="3600" baseline="-25000" dirty="0">
                <a:latin typeface="Times New Roman" panose="02020603050405020304" pitchFamily="18" charset="0"/>
                <a:cs typeface="Times New Roman" panose="02020603050405020304" pitchFamily="18" charset="0"/>
              </a:rPr>
              <a:t>2</a:t>
            </a:r>
            <a:r>
              <a:rPr lang="en-US" sz="3600" dirty="0">
                <a:latin typeface="Times New Roman" panose="02020603050405020304" pitchFamily="18" charset="0"/>
                <a:cs typeface="Times New Roman" panose="02020603050405020304" pitchFamily="18" charset="0"/>
              </a:rPr>
              <a:t> measurements to calculate Modified Combustion Efficiency (MCE.)</a:t>
            </a:r>
          </a:p>
          <a:p>
            <a:pPr marL="571500"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Estimate age of smoke from meteorological data. </a:t>
            </a:r>
          </a:p>
        </p:txBody>
      </p:sp>
      <p:pic>
        <p:nvPicPr>
          <p:cNvPr id="142" name="Picture 141">
            <a:extLst>
              <a:ext uri="{FF2B5EF4-FFF2-40B4-BE49-F238E27FC236}">
                <a16:creationId xmlns:a16="http://schemas.microsoft.com/office/drawing/2014/main" id="{915FE9B5-E5B1-48EC-83AD-D2872C99AD71}"/>
              </a:ext>
            </a:extLst>
          </p:cNvPr>
          <p:cNvPicPr>
            <a:picLocks noChangeAspect="1"/>
          </p:cNvPicPr>
          <p:nvPr/>
        </p:nvPicPr>
        <p:blipFill rotWithShape="1">
          <a:blip r:embed="rId16"/>
          <a:srcRect b="17983"/>
          <a:stretch/>
        </p:blipFill>
        <p:spPr>
          <a:xfrm>
            <a:off x="10445482" y="18129264"/>
            <a:ext cx="6419516" cy="7020177"/>
          </a:xfrm>
          <a:prstGeom prst="rect">
            <a:avLst/>
          </a:prstGeom>
        </p:spPr>
      </p:pic>
      <p:sp>
        <p:nvSpPr>
          <p:cNvPr id="143" name="TextBox 142">
            <a:extLst>
              <a:ext uri="{FF2B5EF4-FFF2-40B4-BE49-F238E27FC236}">
                <a16:creationId xmlns:a16="http://schemas.microsoft.com/office/drawing/2014/main" id="{64779014-1D0E-429B-8322-6A7C610A5261}"/>
              </a:ext>
            </a:extLst>
          </p:cNvPr>
          <p:cNvSpPr txBox="1"/>
          <p:nvPr/>
        </p:nvSpPr>
        <p:spPr>
          <a:xfrm>
            <a:off x="10386604" y="25532560"/>
            <a:ext cx="6537751" cy="1200329"/>
          </a:xfrm>
          <a:prstGeom prst="rect">
            <a:avLst/>
          </a:prstGeom>
          <a:noFill/>
        </p:spPr>
        <p:txBody>
          <a:bodyPr wrap="square" rtlCol="0">
            <a:spAutoFit/>
          </a:bodyPr>
          <a:lstStyle/>
          <a:p>
            <a:r>
              <a:rPr lang="en-US" sz="2400" b="1" u="sng" dirty="0">
                <a:latin typeface="Times New Roman" panose="02020603050405020304" pitchFamily="18" charset="0"/>
                <a:cs typeface="Times New Roman" panose="02020603050405020304" pitchFamily="18" charset="0"/>
              </a:rPr>
              <a:t>Figure 3</a:t>
            </a:r>
            <a:r>
              <a:rPr lang="en-US" sz="2400" b="1"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NOAA Mobile Lab at Spike Camp taking mobile measurements ~3.2 km from the Rabbit Foot Fire. </a:t>
            </a:r>
          </a:p>
        </p:txBody>
      </p:sp>
      <p:sp>
        <p:nvSpPr>
          <p:cNvPr id="145" name="TextBox 144">
            <a:extLst>
              <a:ext uri="{FF2B5EF4-FFF2-40B4-BE49-F238E27FC236}">
                <a16:creationId xmlns:a16="http://schemas.microsoft.com/office/drawing/2014/main" id="{3303491E-0B6F-4756-ABB5-617E6B715576}"/>
              </a:ext>
            </a:extLst>
          </p:cNvPr>
          <p:cNvSpPr txBox="1"/>
          <p:nvPr/>
        </p:nvSpPr>
        <p:spPr>
          <a:xfrm>
            <a:off x="17226346" y="24868561"/>
            <a:ext cx="6335463" cy="830997"/>
          </a:xfrm>
          <a:prstGeom prst="rect">
            <a:avLst/>
          </a:prstGeom>
          <a:noFill/>
        </p:spPr>
        <p:txBody>
          <a:bodyPr wrap="square" rtlCol="0">
            <a:spAutoFit/>
          </a:bodyPr>
          <a:lstStyle/>
          <a:p>
            <a:r>
              <a:rPr lang="en-US" sz="2400" b="1" u="sng" dirty="0">
                <a:latin typeface="Times New Roman" panose="02020603050405020304" pitchFamily="18" charset="0"/>
                <a:cs typeface="Times New Roman" panose="02020603050405020304" pitchFamily="18" charset="0"/>
              </a:rPr>
              <a:t>Figure 5</a:t>
            </a:r>
            <a:r>
              <a:rPr lang="en-US" sz="2400" dirty="0">
                <a:latin typeface="Times New Roman" panose="02020603050405020304" pitchFamily="18" charset="0"/>
                <a:cs typeface="Times New Roman" panose="02020603050405020304" pitchFamily="18" charset="0"/>
              </a:rPr>
              <a:t>: Progression of Rabbit Foot Fire growth from August 3</a:t>
            </a:r>
            <a:r>
              <a:rPr lang="en-US" sz="2400" baseline="30000" dirty="0">
                <a:latin typeface="Times New Roman" panose="02020603050405020304" pitchFamily="18" charset="0"/>
                <a:cs typeface="Times New Roman" panose="02020603050405020304" pitchFamily="18" charset="0"/>
              </a:rPr>
              <a:t>rd</a:t>
            </a:r>
            <a:r>
              <a:rPr lang="en-US" sz="2400" dirty="0">
                <a:latin typeface="Times New Roman" panose="02020603050405020304" pitchFamily="18" charset="0"/>
                <a:cs typeface="Times New Roman" panose="02020603050405020304" pitchFamily="18" charset="0"/>
              </a:rPr>
              <a:t>  – August 23</a:t>
            </a:r>
            <a:r>
              <a:rPr lang="en-US" sz="2400" baseline="30000" dirty="0">
                <a:latin typeface="Times New Roman" panose="02020603050405020304" pitchFamily="18" charset="0"/>
                <a:cs typeface="Times New Roman" panose="02020603050405020304" pitchFamily="18" charset="0"/>
              </a:rPr>
              <a:t>rd</a:t>
            </a:r>
            <a:r>
              <a:rPr lang="en-US" sz="2400" dirty="0">
                <a:latin typeface="Times New Roman" panose="02020603050405020304" pitchFamily="18" charset="0"/>
                <a:cs typeface="Times New Roman" panose="02020603050405020304" pitchFamily="18" charset="0"/>
              </a:rPr>
              <a:t> </a:t>
            </a:r>
          </a:p>
        </p:txBody>
      </p:sp>
      <p:pic>
        <p:nvPicPr>
          <p:cNvPr id="146" name="Picture 145">
            <a:extLst>
              <a:ext uri="{FF2B5EF4-FFF2-40B4-BE49-F238E27FC236}">
                <a16:creationId xmlns:a16="http://schemas.microsoft.com/office/drawing/2014/main" id="{6AEC217B-84C8-4549-A9F3-50D8EB373282}"/>
              </a:ext>
            </a:extLst>
          </p:cNvPr>
          <p:cNvPicPr>
            <a:picLocks/>
          </p:cNvPicPr>
          <p:nvPr/>
        </p:nvPicPr>
        <p:blipFill>
          <a:blip r:embed="rId17"/>
          <a:stretch>
            <a:fillRect/>
          </a:stretch>
        </p:blipFill>
        <p:spPr>
          <a:xfrm>
            <a:off x="32163351" y="12625871"/>
            <a:ext cx="7708392" cy="4471416"/>
          </a:xfrm>
          <a:prstGeom prst="rect">
            <a:avLst/>
          </a:prstGeom>
        </p:spPr>
      </p:pic>
      <p:grpSp>
        <p:nvGrpSpPr>
          <p:cNvPr id="149" name="Group 148">
            <a:extLst>
              <a:ext uri="{FF2B5EF4-FFF2-40B4-BE49-F238E27FC236}">
                <a16:creationId xmlns:a16="http://schemas.microsoft.com/office/drawing/2014/main" id="{5CD60875-A4F9-4232-BE06-919958135300}"/>
              </a:ext>
            </a:extLst>
          </p:cNvPr>
          <p:cNvGrpSpPr/>
          <p:nvPr/>
        </p:nvGrpSpPr>
        <p:grpSpPr>
          <a:xfrm>
            <a:off x="31833695" y="18841221"/>
            <a:ext cx="7708392" cy="4471416"/>
            <a:chOff x="32046241" y="17188667"/>
            <a:chExt cx="7708392" cy="4471416"/>
          </a:xfrm>
        </p:grpSpPr>
        <p:pic>
          <p:nvPicPr>
            <p:cNvPr id="147" name="Picture 146">
              <a:extLst>
                <a:ext uri="{FF2B5EF4-FFF2-40B4-BE49-F238E27FC236}">
                  <a16:creationId xmlns:a16="http://schemas.microsoft.com/office/drawing/2014/main" id="{BFED80C3-4A6A-4247-974C-9C00C0F959CE}"/>
                </a:ext>
              </a:extLst>
            </p:cNvPr>
            <p:cNvPicPr>
              <a:picLocks/>
            </p:cNvPicPr>
            <p:nvPr/>
          </p:nvPicPr>
          <p:blipFill>
            <a:blip r:embed="rId18"/>
            <a:stretch>
              <a:fillRect/>
            </a:stretch>
          </p:blipFill>
          <p:spPr>
            <a:xfrm>
              <a:off x="32046241" y="17188667"/>
              <a:ext cx="7708392" cy="4471416"/>
            </a:xfrm>
            <a:prstGeom prst="rect">
              <a:avLst/>
            </a:prstGeom>
          </p:spPr>
        </p:pic>
        <p:sp>
          <p:nvSpPr>
            <p:cNvPr id="148" name="Rectangle 147">
              <a:extLst>
                <a:ext uri="{FF2B5EF4-FFF2-40B4-BE49-F238E27FC236}">
                  <a16:creationId xmlns:a16="http://schemas.microsoft.com/office/drawing/2014/main" id="{86C105DC-B717-4D78-8C23-04A706DFC895}"/>
                </a:ext>
              </a:extLst>
            </p:cNvPr>
            <p:cNvSpPr/>
            <p:nvPr/>
          </p:nvSpPr>
          <p:spPr>
            <a:xfrm>
              <a:off x="37454305" y="19032073"/>
              <a:ext cx="1915634" cy="7151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51" name="Content Placeholder 7">
            <a:extLst>
              <a:ext uri="{FF2B5EF4-FFF2-40B4-BE49-F238E27FC236}">
                <a16:creationId xmlns:a16="http://schemas.microsoft.com/office/drawing/2014/main" id="{C419F318-8D23-4B30-A51B-34A1DA4E85AE}"/>
              </a:ext>
            </a:extLst>
          </p:cNvPr>
          <p:cNvPicPr>
            <a:picLocks noChangeAspect="1"/>
          </p:cNvPicPr>
          <p:nvPr/>
        </p:nvPicPr>
        <p:blipFill rotWithShape="1">
          <a:blip r:embed="rId19"/>
          <a:srcRect t="3017"/>
          <a:stretch/>
        </p:blipFill>
        <p:spPr>
          <a:xfrm>
            <a:off x="942428" y="26239599"/>
            <a:ext cx="8077750" cy="5218560"/>
          </a:xfrm>
          <a:prstGeom prst="rect">
            <a:avLst/>
          </a:prstGeom>
        </p:spPr>
      </p:pic>
      <p:grpSp>
        <p:nvGrpSpPr>
          <p:cNvPr id="8" name="Group 7">
            <a:extLst>
              <a:ext uri="{FF2B5EF4-FFF2-40B4-BE49-F238E27FC236}">
                <a16:creationId xmlns:a16="http://schemas.microsoft.com/office/drawing/2014/main" id="{1CFB0BED-F953-4829-A184-EA4D4DAD2880}"/>
              </a:ext>
            </a:extLst>
          </p:cNvPr>
          <p:cNvGrpSpPr/>
          <p:nvPr/>
        </p:nvGrpSpPr>
        <p:grpSpPr>
          <a:xfrm>
            <a:off x="17261458" y="19560147"/>
            <a:ext cx="6197233" cy="5347445"/>
            <a:chOff x="17040975" y="19804922"/>
            <a:chExt cx="6197233" cy="5347445"/>
          </a:xfrm>
        </p:grpSpPr>
        <p:pic>
          <p:nvPicPr>
            <p:cNvPr id="6" name="Picture 5">
              <a:extLst>
                <a:ext uri="{FF2B5EF4-FFF2-40B4-BE49-F238E27FC236}">
                  <a16:creationId xmlns:a16="http://schemas.microsoft.com/office/drawing/2014/main" id="{0203D2C0-DA50-4915-A7BA-A242D12F1C1D}"/>
                </a:ext>
              </a:extLst>
            </p:cNvPr>
            <p:cNvPicPr>
              <a:picLocks noChangeAspect="1"/>
            </p:cNvPicPr>
            <p:nvPr/>
          </p:nvPicPr>
          <p:blipFill>
            <a:blip r:embed="rId20"/>
            <a:stretch>
              <a:fillRect/>
            </a:stretch>
          </p:blipFill>
          <p:spPr>
            <a:xfrm>
              <a:off x="17040975" y="19804922"/>
              <a:ext cx="6197233" cy="5347445"/>
            </a:xfrm>
            <a:prstGeom prst="rect">
              <a:avLst/>
            </a:prstGeom>
          </p:spPr>
        </p:pic>
        <p:pic>
          <p:nvPicPr>
            <p:cNvPr id="4" name="Picture 3">
              <a:extLst>
                <a:ext uri="{FF2B5EF4-FFF2-40B4-BE49-F238E27FC236}">
                  <a16:creationId xmlns:a16="http://schemas.microsoft.com/office/drawing/2014/main" id="{CD1D6653-C79B-42D0-AAFF-01B4DFEC5448}"/>
                </a:ext>
              </a:extLst>
            </p:cNvPr>
            <p:cNvPicPr>
              <a:picLocks noChangeAspect="1"/>
            </p:cNvPicPr>
            <p:nvPr/>
          </p:nvPicPr>
          <p:blipFill>
            <a:blip r:embed="rId21"/>
            <a:stretch>
              <a:fillRect/>
            </a:stretch>
          </p:blipFill>
          <p:spPr>
            <a:xfrm>
              <a:off x="17150277" y="19876269"/>
              <a:ext cx="2406623" cy="2704639"/>
            </a:xfrm>
            <a:prstGeom prst="rect">
              <a:avLst/>
            </a:prstGeom>
          </p:spPr>
        </p:pic>
      </p:grpSp>
      <p:sp>
        <p:nvSpPr>
          <p:cNvPr id="9" name="Star: 5 Points 8">
            <a:extLst>
              <a:ext uri="{FF2B5EF4-FFF2-40B4-BE49-F238E27FC236}">
                <a16:creationId xmlns:a16="http://schemas.microsoft.com/office/drawing/2014/main" id="{41312932-50C7-4B13-979B-39D9750F094C}"/>
              </a:ext>
            </a:extLst>
          </p:cNvPr>
          <p:cNvSpPr/>
          <p:nvPr/>
        </p:nvSpPr>
        <p:spPr>
          <a:xfrm>
            <a:off x="4067530" y="27342140"/>
            <a:ext cx="472399" cy="453390"/>
          </a:xfrm>
          <a:prstGeom prst="star5">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8139269F-2E98-4F02-AEFD-DE8B20066BE1}"/>
              </a:ext>
            </a:extLst>
          </p:cNvPr>
          <p:cNvPicPr>
            <a:picLocks/>
          </p:cNvPicPr>
          <p:nvPr/>
        </p:nvPicPr>
        <p:blipFill>
          <a:blip r:embed="rId22"/>
          <a:stretch>
            <a:fillRect/>
          </a:stretch>
        </p:blipFill>
        <p:spPr>
          <a:xfrm>
            <a:off x="23789051" y="5682672"/>
            <a:ext cx="7708392" cy="4471416"/>
          </a:xfrm>
          <a:prstGeom prst="rect">
            <a:avLst/>
          </a:prstGeom>
        </p:spPr>
      </p:pic>
      <p:sp>
        <p:nvSpPr>
          <p:cNvPr id="58" name="TextBox 57">
            <a:extLst>
              <a:ext uri="{FF2B5EF4-FFF2-40B4-BE49-F238E27FC236}">
                <a16:creationId xmlns:a16="http://schemas.microsoft.com/office/drawing/2014/main" id="{6A7741D9-1C63-4898-A09D-25CE6A288259}"/>
              </a:ext>
            </a:extLst>
          </p:cNvPr>
          <p:cNvSpPr txBox="1"/>
          <p:nvPr/>
        </p:nvSpPr>
        <p:spPr>
          <a:xfrm>
            <a:off x="10497300" y="9821721"/>
            <a:ext cx="12400684" cy="461665"/>
          </a:xfrm>
          <a:prstGeom prst="rect">
            <a:avLst/>
          </a:prstGeom>
          <a:noFill/>
        </p:spPr>
        <p:txBody>
          <a:bodyPr wrap="square" rtlCol="0">
            <a:spAutoFit/>
          </a:bodyPr>
          <a:lstStyle/>
          <a:p>
            <a:r>
              <a:rPr lang="en-US" sz="2400" b="1" u="sng" dirty="0">
                <a:latin typeface="Times New Roman" panose="02020603050405020304" pitchFamily="18" charset="0"/>
                <a:cs typeface="Times New Roman" panose="02020603050405020304" pitchFamily="18" charset="0"/>
              </a:rPr>
              <a:t>Figure 1</a:t>
            </a:r>
            <a:r>
              <a:rPr lang="en-US" sz="2400" dirty="0">
                <a:latin typeface="Times New Roman" panose="02020603050405020304" pitchFamily="18" charset="0"/>
                <a:cs typeface="Times New Roman" panose="02020603050405020304" pitchFamily="18" charset="0"/>
              </a:rPr>
              <a:t>: Important reactions involving reactive nitrogen species in day and night time settings</a:t>
            </a:r>
          </a:p>
        </p:txBody>
      </p:sp>
      <p:pic>
        <p:nvPicPr>
          <p:cNvPr id="59" name="Picture 58">
            <a:extLst>
              <a:ext uri="{FF2B5EF4-FFF2-40B4-BE49-F238E27FC236}">
                <a16:creationId xmlns:a16="http://schemas.microsoft.com/office/drawing/2014/main" id="{1D9F180D-5242-4757-9195-DCA7EC664252}"/>
              </a:ext>
            </a:extLst>
          </p:cNvPr>
          <p:cNvPicPr>
            <a:picLocks/>
          </p:cNvPicPr>
          <p:nvPr/>
        </p:nvPicPr>
        <p:blipFill>
          <a:blip r:embed="rId23"/>
          <a:stretch>
            <a:fillRect/>
          </a:stretch>
        </p:blipFill>
        <p:spPr>
          <a:xfrm>
            <a:off x="10599877" y="5281139"/>
            <a:ext cx="6231257" cy="4044818"/>
          </a:xfrm>
          <a:prstGeom prst="rect">
            <a:avLst/>
          </a:prstGeom>
          <a:solidFill>
            <a:schemeClr val="bg1"/>
          </a:solidFill>
        </p:spPr>
      </p:pic>
      <p:pic>
        <p:nvPicPr>
          <p:cNvPr id="60" name="Picture 59">
            <a:extLst>
              <a:ext uri="{FF2B5EF4-FFF2-40B4-BE49-F238E27FC236}">
                <a16:creationId xmlns:a16="http://schemas.microsoft.com/office/drawing/2014/main" id="{02724FB5-6EEA-4F56-98B3-2B28FC813C05}"/>
              </a:ext>
            </a:extLst>
          </p:cNvPr>
          <p:cNvPicPr>
            <a:picLocks noChangeAspect="1"/>
          </p:cNvPicPr>
          <p:nvPr/>
        </p:nvPicPr>
        <p:blipFill>
          <a:blip r:embed="rId24"/>
          <a:stretch>
            <a:fillRect/>
          </a:stretch>
        </p:blipFill>
        <p:spPr>
          <a:xfrm>
            <a:off x="16864998" y="5281140"/>
            <a:ext cx="6264794" cy="4046636"/>
          </a:xfrm>
          <a:prstGeom prst="rect">
            <a:avLst/>
          </a:prstGeom>
          <a:solidFill>
            <a:schemeClr val="bg1"/>
          </a:solidFill>
        </p:spPr>
      </p:pic>
    </p:spTree>
    <p:extLst>
      <p:ext uri="{BB962C8B-B14F-4D97-AF65-F5344CB8AC3E}">
        <p14:creationId xmlns:p14="http://schemas.microsoft.com/office/powerpoint/2010/main" val="263417813"/>
      </p:ext>
    </p:extLst>
  </p:cSld>
  <p:clrMapOvr>
    <a:masterClrMapping/>
  </p:clrMapOvr>
</p:sld>
</file>

<file path=ppt/theme/theme1.xml><?xml version="1.0" encoding="utf-8"?>
<a:theme xmlns:a="http://schemas.openxmlformats.org/drawingml/2006/main" name="PosterPresentations.com-36x72-Template-V2b">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1400" dirty="0">
            <a:latin typeface="Times New Roman" panose="02020603050405020304" pitchFamily="18" charset="0"/>
            <a:cs typeface="Times New Roman" panose="02020603050405020304" pitchFamily="18" charset="0"/>
          </a:defRPr>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PosterPresentations.com-36x72-Template-V2b</Template>
  <TotalTime>10050</TotalTime>
  <Words>926</Words>
  <Application>Microsoft Office PowerPoint</Application>
  <PresentationFormat>Custom</PresentationFormat>
  <Paragraphs>48</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Helvetica</vt:lpstr>
      <vt:lpstr>Times New Roman</vt:lpstr>
      <vt:lpstr>Trebuchet MS</vt:lpstr>
      <vt:lpstr>PosterPresentations.com-36x72-Template-V2b</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PosterPresentations.com - 510.649.3001</dc:creator>
  <cp:lastModifiedBy>Hannah Munro</cp:lastModifiedBy>
  <cp:revision>176</cp:revision>
  <dcterms:created xsi:type="dcterms:W3CDTF">2011-04-21T17:12:27Z</dcterms:created>
  <dcterms:modified xsi:type="dcterms:W3CDTF">2018-12-07T18:24:37Z</dcterms:modified>
</cp:coreProperties>
</file>