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Lst>
  <p:notesMasterIdLst>
    <p:notesMasterId r:id="rId3"/>
  </p:notesMasterIdLst>
  <p:sldIdLst>
    <p:sldId id="257" r:id="rId2"/>
  </p:sldIdLst>
  <p:sldSz cx="40233600" cy="32918400"/>
  <p:notesSz cx="6858000" cy="9144000"/>
  <p:defaultTextStyle>
    <a:defPPr>
      <a:defRPr lang="en-US"/>
    </a:defPPr>
    <a:lvl1pPr marL="0" algn="l" defTabSz="4388198" rtl="0" eaLnBrk="1" latinLnBrk="0" hangingPunct="1">
      <a:defRPr sz="8709" kern="1200">
        <a:solidFill>
          <a:schemeClr val="tx1"/>
        </a:solidFill>
        <a:latin typeface="+mn-lt"/>
        <a:ea typeface="+mn-ea"/>
        <a:cs typeface="+mn-cs"/>
      </a:defRPr>
    </a:lvl1pPr>
    <a:lvl2pPr marL="2194100" algn="l" defTabSz="4388198" rtl="0" eaLnBrk="1" latinLnBrk="0" hangingPunct="1">
      <a:defRPr sz="8709" kern="1200">
        <a:solidFill>
          <a:schemeClr val="tx1"/>
        </a:solidFill>
        <a:latin typeface="+mn-lt"/>
        <a:ea typeface="+mn-ea"/>
        <a:cs typeface="+mn-cs"/>
      </a:defRPr>
    </a:lvl2pPr>
    <a:lvl3pPr marL="4388198" algn="l" defTabSz="4388198" rtl="0" eaLnBrk="1" latinLnBrk="0" hangingPunct="1">
      <a:defRPr sz="8709" kern="1200">
        <a:solidFill>
          <a:schemeClr val="tx1"/>
        </a:solidFill>
        <a:latin typeface="+mn-lt"/>
        <a:ea typeface="+mn-ea"/>
        <a:cs typeface="+mn-cs"/>
      </a:defRPr>
    </a:lvl3pPr>
    <a:lvl4pPr marL="6582297" algn="l" defTabSz="4388198" rtl="0" eaLnBrk="1" latinLnBrk="0" hangingPunct="1">
      <a:defRPr sz="8709" kern="1200">
        <a:solidFill>
          <a:schemeClr val="tx1"/>
        </a:solidFill>
        <a:latin typeface="+mn-lt"/>
        <a:ea typeface="+mn-ea"/>
        <a:cs typeface="+mn-cs"/>
      </a:defRPr>
    </a:lvl4pPr>
    <a:lvl5pPr marL="8776394" algn="l" defTabSz="4388198" rtl="0" eaLnBrk="1" latinLnBrk="0" hangingPunct="1">
      <a:defRPr sz="8709" kern="1200">
        <a:solidFill>
          <a:schemeClr val="tx1"/>
        </a:solidFill>
        <a:latin typeface="+mn-lt"/>
        <a:ea typeface="+mn-ea"/>
        <a:cs typeface="+mn-cs"/>
      </a:defRPr>
    </a:lvl5pPr>
    <a:lvl6pPr marL="10970492" algn="l" defTabSz="4388198" rtl="0" eaLnBrk="1" latinLnBrk="0" hangingPunct="1">
      <a:defRPr sz="8709" kern="1200">
        <a:solidFill>
          <a:schemeClr val="tx1"/>
        </a:solidFill>
        <a:latin typeface="+mn-lt"/>
        <a:ea typeface="+mn-ea"/>
        <a:cs typeface="+mn-cs"/>
      </a:defRPr>
    </a:lvl6pPr>
    <a:lvl7pPr marL="13164593" algn="l" defTabSz="4388198" rtl="0" eaLnBrk="1" latinLnBrk="0" hangingPunct="1">
      <a:defRPr sz="8709" kern="1200">
        <a:solidFill>
          <a:schemeClr val="tx1"/>
        </a:solidFill>
        <a:latin typeface="+mn-lt"/>
        <a:ea typeface="+mn-ea"/>
        <a:cs typeface="+mn-cs"/>
      </a:defRPr>
    </a:lvl7pPr>
    <a:lvl8pPr marL="15358690" algn="l" defTabSz="4388198" rtl="0" eaLnBrk="1" latinLnBrk="0" hangingPunct="1">
      <a:defRPr sz="8709" kern="1200">
        <a:solidFill>
          <a:schemeClr val="tx1"/>
        </a:solidFill>
        <a:latin typeface="+mn-lt"/>
        <a:ea typeface="+mn-ea"/>
        <a:cs typeface="+mn-cs"/>
      </a:defRPr>
    </a:lvl8pPr>
    <a:lvl9pPr marL="17552789" algn="l" defTabSz="4388198" rtl="0" eaLnBrk="1" latinLnBrk="0" hangingPunct="1">
      <a:defRPr sz="8709"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0734" userDrawn="1">
          <p15:clr>
            <a:srgbClr val="A4A3A4"/>
          </p15:clr>
        </p15:guide>
        <p15:guide id="2" orient="horz" pos="60" userDrawn="1">
          <p15:clr>
            <a:srgbClr val="A4A3A4"/>
          </p15:clr>
        </p15:guide>
        <p15:guide id="3" pos="25084" userDrawn="1">
          <p15:clr>
            <a:srgbClr val="A4A3A4"/>
          </p15:clr>
        </p15:guide>
        <p15:guide id="4" pos="32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F5FA"/>
    <a:srgbClr val="CDD2DE"/>
    <a:srgbClr val="DCB894"/>
    <a:srgbClr val="66CCFF"/>
    <a:srgbClr val="E3E9E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059" autoAdjust="0"/>
    <p:restoredTop sz="94214" autoAdjust="0"/>
  </p:normalViewPr>
  <p:slideViewPr>
    <p:cSldViewPr snapToGrid="0" snapToObjects="1" showGuides="1">
      <p:cViewPr>
        <p:scale>
          <a:sx n="30" d="100"/>
          <a:sy n="30" d="100"/>
        </p:scale>
        <p:origin x="222" y="-600"/>
      </p:cViewPr>
      <p:guideLst>
        <p:guide orient="horz" pos="20734"/>
        <p:guide orient="horz" pos="60"/>
        <p:guide pos="25084"/>
        <p:guide pos="32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6CC2317-6751-4CD4-9995-8782DD78E936}" type="datetimeFigureOut">
              <a:rPr lang="en-US" smtClean="0"/>
              <a:pPr/>
              <a:t>1/3/2019</a:t>
            </a:fld>
            <a:endParaRPr lang="en-US" dirty="0"/>
          </a:p>
        </p:txBody>
      </p:sp>
      <p:sp>
        <p:nvSpPr>
          <p:cNvPr id="4" name="Slide Image Placeholder 3"/>
          <p:cNvSpPr>
            <a:spLocks noGrp="1" noRot="1" noChangeAspect="1"/>
          </p:cNvSpPr>
          <p:nvPr>
            <p:ph type="sldImg" idx="2"/>
          </p:nvPr>
        </p:nvSpPr>
        <p:spPr>
          <a:xfrm>
            <a:off x="1333500" y="685800"/>
            <a:ext cx="4191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A1A87D-CAF7-4BDC-A0D3-C0DBEDE81619}" type="slidenum">
              <a:rPr lang="en-US" smtClean="0"/>
              <a:pPr/>
              <a:t>‹#›</a:t>
            </a:fld>
            <a:endParaRPr lang="en-US" dirty="0"/>
          </a:p>
        </p:txBody>
      </p:sp>
    </p:spTree>
    <p:extLst>
      <p:ext uri="{BB962C8B-B14F-4D97-AF65-F5344CB8AC3E}">
        <p14:creationId xmlns:p14="http://schemas.microsoft.com/office/powerpoint/2010/main" val="1918995542"/>
      </p:ext>
    </p:extLst>
  </p:cSld>
  <p:clrMap bg1="lt1" tx1="dk1" bg2="lt2" tx2="dk2" accent1="accent1" accent2="accent2" accent3="accent3" accent4="accent4" accent5="accent5" accent6="accent6" hlink="hlink" folHlink="folHlink"/>
  <p:notesStyle>
    <a:lvl1pPr marL="0" algn="l" defTabSz="4388198" rtl="0" eaLnBrk="1" latinLnBrk="0" hangingPunct="1">
      <a:defRPr sz="5911" kern="1200">
        <a:solidFill>
          <a:schemeClr val="tx1"/>
        </a:solidFill>
        <a:latin typeface="+mn-lt"/>
        <a:ea typeface="+mn-ea"/>
        <a:cs typeface="+mn-cs"/>
      </a:defRPr>
    </a:lvl1pPr>
    <a:lvl2pPr marL="2194100" algn="l" defTabSz="4388198" rtl="0" eaLnBrk="1" latinLnBrk="0" hangingPunct="1">
      <a:defRPr sz="5911" kern="1200">
        <a:solidFill>
          <a:schemeClr val="tx1"/>
        </a:solidFill>
        <a:latin typeface="+mn-lt"/>
        <a:ea typeface="+mn-ea"/>
        <a:cs typeface="+mn-cs"/>
      </a:defRPr>
    </a:lvl2pPr>
    <a:lvl3pPr marL="4388198" algn="l" defTabSz="4388198" rtl="0" eaLnBrk="1" latinLnBrk="0" hangingPunct="1">
      <a:defRPr sz="5911" kern="1200">
        <a:solidFill>
          <a:schemeClr val="tx1"/>
        </a:solidFill>
        <a:latin typeface="+mn-lt"/>
        <a:ea typeface="+mn-ea"/>
        <a:cs typeface="+mn-cs"/>
      </a:defRPr>
    </a:lvl3pPr>
    <a:lvl4pPr marL="6582297" algn="l" defTabSz="4388198" rtl="0" eaLnBrk="1" latinLnBrk="0" hangingPunct="1">
      <a:defRPr sz="5911" kern="1200">
        <a:solidFill>
          <a:schemeClr val="tx1"/>
        </a:solidFill>
        <a:latin typeface="+mn-lt"/>
        <a:ea typeface="+mn-ea"/>
        <a:cs typeface="+mn-cs"/>
      </a:defRPr>
    </a:lvl4pPr>
    <a:lvl5pPr marL="8776394" algn="l" defTabSz="4388198" rtl="0" eaLnBrk="1" latinLnBrk="0" hangingPunct="1">
      <a:defRPr sz="5911" kern="1200">
        <a:solidFill>
          <a:schemeClr val="tx1"/>
        </a:solidFill>
        <a:latin typeface="+mn-lt"/>
        <a:ea typeface="+mn-ea"/>
        <a:cs typeface="+mn-cs"/>
      </a:defRPr>
    </a:lvl5pPr>
    <a:lvl6pPr marL="10970492" algn="l" defTabSz="4388198" rtl="0" eaLnBrk="1" latinLnBrk="0" hangingPunct="1">
      <a:defRPr sz="5911" kern="1200">
        <a:solidFill>
          <a:schemeClr val="tx1"/>
        </a:solidFill>
        <a:latin typeface="+mn-lt"/>
        <a:ea typeface="+mn-ea"/>
        <a:cs typeface="+mn-cs"/>
      </a:defRPr>
    </a:lvl6pPr>
    <a:lvl7pPr marL="13164593" algn="l" defTabSz="4388198" rtl="0" eaLnBrk="1" latinLnBrk="0" hangingPunct="1">
      <a:defRPr sz="5911" kern="1200">
        <a:solidFill>
          <a:schemeClr val="tx1"/>
        </a:solidFill>
        <a:latin typeface="+mn-lt"/>
        <a:ea typeface="+mn-ea"/>
        <a:cs typeface="+mn-cs"/>
      </a:defRPr>
    </a:lvl7pPr>
    <a:lvl8pPr marL="15358690" algn="l" defTabSz="4388198" rtl="0" eaLnBrk="1" latinLnBrk="0" hangingPunct="1">
      <a:defRPr sz="5911" kern="1200">
        <a:solidFill>
          <a:schemeClr val="tx1"/>
        </a:solidFill>
        <a:latin typeface="+mn-lt"/>
        <a:ea typeface="+mn-ea"/>
        <a:cs typeface="+mn-cs"/>
      </a:defRPr>
    </a:lvl8pPr>
    <a:lvl9pPr marL="17552789" algn="l" defTabSz="4388198" rtl="0" eaLnBrk="1" latinLnBrk="0" hangingPunct="1">
      <a:defRPr sz="591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33500" y="685800"/>
            <a:ext cx="419100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6A1A87D-CAF7-4BDC-A0D3-C0DBEDE81619}" type="slidenum">
              <a:rPr lang="en-US" smtClean="0"/>
              <a:pPr/>
              <a:t>1</a:t>
            </a:fld>
            <a:endParaRPr lang="en-US" dirty="0"/>
          </a:p>
        </p:txBody>
      </p:sp>
    </p:spTree>
    <p:extLst>
      <p:ext uri="{BB962C8B-B14F-4D97-AF65-F5344CB8AC3E}">
        <p14:creationId xmlns:p14="http://schemas.microsoft.com/office/powerpoint/2010/main" val="2004547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35109" y="16703017"/>
            <a:ext cx="9531999" cy="401777"/>
          </a:xfrm>
          <a:prstGeom prst="rect">
            <a:avLst/>
          </a:prstGeom>
        </p:spPr>
        <p:txBody>
          <a:bodyPr wrap="square" lIns="68580" tIns="68580" rIns="68580" bIns="68580">
            <a:spAutoFit/>
          </a:bodyPr>
          <a:lstStyle>
            <a:lvl1pPr marL="0" indent="0">
              <a:buNone/>
              <a:defRPr sz="1711">
                <a:solidFill>
                  <a:schemeClr val="accent5">
                    <a:lumMod val="50000"/>
                  </a:schemeClr>
                </a:solidFill>
                <a:latin typeface="Times New Roman" panose="02020603050405020304" pitchFamily="18" charset="0"/>
                <a:cs typeface="Times New Roman" panose="02020603050405020304" pitchFamily="18" charset="0"/>
              </a:defRPr>
            </a:lvl1pPr>
            <a:lvl2pPr marL="1167448" indent="-449019">
              <a:defRPr sz="1955">
                <a:latin typeface="Trebuchet MS" pitchFamily="34" charset="0"/>
              </a:defRPr>
            </a:lvl2pPr>
            <a:lvl3pPr marL="1616466" indent="-449019">
              <a:defRPr sz="1955">
                <a:latin typeface="Trebuchet MS" pitchFamily="34" charset="0"/>
              </a:defRPr>
            </a:lvl3pPr>
            <a:lvl4pPr marL="2110387" indent="-493922">
              <a:defRPr sz="1955">
                <a:latin typeface="Trebuchet MS" pitchFamily="34" charset="0"/>
              </a:defRPr>
            </a:lvl4pPr>
            <a:lvl5pPr marL="2469602" indent="-359215">
              <a:defRPr sz="1955">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435109" y="5603985"/>
            <a:ext cx="9522536" cy="494967"/>
          </a:xfrm>
          <a:prstGeom prst="rect">
            <a:avLst/>
          </a:prstGeom>
          <a:noFill/>
        </p:spPr>
        <p:txBody>
          <a:bodyPr wrap="square" lIns="58781" tIns="58781" rIns="58781" bIns="58781" anchor="ctr" anchorCtr="0">
            <a:spAutoFit/>
          </a:bodyPr>
          <a:lstStyle>
            <a:lvl1pPr marL="0" indent="0" algn="ctr">
              <a:buNone/>
              <a:defRPr sz="2445" b="1" u="sng" baseline="0">
                <a:solidFill>
                  <a:schemeClr val="accent5">
                    <a:lumMod val="50000"/>
                  </a:schemeClr>
                </a:solidFill>
              </a:defRPr>
            </a:lvl1pPr>
          </a:lstStyle>
          <a:p>
            <a:pPr lvl="0"/>
            <a:r>
              <a:rPr lang="en-US" dirty="0"/>
              <a:t>(click to edit) INTRODUCTION or ABSTRACT</a:t>
            </a:r>
          </a:p>
        </p:txBody>
      </p:sp>
      <p:sp>
        <p:nvSpPr>
          <p:cNvPr id="20" name="Text Placeholder 5"/>
          <p:cNvSpPr>
            <a:spLocks noGrp="1"/>
          </p:cNvSpPr>
          <p:nvPr>
            <p:ph type="body" sz="quarter" idx="20" hasCustomPrompt="1"/>
          </p:nvPr>
        </p:nvSpPr>
        <p:spPr>
          <a:xfrm>
            <a:off x="10377670" y="5603985"/>
            <a:ext cx="9562667" cy="494967"/>
          </a:xfrm>
          <a:prstGeom prst="rect">
            <a:avLst/>
          </a:prstGeom>
          <a:noFill/>
        </p:spPr>
        <p:txBody>
          <a:bodyPr wrap="square" lIns="58781" tIns="58781" rIns="58781" bIns="58781" anchor="ctr" anchorCtr="0">
            <a:spAutoFit/>
          </a:bodyPr>
          <a:lstStyle>
            <a:lvl1pPr marL="0" indent="0" algn="ctr">
              <a:buNone/>
              <a:defRPr sz="2445" b="1" u="sng" baseline="0">
                <a:solidFill>
                  <a:schemeClr val="accent5">
                    <a:lumMod val="50000"/>
                  </a:schemeClr>
                </a:solidFill>
              </a:defRPr>
            </a:lvl1pPr>
          </a:lstStyle>
          <a:p>
            <a:pPr lvl="0"/>
            <a:r>
              <a:rPr lang="en-US" dirty="0"/>
              <a:t>(click to edit)  OBJECTIVES</a:t>
            </a:r>
          </a:p>
        </p:txBody>
      </p:sp>
      <p:sp>
        <p:nvSpPr>
          <p:cNvPr id="21" name="Text Placeholder 3"/>
          <p:cNvSpPr>
            <a:spLocks noGrp="1"/>
          </p:cNvSpPr>
          <p:nvPr>
            <p:ph type="body" sz="quarter" idx="21" hasCustomPrompt="1"/>
          </p:nvPr>
        </p:nvSpPr>
        <p:spPr>
          <a:xfrm>
            <a:off x="435109" y="6320941"/>
            <a:ext cx="9531999" cy="401777"/>
          </a:xfrm>
          <a:prstGeom prst="rect">
            <a:avLst/>
          </a:prstGeom>
        </p:spPr>
        <p:txBody>
          <a:bodyPr wrap="square" lIns="68580" tIns="68580" rIns="68580" bIns="68580">
            <a:spAutoFit/>
          </a:bodyPr>
          <a:lstStyle>
            <a:lvl1pPr marL="0" indent="0">
              <a:buNone/>
              <a:defRPr sz="1711">
                <a:solidFill>
                  <a:schemeClr val="accent5">
                    <a:lumMod val="50000"/>
                  </a:schemeClr>
                </a:solidFill>
                <a:latin typeface="Times New Roman" panose="02020603050405020304" pitchFamily="18" charset="0"/>
                <a:cs typeface="Times New Roman" panose="02020603050405020304" pitchFamily="18" charset="0"/>
              </a:defRPr>
            </a:lvl1pPr>
            <a:lvl2pPr marL="1167448" indent="-449019">
              <a:defRPr sz="1955">
                <a:latin typeface="Trebuchet MS" pitchFamily="34" charset="0"/>
              </a:defRPr>
            </a:lvl2pPr>
            <a:lvl3pPr marL="1616466" indent="-449019">
              <a:defRPr sz="1955">
                <a:latin typeface="Trebuchet MS" pitchFamily="34" charset="0"/>
              </a:defRPr>
            </a:lvl3pPr>
            <a:lvl4pPr marL="2110387" indent="-493922">
              <a:defRPr sz="1955">
                <a:latin typeface="Trebuchet MS" pitchFamily="34" charset="0"/>
              </a:defRPr>
            </a:lvl4pPr>
            <a:lvl5pPr marL="2469602" indent="-359215">
              <a:defRPr sz="1955">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435109" y="16013659"/>
            <a:ext cx="9531999" cy="494967"/>
          </a:xfrm>
          <a:prstGeom prst="rect">
            <a:avLst/>
          </a:prstGeom>
          <a:noFill/>
        </p:spPr>
        <p:txBody>
          <a:bodyPr wrap="square" lIns="58781" tIns="58781" rIns="58781" bIns="58781" anchor="ctr" anchorCtr="0">
            <a:spAutoFit/>
          </a:bodyPr>
          <a:lstStyle>
            <a:lvl1pPr marL="0" indent="0" algn="ctr">
              <a:buNone/>
              <a:defRPr sz="2445" b="1" u="sng" baseline="0">
                <a:solidFill>
                  <a:schemeClr val="accent5">
                    <a:lumMod val="50000"/>
                  </a:schemeClr>
                </a:solidFill>
              </a:defRPr>
            </a:lvl1pPr>
          </a:lstStyle>
          <a:p>
            <a:pPr lvl="0"/>
            <a:r>
              <a:rPr lang="en-US" dirty="0"/>
              <a:t>(click to edit)  MATERIALS &amp; METHODS</a:t>
            </a:r>
          </a:p>
        </p:txBody>
      </p:sp>
      <p:sp>
        <p:nvSpPr>
          <p:cNvPr id="25" name="Text Placeholder 5"/>
          <p:cNvSpPr>
            <a:spLocks noGrp="1"/>
          </p:cNvSpPr>
          <p:nvPr>
            <p:ph type="body" sz="quarter" idx="25" hasCustomPrompt="1"/>
          </p:nvPr>
        </p:nvSpPr>
        <p:spPr>
          <a:xfrm>
            <a:off x="30292844" y="5603985"/>
            <a:ext cx="9584707" cy="494967"/>
          </a:xfrm>
          <a:prstGeom prst="rect">
            <a:avLst/>
          </a:prstGeom>
          <a:noFill/>
        </p:spPr>
        <p:txBody>
          <a:bodyPr wrap="square" lIns="58781" tIns="58781" rIns="58781" bIns="58781" anchor="ctr" anchorCtr="0">
            <a:spAutoFit/>
          </a:bodyPr>
          <a:lstStyle>
            <a:lvl1pPr marL="0" indent="0" algn="ctr">
              <a:buNone/>
              <a:defRPr sz="2445" b="1" u="sng" baseline="0">
                <a:solidFill>
                  <a:schemeClr val="accent5">
                    <a:lumMod val="50000"/>
                  </a:schemeClr>
                </a:solidFill>
              </a:defRPr>
            </a:lvl1pPr>
          </a:lstStyle>
          <a:p>
            <a:pPr lvl="0"/>
            <a:r>
              <a:rPr lang="en-US" dirty="0"/>
              <a:t>(click to edit)  CONCLUSIONS</a:t>
            </a:r>
          </a:p>
        </p:txBody>
      </p:sp>
      <p:sp>
        <p:nvSpPr>
          <p:cNvPr id="26" name="Text Placeholder 3"/>
          <p:cNvSpPr>
            <a:spLocks noGrp="1"/>
          </p:cNvSpPr>
          <p:nvPr>
            <p:ph type="body" sz="quarter" idx="26" hasCustomPrompt="1"/>
          </p:nvPr>
        </p:nvSpPr>
        <p:spPr>
          <a:xfrm>
            <a:off x="30292846" y="6320941"/>
            <a:ext cx="9584703" cy="401777"/>
          </a:xfrm>
          <a:prstGeom prst="rect">
            <a:avLst/>
          </a:prstGeom>
        </p:spPr>
        <p:txBody>
          <a:bodyPr wrap="square" lIns="68580" tIns="68580" rIns="68580" bIns="68580">
            <a:spAutoFit/>
          </a:bodyPr>
          <a:lstStyle>
            <a:lvl1pPr marL="0" indent="0">
              <a:buNone/>
              <a:defRPr sz="1711">
                <a:solidFill>
                  <a:schemeClr val="accent5">
                    <a:lumMod val="50000"/>
                  </a:schemeClr>
                </a:solidFill>
                <a:latin typeface="Times New Roman" panose="02020603050405020304" pitchFamily="18" charset="0"/>
                <a:cs typeface="Times New Roman" panose="02020603050405020304" pitchFamily="18" charset="0"/>
              </a:defRPr>
            </a:lvl1pPr>
            <a:lvl2pPr marL="1167448" indent="-449019">
              <a:defRPr sz="1955">
                <a:latin typeface="Trebuchet MS" pitchFamily="34" charset="0"/>
              </a:defRPr>
            </a:lvl2pPr>
            <a:lvl3pPr marL="1616466" indent="-449019">
              <a:defRPr sz="1955">
                <a:latin typeface="Trebuchet MS" pitchFamily="34" charset="0"/>
              </a:defRPr>
            </a:lvl3pPr>
            <a:lvl4pPr marL="2110387" indent="-493922">
              <a:defRPr sz="1955">
                <a:latin typeface="Trebuchet MS" pitchFamily="34" charset="0"/>
              </a:defRPr>
            </a:lvl4pPr>
            <a:lvl5pPr marL="2469602" indent="-359215">
              <a:defRPr sz="1955">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30292849" y="14638581"/>
            <a:ext cx="9558007" cy="494967"/>
          </a:xfrm>
          <a:prstGeom prst="rect">
            <a:avLst/>
          </a:prstGeom>
          <a:noFill/>
        </p:spPr>
        <p:txBody>
          <a:bodyPr wrap="square" lIns="58781" tIns="58781" rIns="58781" bIns="58781" anchor="ctr" anchorCtr="0">
            <a:spAutoFit/>
          </a:bodyPr>
          <a:lstStyle>
            <a:lvl1pPr marL="0" indent="0" algn="ctr">
              <a:buNone/>
              <a:defRPr sz="2445" b="1" u="sng" baseline="0">
                <a:solidFill>
                  <a:schemeClr val="accent5">
                    <a:lumMod val="50000"/>
                  </a:schemeClr>
                </a:solidFill>
              </a:defRPr>
            </a:lvl1pPr>
          </a:lstStyle>
          <a:p>
            <a:pPr lvl="0"/>
            <a:r>
              <a:rPr lang="en-US" dirty="0"/>
              <a:t>(click to edit)  REFERENCES</a:t>
            </a:r>
          </a:p>
        </p:txBody>
      </p:sp>
      <p:sp>
        <p:nvSpPr>
          <p:cNvPr id="28" name="Text Placeholder 3"/>
          <p:cNvSpPr>
            <a:spLocks noGrp="1"/>
          </p:cNvSpPr>
          <p:nvPr>
            <p:ph type="body" sz="quarter" idx="28" hasCustomPrompt="1"/>
          </p:nvPr>
        </p:nvSpPr>
        <p:spPr>
          <a:xfrm>
            <a:off x="30292849" y="15327939"/>
            <a:ext cx="9558007" cy="401777"/>
          </a:xfrm>
          <a:prstGeom prst="rect">
            <a:avLst/>
          </a:prstGeom>
        </p:spPr>
        <p:txBody>
          <a:bodyPr wrap="square" lIns="68580" tIns="68580" rIns="68580" bIns="68580">
            <a:spAutoFit/>
          </a:bodyPr>
          <a:lstStyle>
            <a:lvl1pPr marL="0" indent="0">
              <a:buNone/>
              <a:defRPr sz="1711">
                <a:solidFill>
                  <a:schemeClr val="accent5">
                    <a:lumMod val="50000"/>
                  </a:schemeClr>
                </a:solidFill>
                <a:latin typeface="Times New Roman" panose="02020603050405020304" pitchFamily="18" charset="0"/>
                <a:cs typeface="Times New Roman" panose="02020603050405020304" pitchFamily="18" charset="0"/>
              </a:defRPr>
            </a:lvl1pPr>
            <a:lvl2pPr marL="1167448" indent="-449019">
              <a:defRPr sz="1955">
                <a:latin typeface="Trebuchet MS" pitchFamily="34" charset="0"/>
              </a:defRPr>
            </a:lvl2pPr>
            <a:lvl3pPr marL="1616466" indent="-449019">
              <a:defRPr sz="1955">
                <a:latin typeface="Trebuchet MS" pitchFamily="34" charset="0"/>
              </a:defRPr>
            </a:lvl3pPr>
            <a:lvl4pPr marL="2110387" indent="-493922">
              <a:defRPr sz="1955">
                <a:latin typeface="Trebuchet MS" pitchFamily="34" charset="0"/>
              </a:defRPr>
            </a:lvl4pPr>
            <a:lvl5pPr marL="2469602" indent="-359215">
              <a:defRPr sz="1955">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30292845" y="25280205"/>
            <a:ext cx="9508560" cy="494967"/>
          </a:xfrm>
          <a:prstGeom prst="rect">
            <a:avLst/>
          </a:prstGeom>
          <a:noFill/>
        </p:spPr>
        <p:txBody>
          <a:bodyPr wrap="square" lIns="58781" tIns="58781" rIns="58781" bIns="58781" anchor="ctr" anchorCtr="0">
            <a:spAutoFit/>
          </a:bodyPr>
          <a:lstStyle>
            <a:lvl1pPr marL="0" indent="0" algn="ctr">
              <a:buNone/>
              <a:defRPr sz="2445" b="1" u="sng" baseline="0">
                <a:solidFill>
                  <a:schemeClr val="accent5">
                    <a:lumMod val="50000"/>
                  </a:schemeClr>
                </a:solidFill>
              </a:defRPr>
            </a:lvl1pPr>
          </a:lstStyle>
          <a:p>
            <a:pPr lvl="0"/>
            <a:r>
              <a:rPr lang="en-US" dirty="0"/>
              <a:t>(click to edit)  ACKNOWLEDGEMENTS  or  CONTACT</a:t>
            </a:r>
          </a:p>
        </p:txBody>
      </p:sp>
      <p:sp>
        <p:nvSpPr>
          <p:cNvPr id="30" name="Text Placeholder 3"/>
          <p:cNvSpPr>
            <a:spLocks noGrp="1"/>
          </p:cNvSpPr>
          <p:nvPr>
            <p:ph type="body" sz="quarter" idx="30" hasCustomPrompt="1"/>
          </p:nvPr>
        </p:nvSpPr>
        <p:spPr>
          <a:xfrm>
            <a:off x="30292845" y="25969565"/>
            <a:ext cx="9508560" cy="401777"/>
          </a:xfrm>
          <a:prstGeom prst="rect">
            <a:avLst/>
          </a:prstGeom>
        </p:spPr>
        <p:txBody>
          <a:bodyPr wrap="square" lIns="68580" tIns="68580" rIns="68580" bIns="68580">
            <a:spAutoFit/>
          </a:bodyPr>
          <a:lstStyle>
            <a:lvl1pPr marL="0" indent="0">
              <a:buNone/>
              <a:defRPr sz="1711">
                <a:solidFill>
                  <a:schemeClr val="accent5">
                    <a:lumMod val="50000"/>
                  </a:schemeClr>
                </a:solidFill>
                <a:latin typeface="Times New Roman" panose="02020603050405020304" pitchFamily="18" charset="0"/>
                <a:cs typeface="Times New Roman" panose="02020603050405020304" pitchFamily="18" charset="0"/>
              </a:defRPr>
            </a:lvl1pPr>
            <a:lvl2pPr marL="1167448" indent="-449019">
              <a:defRPr sz="1955">
                <a:latin typeface="Trebuchet MS" pitchFamily="34" charset="0"/>
              </a:defRPr>
            </a:lvl2pPr>
            <a:lvl3pPr marL="1616466" indent="-449019">
              <a:defRPr sz="1955">
                <a:latin typeface="Trebuchet MS" pitchFamily="34" charset="0"/>
              </a:defRPr>
            </a:lvl3pPr>
            <a:lvl4pPr marL="2110387" indent="-493922">
              <a:defRPr sz="1955">
                <a:latin typeface="Trebuchet MS" pitchFamily="34" charset="0"/>
              </a:defRPr>
            </a:lvl4pPr>
            <a:lvl5pPr marL="2469602" indent="-359215">
              <a:defRPr sz="1955">
                <a:latin typeface="Trebuchet MS"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10377672" y="6320941"/>
            <a:ext cx="9543407" cy="401777"/>
          </a:xfrm>
          <a:prstGeom prst="rect">
            <a:avLst/>
          </a:prstGeom>
        </p:spPr>
        <p:txBody>
          <a:bodyPr wrap="square" lIns="68580" tIns="68580" rIns="68580" bIns="68580">
            <a:spAutoFit/>
          </a:bodyPr>
          <a:lstStyle>
            <a:lvl1pPr marL="0" indent="0">
              <a:buNone/>
              <a:defRPr sz="1711">
                <a:solidFill>
                  <a:schemeClr val="accent5">
                    <a:lumMod val="50000"/>
                  </a:schemeClr>
                </a:solidFill>
                <a:latin typeface="Times New Roman" panose="02020603050405020304" pitchFamily="18" charset="0"/>
                <a:cs typeface="Times New Roman" panose="02020603050405020304" pitchFamily="18" charset="0"/>
              </a:defRPr>
            </a:lvl1pPr>
            <a:lvl2pPr marL="1167448" indent="-449019">
              <a:defRPr sz="1955">
                <a:latin typeface="Trebuchet MS" pitchFamily="34" charset="0"/>
              </a:defRPr>
            </a:lvl2pPr>
            <a:lvl3pPr marL="1616466" indent="-449019">
              <a:defRPr sz="1955">
                <a:latin typeface="Trebuchet MS" pitchFamily="34" charset="0"/>
              </a:defRPr>
            </a:lvl3pPr>
            <a:lvl4pPr marL="2110387" indent="-493922">
              <a:defRPr sz="1955">
                <a:latin typeface="Trebuchet MS" pitchFamily="34" charset="0"/>
              </a:defRPr>
            </a:lvl4pPr>
            <a:lvl5pPr marL="2469602" indent="-359215">
              <a:defRPr sz="1955">
                <a:latin typeface="Trebuchet MS" pitchFamily="34" charset="0"/>
              </a:defRPr>
            </a:lvl5pPr>
          </a:lstStyle>
          <a:p>
            <a:pPr lvl="0"/>
            <a:r>
              <a:rPr lang="en-US" dirty="0"/>
              <a:t>Type in or paste your text here</a:t>
            </a:r>
          </a:p>
        </p:txBody>
      </p:sp>
      <p:sp>
        <p:nvSpPr>
          <p:cNvPr id="76" name="Text Placeholder 3"/>
          <p:cNvSpPr>
            <a:spLocks noGrp="1"/>
          </p:cNvSpPr>
          <p:nvPr>
            <p:ph type="body" sz="quarter" idx="136" hasCustomPrompt="1"/>
          </p:nvPr>
        </p:nvSpPr>
        <p:spPr>
          <a:xfrm>
            <a:off x="20360363" y="6320941"/>
            <a:ext cx="9521922" cy="401777"/>
          </a:xfrm>
          <a:prstGeom prst="rect">
            <a:avLst/>
          </a:prstGeom>
        </p:spPr>
        <p:txBody>
          <a:bodyPr wrap="square" lIns="68580" tIns="68580" rIns="68580" bIns="68580">
            <a:spAutoFit/>
          </a:bodyPr>
          <a:lstStyle>
            <a:lvl1pPr marL="0" indent="0">
              <a:buNone/>
              <a:defRPr sz="1711">
                <a:solidFill>
                  <a:schemeClr val="accent5">
                    <a:lumMod val="50000"/>
                  </a:schemeClr>
                </a:solidFill>
                <a:latin typeface="Times New Roman" panose="02020603050405020304" pitchFamily="18" charset="0"/>
                <a:cs typeface="Times New Roman" panose="02020603050405020304" pitchFamily="18" charset="0"/>
              </a:defRPr>
            </a:lvl1pPr>
            <a:lvl2pPr marL="1167448" indent="-449019">
              <a:defRPr sz="1955">
                <a:latin typeface="Trebuchet MS" pitchFamily="34" charset="0"/>
              </a:defRPr>
            </a:lvl2pPr>
            <a:lvl3pPr marL="1616466" indent="-449019">
              <a:defRPr sz="1955">
                <a:latin typeface="Trebuchet MS" pitchFamily="34" charset="0"/>
              </a:defRPr>
            </a:lvl3pPr>
            <a:lvl4pPr marL="2110387" indent="-493922">
              <a:defRPr sz="1955">
                <a:latin typeface="Trebuchet MS" pitchFamily="34" charset="0"/>
              </a:defRPr>
            </a:lvl4pPr>
            <a:lvl5pPr marL="2469602" indent="-359215">
              <a:defRPr sz="1955">
                <a:latin typeface="Trebuchet MS" pitchFamily="34" charset="0"/>
              </a:defRPr>
            </a:lvl5pPr>
          </a:lstStyle>
          <a:p>
            <a:pPr lvl="0"/>
            <a:r>
              <a:rPr lang="en-US" dirty="0"/>
              <a:t>Type in or paste your text here</a:t>
            </a:r>
          </a:p>
        </p:txBody>
      </p:sp>
      <p:sp>
        <p:nvSpPr>
          <p:cNvPr id="77" name="Text Placeholder 5"/>
          <p:cNvSpPr>
            <a:spLocks noGrp="1"/>
          </p:cNvSpPr>
          <p:nvPr>
            <p:ph type="body" sz="quarter" idx="137" hasCustomPrompt="1"/>
          </p:nvPr>
        </p:nvSpPr>
        <p:spPr>
          <a:xfrm>
            <a:off x="20360362" y="5603985"/>
            <a:ext cx="9512155" cy="494967"/>
          </a:xfrm>
          <a:prstGeom prst="rect">
            <a:avLst/>
          </a:prstGeom>
          <a:noFill/>
        </p:spPr>
        <p:txBody>
          <a:bodyPr wrap="square" lIns="58781" tIns="58781" rIns="58781" bIns="58781" anchor="ctr" anchorCtr="0">
            <a:spAutoFit/>
          </a:bodyPr>
          <a:lstStyle>
            <a:lvl1pPr marL="0" indent="0" algn="ctr">
              <a:buNone/>
              <a:defRPr sz="2445" b="1" u="sng" baseline="0">
                <a:solidFill>
                  <a:schemeClr val="accent5">
                    <a:lumMod val="50000"/>
                  </a:schemeClr>
                </a:solidFill>
              </a:defRPr>
            </a:lvl1pPr>
          </a:lstStyle>
          <a:p>
            <a:pPr lvl="0"/>
            <a:r>
              <a:rPr lang="en-US" dirty="0"/>
              <a:t>(click to edit)  RESULTS</a:t>
            </a:r>
          </a:p>
        </p:txBody>
      </p:sp>
      <p:sp>
        <p:nvSpPr>
          <p:cNvPr id="74" name="Text Placeholder 76"/>
          <p:cNvSpPr>
            <a:spLocks noGrp="1"/>
          </p:cNvSpPr>
          <p:nvPr>
            <p:ph type="body" sz="quarter" idx="150" hasCustomPrompt="1"/>
          </p:nvPr>
        </p:nvSpPr>
        <p:spPr>
          <a:xfrm>
            <a:off x="4981303" y="2051836"/>
            <a:ext cx="30270995" cy="1196460"/>
          </a:xfrm>
          <a:prstGeom prst="rect">
            <a:avLst/>
          </a:prstGeom>
        </p:spPr>
        <p:txBody>
          <a:bodyPr>
            <a:normAutofit/>
          </a:bodyPr>
          <a:lstStyle>
            <a:lvl1pPr marL="0" indent="0" algn="ctr">
              <a:buFontTx/>
              <a:buNone/>
              <a:defRPr sz="4889">
                <a:solidFill>
                  <a:schemeClr val="accent5">
                    <a:lumMod val="50000"/>
                  </a:schemeClr>
                </a:solidFill>
              </a:defRPr>
            </a:lvl1pPr>
            <a:lvl2pPr>
              <a:buFontTx/>
              <a:buNone/>
              <a:defRPr sz="8800"/>
            </a:lvl2pPr>
            <a:lvl3pPr>
              <a:buFontTx/>
              <a:buNone/>
              <a:defRPr sz="8800"/>
            </a:lvl3pPr>
            <a:lvl4pPr>
              <a:buFontTx/>
              <a:buNone/>
              <a:defRPr sz="8800"/>
            </a:lvl4pPr>
            <a:lvl5pPr>
              <a:buFontTx/>
              <a:buNone/>
              <a:defRPr sz="8800"/>
            </a:lvl5pPr>
          </a:lstStyle>
          <a:p>
            <a:pPr lvl="0"/>
            <a:r>
              <a:rPr lang="en-US" dirty="0"/>
              <a:t>Click here to add authors</a:t>
            </a:r>
          </a:p>
        </p:txBody>
      </p:sp>
      <p:sp>
        <p:nvSpPr>
          <p:cNvPr id="75" name="Text Placeholder 76"/>
          <p:cNvSpPr>
            <a:spLocks noGrp="1"/>
          </p:cNvSpPr>
          <p:nvPr>
            <p:ph type="body" sz="quarter" idx="195" hasCustomPrompt="1"/>
          </p:nvPr>
        </p:nvSpPr>
        <p:spPr>
          <a:xfrm>
            <a:off x="4981303" y="3248297"/>
            <a:ext cx="30270995" cy="1269110"/>
          </a:xfrm>
          <a:prstGeom prst="rect">
            <a:avLst/>
          </a:prstGeom>
        </p:spPr>
        <p:txBody>
          <a:bodyPr>
            <a:normAutofit/>
          </a:bodyPr>
          <a:lstStyle>
            <a:lvl1pPr marL="0" indent="0" algn="ctr">
              <a:buFontTx/>
              <a:buNone/>
              <a:defRPr sz="3912">
                <a:solidFill>
                  <a:schemeClr val="accent5">
                    <a:lumMod val="50000"/>
                  </a:schemeClr>
                </a:solidFill>
              </a:defRPr>
            </a:lvl1pPr>
            <a:lvl2pPr>
              <a:buFontTx/>
              <a:buNone/>
              <a:defRPr sz="8800"/>
            </a:lvl2pPr>
            <a:lvl3pPr>
              <a:buFontTx/>
              <a:buNone/>
              <a:defRPr sz="8800"/>
            </a:lvl3pPr>
            <a:lvl4pPr>
              <a:buFontTx/>
              <a:buNone/>
              <a:defRPr sz="8800"/>
            </a:lvl4pPr>
            <a:lvl5pPr>
              <a:buFontTx/>
              <a:buNone/>
              <a:defRPr sz="8800"/>
            </a:lvl5pPr>
          </a:lstStyle>
          <a:p>
            <a:pPr lvl="0"/>
            <a:r>
              <a:rPr lang="en-US" dirty="0"/>
              <a:t>Click here to add affiliations</a:t>
            </a:r>
          </a:p>
        </p:txBody>
      </p:sp>
      <p:sp>
        <p:nvSpPr>
          <p:cNvPr id="78" name="Text Placeholder 76"/>
          <p:cNvSpPr>
            <a:spLocks noGrp="1"/>
          </p:cNvSpPr>
          <p:nvPr>
            <p:ph type="body" sz="quarter" idx="196" hasCustomPrompt="1"/>
          </p:nvPr>
        </p:nvSpPr>
        <p:spPr>
          <a:xfrm>
            <a:off x="4981303" y="360268"/>
            <a:ext cx="30270995" cy="1668828"/>
          </a:xfrm>
          <a:prstGeom prst="rect">
            <a:avLst/>
          </a:prstGeom>
        </p:spPr>
        <p:txBody>
          <a:bodyPr>
            <a:normAutofit/>
          </a:bodyPr>
          <a:lstStyle>
            <a:lvl1pPr marL="0" indent="0" algn="ctr">
              <a:buFontTx/>
              <a:buNone/>
              <a:defRPr sz="6600" b="1">
                <a:solidFill>
                  <a:schemeClr val="accent5">
                    <a:lumMod val="50000"/>
                  </a:schemeClr>
                </a:solidFill>
              </a:defRPr>
            </a:lvl1pPr>
            <a:lvl2pPr>
              <a:buFontTx/>
              <a:buNone/>
              <a:defRPr sz="8800"/>
            </a:lvl2pPr>
            <a:lvl3pPr>
              <a:buFontTx/>
              <a:buNone/>
              <a:defRPr sz="8800"/>
            </a:lvl3pPr>
            <a:lvl4pPr>
              <a:buFontTx/>
              <a:buNone/>
              <a:defRPr sz="8800"/>
            </a:lvl4pPr>
            <a:lvl5pPr>
              <a:buFontTx/>
              <a:buNone/>
              <a:defRPr sz="8800"/>
            </a:lvl5pPr>
          </a:lstStyle>
          <a:p>
            <a:pPr lvl="0"/>
            <a:r>
              <a:rPr lang="en-US" dirty="0"/>
              <a:t>Click here to add title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Standard 5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35110" y="16435315"/>
            <a:ext cx="7571420" cy="401777"/>
          </a:xfrm>
          <a:prstGeom prst="rect">
            <a:avLst/>
          </a:prstGeom>
        </p:spPr>
        <p:txBody>
          <a:bodyPr wrap="square" lIns="68580" tIns="68580" rIns="68580" bIns="68580">
            <a:spAutoFit/>
          </a:bodyPr>
          <a:lstStyle>
            <a:lvl1pPr marL="0" indent="0">
              <a:buNone/>
              <a:defRPr sz="1711">
                <a:solidFill>
                  <a:schemeClr val="accent5">
                    <a:lumMod val="50000"/>
                  </a:schemeClr>
                </a:solidFill>
                <a:latin typeface="Times New Roman" panose="02020603050405020304" pitchFamily="18" charset="0"/>
                <a:cs typeface="Times New Roman" panose="02020603050405020304" pitchFamily="18" charset="0"/>
              </a:defRPr>
            </a:lvl1pPr>
            <a:lvl2pPr marL="1167448" indent="-449019">
              <a:defRPr sz="1955">
                <a:latin typeface="Trebuchet MS" pitchFamily="34" charset="0"/>
              </a:defRPr>
            </a:lvl2pPr>
            <a:lvl3pPr marL="1616466" indent="-449019">
              <a:defRPr sz="1955">
                <a:latin typeface="Trebuchet MS" pitchFamily="34" charset="0"/>
              </a:defRPr>
            </a:lvl3pPr>
            <a:lvl4pPr marL="2110387" indent="-493922">
              <a:defRPr sz="1955">
                <a:latin typeface="Trebuchet MS" pitchFamily="34" charset="0"/>
              </a:defRPr>
            </a:lvl4pPr>
            <a:lvl5pPr marL="2469602" indent="-359215">
              <a:defRPr sz="1955">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435110" y="5481281"/>
            <a:ext cx="7571420" cy="494967"/>
          </a:xfrm>
          <a:prstGeom prst="rect">
            <a:avLst/>
          </a:prstGeom>
          <a:noFill/>
        </p:spPr>
        <p:txBody>
          <a:bodyPr wrap="square" lIns="58781" tIns="58781" rIns="58781" bIns="58781" anchor="ctr" anchorCtr="0">
            <a:spAutoFit/>
          </a:bodyPr>
          <a:lstStyle>
            <a:lvl1pPr marL="0" indent="0" algn="ctr">
              <a:buNone/>
              <a:defRPr sz="2445" b="1" u="sng" baseline="0">
                <a:solidFill>
                  <a:schemeClr val="accent5">
                    <a:lumMod val="50000"/>
                  </a:schemeClr>
                </a:solidFill>
              </a:defRPr>
            </a:lvl1pPr>
          </a:lstStyle>
          <a:p>
            <a:pPr lvl="0"/>
            <a:r>
              <a:rPr lang="en-US" dirty="0"/>
              <a:t>(click to edit) INTRODUCTION/ABSTRACT</a:t>
            </a:r>
          </a:p>
        </p:txBody>
      </p:sp>
      <p:sp>
        <p:nvSpPr>
          <p:cNvPr id="20" name="Text Placeholder 5"/>
          <p:cNvSpPr>
            <a:spLocks noGrp="1"/>
          </p:cNvSpPr>
          <p:nvPr>
            <p:ph type="body" sz="quarter" idx="20" hasCustomPrompt="1"/>
          </p:nvPr>
        </p:nvSpPr>
        <p:spPr>
          <a:xfrm>
            <a:off x="8389280" y="5481281"/>
            <a:ext cx="7580180" cy="494967"/>
          </a:xfrm>
          <a:prstGeom prst="rect">
            <a:avLst/>
          </a:prstGeom>
          <a:noFill/>
        </p:spPr>
        <p:txBody>
          <a:bodyPr wrap="square" lIns="58781" tIns="58781" rIns="58781" bIns="58781" anchor="ctr" anchorCtr="0">
            <a:spAutoFit/>
          </a:bodyPr>
          <a:lstStyle>
            <a:lvl1pPr marL="0" indent="0" algn="ctr">
              <a:buNone/>
              <a:defRPr sz="2445" b="1" u="sng" baseline="0">
                <a:solidFill>
                  <a:schemeClr val="accent5">
                    <a:lumMod val="50000"/>
                  </a:schemeClr>
                </a:solidFill>
              </a:defRPr>
            </a:lvl1pPr>
          </a:lstStyle>
          <a:p>
            <a:pPr lvl="0"/>
            <a:r>
              <a:rPr lang="en-US" dirty="0"/>
              <a:t>(click to edit)  OBJECTIVES</a:t>
            </a:r>
          </a:p>
        </p:txBody>
      </p:sp>
      <p:sp>
        <p:nvSpPr>
          <p:cNvPr id="21" name="Text Placeholder 3"/>
          <p:cNvSpPr>
            <a:spLocks noGrp="1"/>
          </p:cNvSpPr>
          <p:nvPr>
            <p:ph type="body" sz="quarter" idx="21" hasCustomPrompt="1"/>
          </p:nvPr>
        </p:nvSpPr>
        <p:spPr>
          <a:xfrm>
            <a:off x="435110" y="6188689"/>
            <a:ext cx="7571420" cy="401777"/>
          </a:xfrm>
          <a:prstGeom prst="rect">
            <a:avLst/>
          </a:prstGeom>
        </p:spPr>
        <p:txBody>
          <a:bodyPr wrap="square" lIns="68580" tIns="68580" rIns="68580" bIns="68580">
            <a:spAutoFit/>
          </a:bodyPr>
          <a:lstStyle>
            <a:lvl1pPr marL="0" indent="0">
              <a:buNone/>
              <a:defRPr sz="1711">
                <a:solidFill>
                  <a:schemeClr val="accent5">
                    <a:lumMod val="50000"/>
                  </a:schemeClr>
                </a:solidFill>
                <a:latin typeface="Times New Roman" panose="02020603050405020304" pitchFamily="18" charset="0"/>
                <a:cs typeface="Times New Roman" panose="02020603050405020304" pitchFamily="18" charset="0"/>
              </a:defRPr>
            </a:lvl1pPr>
            <a:lvl2pPr marL="1167448" indent="-449019">
              <a:defRPr sz="1955">
                <a:latin typeface="Trebuchet MS" pitchFamily="34" charset="0"/>
              </a:defRPr>
            </a:lvl2pPr>
            <a:lvl3pPr marL="1616466" indent="-449019">
              <a:defRPr sz="1955">
                <a:latin typeface="Trebuchet MS" pitchFamily="34" charset="0"/>
              </a:defRPr>
            </a:lvl3pPr>
            <a:lvl4pPr marL="2110387" indent="-493922">
              <a:defRPr sz="1955">
                <a:latin typeface="Trebuchet MS" pitchFamily="34" charset="0"/>
              </a:defRPr>
            </a:lvl4pPr>
            <a:lvl5pPr marL="2469602" indent="-359215">
              <a:defRPr sz="1955">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435110" y="15727909"/>
            <a:ext cx="7571420" cy="494967"/>
          </a:xfrm>
          <a:prstGeom prst="rect">
            <a:avLst/>
          </a:prstGeom>
          <a:noFill/>
        </p:spPr>
        <p:txBody>
          <a:bodyPr wrap="square" lIns="58781" tIns="58781" rIns="58781" bIns="58781" anchor="ctr" anchorCtr="0">
            <a:spAutoFit/>
          </a:bodyPr>
          <a:lstStyle>
            <a:lvl1pPr marL="0" indent="0" algn="ctr">
              <a:buNone/>
              <a:defRPr sz="2445" b="1" u="sng" baseline="0">
                <a:solidFill>
                  <a:schemeClr val="accent5">
                    <a:lumMod val="50000"/>
                  </a:schemeClr>
                </a:solidFill>
              </a:defRPr>
            </a:lvl1pPr>
          </a:lstStyle>
          <a:p>
            <a:pPr lvl="0"/>
            <a:r>
              <a:rPr lang="en-US" dirty="0"/>
              <a:t>(click to edit)  MATERIALS &amp; METHODS</a:t>
            </a:r>
          </a:p>
        </p:txBody>
      </p:sp>
      <p:sp>
        <p:nvSpPr>
          <p:cNvPr id="23" name="Text Placeholder 3"/>
          <p:cNvSpPr>
            <a:spLocks noGrp="1"/>
          </p:cNvSpPr>
          <p:nvPr>
            <p:ph type="body" sz="quarter" idx="23" hasCustomPrompt="1"/>
          </p:nvPr>
        </p:nvSpPr>
        <p:spPr>
          <a:xfrm>
            <a:off x="16320816" y="6188689"/>
            <a:ext cx="7585350" cy="401777"/>
          </a:xfrm>
          <a:prstGeom prst="rect">
            <a:avLst/>
          </a:prstGeom>
        </p:spPr>
        <p:txBody>
          <a:bodyPr wrap="square" lIns="68580" tIns="68580" rIns="68580" bIns="68580">
            <a:spAutoFit/>
          </a:bodyPr>
          <a:lstStyle>
            <a:lvl1pPr marL="0" indent="0">
              <a:buNone/>
              <a:defRPr sz="1711">
                <a:solidFill>
                  <a:schemeClr val="accent5">
                    <a:lumMod val="50000"/>
                  </a:schemeClr>
                </a:solidFill>
                <a:latin typeface="Times New Roman" panose="02020603050405020304" pitchFamily="18" charset="0"/>
                <a:cs typeface="Times New Roman" panose="02020603050405020304" pitchFamily="18" charset="0"/>
              </a:defRPr>
            </a:lvl1pPr>
            <a:lvl2pPr marL="1167448" indent="-449019">
              <a:defRPr sz="1955">
                <a:latin typeface="Trebuchet MS" pitchFamily="34" charset="0"/>
              </a:defRPr>
            </a:lvl2pPr>
            <a:lvl3pPr marL="1616466" indent="-449019">
              <a:defRPr sz="1955">
                <a:latin typeface="Trebuchet MS" pitchFamily="34" charset="0"/>
              </a:defRPr>
            </a:lvl3pPr>
            <a:lvl4pPr marL="2110387" indent="-493922">
              <a:defRPr sz="1955">
                <a:latin typeface="Trebuchet MS" pitchFamily="34" charset="0"/>
              </a:defRPr>
            </a:lvl4pPr>
            <a:lvl5pPr marL="2469602" indent="-359215">
              <a:defRPr sz="1955">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16320816" y="5481281"/>
            <a:ext cx="7585350" cy="494967"/>
          </a:xfrm>
          <a:prstGeom prst="rect">
            <a:avLst/>
          </a:prstGeom>
          <a:noFill/>
        </p:spPr>
        <p:txBody>
          <a:bodyPr wrap="square" lIns="58781" tIns="58781" rIns="58781" bIns="58781" anchor="ctr" anchorCtr="0">
            <a:spAutoFit/>
          </a:bodyPr>
          <a:lstStyle>
            <a:lvl1pPr marL="0" indent="0" algn="ctr">
              <a:buNone/>
              <a:defRPr sz="2445" b="1" u="sng" baseline="0">
                <a:solidFill>
                  <a:schemeClr val="accent5">
                    <a:lumMod val="50000"/>
                  </a:schemeClr>
                </a:solidFill>
              </a:defRPr>
            </a:lvl1pPr>
          </a:lstStyle>
          <a:p>
            <a:pPr lvl="0"/>
            <a:r>
              <a:rPr lang="en-US" dirty="0"/>
              <a:t>(click to edit)  RESULTS</a:t>
            </a:r>
          </a:p>
        </p:txBody>
      </p:sp>
      <p:sp>
        <p:nvSpPr>
          <p:cNvPr id="25" name="Text Placeholder 5"/>
          <p:cNvSpPr>
            <a:spLocks noGrp="1"/>
          </p:cNvSpPr>
          <p:nvPr>
            <p:ph type="body" sz="quarter" idx="25" hasCustomPrompt="1"/>
          </p:nvPr>
        </p:nvSpPr>
        <p:spPr>
          <a:xfrm>
            <a:off x="32291720" y="5481281"/>
            <a:ext cx="7509686" cy="494967"/>
          </a:xfrm>
          <a:prstGeom prst="rect">
            <a:avLst/>
          </a:prstGeom>
          <a:noFill/>
        </p:spPr>
        <p:txBody>
          <a:bodyPr wrap="square" lIns="58781" tIns="58781" rIns="58781" bIns="58781" anchor="ctr" anchorCtr="0">
            <a:spAutoFit/>
          </a:bodyPr>
          <a:lstStyle>
            <a:lvl1pPr marL="0" indent="0" algn="ctr">
              <a:buNone/>
              <a:defRPr sz="2445" b="1" u="sng" baseline="0">
                <a:solidFill>
                  <a:schemeClr val="accent5">
                    <a:lumMod val="50000"/>
                  </a:schemeClr>
                </a:solidFill>
              </a:defRPr>
            </a:lvl1pPr>
          </a:lstStyle>
          <a:p>
            <a:pPr lvl="0"/>
            <a:r>
              <a:rPr lang="en-US" dirty="0"/>
              <a:t>(click to edit)  CONCLUSIONS</a:t>
            </a:r>
          </a:p>
        </p:txBody>
      </p:sp>
      <p:sp>
        <p:nvSpPr>
          <p:cNvPr id="26" name="Text Placeholder 3"/>
          <p:cNvSpPr>
            <a:spLocks noGrp="1"/>
          </p:cNvSpPr>
          <p:nvPr>
            <p:ph type="body" sz="quarter" idx="26" hasCustomPrompt="1"/>
          </p:nvPr>
        </p:nvSpPr>
        <p:spPr>
          <a:xfrm>
            <a:off x="32291720" y="6188689"/>
            <a:ext cx="7509686" cy="401777"/>
          </a:xfrm>
          <a:prstGeom prst="rect">
            <a:avLst/>
          </a:prstGeom>
        </p:spPr>
        <p:txBody>
          <a:bodyPr wrap="square" lIns="68580" tIns="68580" rIns="68580" bIns="68580">
            <a:spAutoFit/>
          </a:bodyPr>
          <a:lstStyle>
            <a:lvl1pPr marL="0" indent="0">
              <a:buNone/>
              <a:defRPr sz="1711">
                <a:solidFill>
                  <a:schemeClr val="accent5">
                    <a:lumMod val="50000"/>
                  </a:schemeClr>
                </a:solidFill>
                <a:latin typeface="Times New Roman" panose="02020603050405020304" pitchFamily="18" charset="0"/>
                <a:cs typeface="Times New Roman" panose="02020603050405020304" pitchFamily="18" charset="0"/>
              </a:defRPr>
            </a:lvl1pPr>
            <a:lvl2pPr marL="1167448" indent="-449019">
              <a:defRPr sz="1955">
                <a:latin typeface="Trebuchet MS" pitchFamily="34" charset="0"/>
              </a:defRPr>
            </a:lvl2pPr>
            <a:lvl3pPr marL="1616466" indent="-449019">
              <a:defRPr sz="1955">
                <a:latin typeface="Trebuchet MS" pitchFamily="34" charset="0"/>
              </a:defRPr>
            </a:lvl3pPr>
            <a:lvl4pPr marL="2110387" indent="-493922">
              <a:defRPr sz="1955">
                <a:latin typeface="Trebuchet MS" pitchFamily="34" charset="0"/>
              </a:defRPr>
            </a:lvl4pPr>
            <a:lvl5pPr marL="2469602" indent="-359215">
              <a:defRPr sz="1955">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32291720" y="14352831"/>
            <a:ext cx="7509686" cy="494967"/>
          </a:xfrm>
          <a:prstGeom prst="rect">
            <a:avLst/>
          </a:prstGeom>
          <a:noFill/>
        </p:spPr>
        <p:txBody>
          <a:bodyPr wrap="square" lIns="58781" tIns="58781" rIns="58781" bIns="58781" anchor="ctr" anchorCtr="0">
            <a:spAutoFit/>
          </a:bodyPr>
          <a:lstStyle>
            <a:lvl1pPr marL="0" indent="0" algn="ctr">
              <a:buNone/>
              <a:defRPr sz="2445" b="1" u="sng" baseline="0">
                <a:solidFill>
                  <a:schemeClr val="accent5">
                    <a:lumMod val="50000"/>
                  </a:schemeClr>
                </a:solidFill>
              </a:defRPr>
            </a:lvl1pPr>
          </a:lstStyle>
          <a:p>
            <a:pPr lvl="0"/>
            <a:r>
              <a:rPr lang="en-US" dirty="0"/>
              <a:t>(click to edit)  REFERENCES</a:t>
            </a:r>
          </a:p>
        </p:txBody>
      </p:sp>
      <p:sp>
        <p:nvSpPr>
          <p:cNvPr id="28" name="Text Placeholder 3"/>
          <p:cNvSpPr>
            <a:spLocks noGrp="1"/>
          </p:cNvSpPr>
          <p:nvPr>
            <p:ph type="body" sz="quarter" idx="28" hasCustomPrompt="1"/>
          </p:nvPr>
        </p:nvSpPr>
        <p:spPr>
          <a:xfrm>
            <a:off x="32291720" y="15060237"/>
            <a:ext cx="7509686" cy="401777"/>
          </a:xfrm>
          <a:prstGeom prst="rect">
            <a:avLst/>
          </a:prstGeom>
        </p:spPr>
        <p:txBody>
          <a:bodyPr wrap="square" lIns="68580" tIns="68580" rIns="68580" bIns="68580">
            <a:spAutoFit/>
          </a:bodyPr>
          <a:lstStyle>
            <a:lvl1pPr marL="0" indent="0">
              <a:buNone/>
              <a:defRPr sz="1711">
                <a:solidFill>
                  <a:schemeClr val="accent5">
                    <a:lumMod val="50000"/>
                  </a:schemeClr>
                </a:solidFill>
                <a:latin typeface="Times New Roman" panose="02020603050405020304" pitchFamily="18" charset="0"/>
                <a:cs typeface="Times New Roman" panose="02020603050405020304" pitchFamily="18" charset="0"/>
              </a:defRPr>
            </a:lvl1pPr>
            <a:lvl2pPr marL="1167448" indent="-449019">
              <a:defRPr sz="1955">
                <a:latin typeface="Trebuchet MS" pitchFamily="34" charset="0"/>
              </a:defRPr>
            </a:lvl2pPr>
            <a:lvl3pPr marL="1616466" indent="-449019">
              <a:defRPr sz="1955">
                <a:latin typeface="Trebuchet MS" pitchFamily="34" charset="0"/>
              </a:defRPr>
            </a:lvl3pPr>
            <a:lvl4pPr marL="2110387" indent="-493922">
              <a:defRPr sz="1955">
                <a:latin typeface="Trebuchet MS" pitchFamily="34" charset="0"/>
              </a:defRPr>
            </a:lvl4pPr>
            <a:lvl5pPr marL="2469602" indent="-359215">
              <a:defRPr sz="1955">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32218316" y="24994453"/>
            <a:ext cx="7583091" cy="494967"/>
          </a:xfrm>
          <a:prstGeom prst="rect">
            <a:avLst/>
          </a:prstGeom>
          <a:noFill/>
        </p:spPr>
        <p:txBody>
          <a:bodyPr wrap="square" lIns="58781" tIns="58781" rIns="58781" bIns="58781" anchor="ctr" anchorCtr="0">
            <a:spAutoFit/>
          </a:bodyPr>
          <a:lstStyle>
            <a:lvl1pPr marL="0" indent="0" algn="ctr">
              <a:buNone/>
              <a:defRPr sz="2445" b="1" u="sng" baseline="0">
                <a:solidFill>
                  <a:schemeClr val="accent5">
                    <a:lumMod val="50000"/>
                  </a:schemeClr>
                </a:solidFill>
              </a:defRPr>
            </a:lvl1pPr>
          </a:lstStyle>
          <a:p>
            <a:pPr lvl="0"/>
            <a:r>
              <a:rPr lang="en-US" dirty="0"/>
              <a:t>(click to edit)  REFERENCES/CONTACT</a:t>
            </a:r>
          </a:p>
        </p:txBody>
      </p:sp>
      <p:sp>
        <p:nvSpPr>
          <p:cNvPr id="30" name="Text Placeholder 3"/>
          <p:cNvSpPr>
            <a:spLocks noGrp="1"/>
          </p:cNvSpPr>
          <p:nvPr>
            <p:ph type="body" sz="quarter" idx="30" hasCustomPrompt="1"/>
          </p:nvPr>
        </p:nvSpPr>
        <p:spPr>
          <a:xfrm>
            <a:off x="32218316" y="25701863"/>
            <a:ext cx="7583091" cy="401777"/>
          </a:xfrm>
          <a:prstGeom prst="rect">
            <a:avLst/>
          </a:prstGeom>
        </p:spPr>
        <p:txBody>
          <a:bodyPr wrap="square" lIns="68580" tIns="68580" rIns="68580" bIns="68580">
            <a:spAutoFit/>
          </a:bodyPr>
          <a:lstStyle>
            <a:lvl1pPr marL="0" indent="0">
              <a:buNone/>
              <a:defRPr sz="1711">
                <a:solidFill>
                  <a:schemeClr val="accent5">
                    <a:lumMod val="50000"/>
                  </a:schemeClr>
                </a:solidFill>
                <a:latin typeface="Times New Roman" panose="02020603050405020304" pitchFamily="18" charset="0"/>
                <a:cs typeface="Times New Roman" panose="02020603050405020304" pitchFamily="18" charset="0"/>
              </a:defRPr>
            </a:lvl1pPr>
            <a:lvl2pPr marL="1167448" indent="-449019">
              <a:defRPr sz="1955">
                <a:latin typeface="Trebuchet MS" pitchFamily="34" charset="0"/>
              </a:defRPr>
            </a:lvl2pPr>
            <a:lvl3pPr marL="1616466" indent="-449019">
              <a:defRPr sz="1955">
                <a:latin typeface="Trebuchet MS" pitchFamily="34" charset="0"/>
              </a:defRPr>
            </a:lvl3pPr>
            <a:lvl4pPr marL="2110387" indent="-493922">
              <a:defRPr sz="1955">
                <a:latin typeface="Trebuchet MS" pitchFamily="34" charset="0"/>
              </a:defRPr>
            </a:lvl4pPr>
            <a:lvl5pPr marL="2469602" indent="-359215">
              <a:defRPr sz="1955">
                <a:latin typeface="Trebuchet MS"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8392421" y="6188689"/>
            <a:ext cx="7582066" cy="401777"/>
          </a:xfrm>
          <a:prstGeom prst="rect">
            <a:avLst/>
          </a:prstGeom>
        </p:spPr>
        <p:txBody>
          <a:bodyPr wrap="square" lIns="68580" tIns="68580" rIns="68580" bIns="68580">
            <a:spAutoFit/>
          </a:bodyPr>
          <a:lstStyle>
            <a:lvl1pPr marL="0" indent="0">
              <a:buNone/>
              <a:defRPr sz="1711">
                <a:solidFill>
                  <a:schemeClr val="accent5">
                    <a:lumMod val="50000"/>
                  </a:schemeClr>
                </a:solidFill>
                <a:latin typeface="Times New Roman" panose="02020603050405020304" pitchFamily="18" charset="0"/>
                <a:cs typeface="Times New Roman" panose="02020603050405020304" pitchFamily="18" charset="0"/>
              </a:defRPr>
            </a:lvl1pPr>
            <a:lvl2pPr marL="1167448" indent="-449019">
              <a:defRPr sz="1955">
                <a:latin typeface="Trebuchet MS" pitchFamily="34" charset="0"/>
              </a:defRPr>
            </a:lvl2pPr>
            <a:lvl3pPr marL="1616466" indent="-449019">
              <a:defRPr sz="1955">
                <a:latin typeface="Trebuchet MS" pitchFamily="34" charset="0"/>
              </a:defRPr>
            </a:lvl3pPr>
            <a:lvl4pPr marL="2110387" indent="-493922">
              <a:defRPr sz="1955">
                <a:latin typeface="Trebuchet MS" pitchFamily="34" charset="0"/>
              </a:defRPr>
            </a:lvl4pPr>
            <a:lvl5pPr marL="2469602" indent="-359215">
              <a:defRPr sz="1955">
                <a:latin typeface="Trebuchet MS" pitchFamily="34" charset="0"/>
              </a:defRPr>
            </a:lvl5pPr>
          </a:lstStyle>
          <a:p>
            <a:pPr lvl="0"/>
            <a:r>
              <a:rPr lang="en-US" dirty="0"/>
              <a:t>Type in or paste your text here</a:t>
            </a:r>
          </a:p>
        </p:txBody>
      </p:sp>
      <p:sp>
        <p:nvSpPr>
          <p:cNvPr id="76" name="Text Placeholder 3"/>
          <p:cNvSpPr>
            <a:spLocks noGrp="1"/>
          </p:cNvSpPr>
          <p:nvPr>
            <p:ph type="body" sz="quarter" idx="136" hasCustomPrompt="1"/>
          </p:nvPr>
        </p:nvSpPr>
        <p:spPr>
          <a:xfrm>
            <a:off x="24257220" y="6188689"/>
            <a:ext cx="7585350" cy="401777"/>
          </a:xfrm>
          <a:prstGeom prst="rect">
            <a:avLst/>
          </a:prstGeom>
        </p:spPr>
        <p:txBody>
          <a:bodyPr wrap="square" lIns="68580" tIns="68580" rIns="68580" bIns="68580">
            <a:spAutoFit/>
          </a:bodyPr>
          <a:lstStyle>
            <a:lvl1pPr marL="0" indent="0">
              <a:buNone/>
              <a:defRPr sz="1711">
                <a:solidFill>
                  <a:schemeClr val="accent5">
                    <a:lumMod val="50000"/>
                  </a:schemeClr>
                </a:solidFill>
                <a:latin typeface="Times New Roman" panose="02020603050405020304" pitchFamily="18" charset="0"/>
                <a:cs typeface="Times New Roman" panose="02020603050405020304" pitchFamily="18" charset="0"/>
              </a:defRPr>
            </a:lvl1pPr>
            <a:lvl2pPr marL="1167448" indent="-449019">
              <a:defRPr sz="1955">
                <a:latin typeface="Trebuchet MS" pitchFamily="34" charset="0"/>
              </a:defRPr>
            </a:lvl2pPr>
            <a:lvl3pPr marL="1616466" indent="-449019">
              <a:defRPr sz="1955">
                <a:latin typeface="Trebuchet MS" pitchFamily="34" charset="0"/>
              </a:defRPr>
            </a:lvl3pPr>
            <a:lvl4pPr marL="2110387" indent="-493922">
              <a:defRPr sz="1955">
                <a:latin typeface="Trebuchet MS" pitchFamily="34" charset="0"/>
              </a:defRPr>
            </a:lvl4pPr>
            <a:lvl5pPr marL="2469602" indent="-359215">
              <a:defRPr sz="1955">
                <a:latin typeface="Trebuchet MS" pitchFamily="34" charset="0"/>
              </a:defRPr>
            </a:lvl5pPr>
          </a:lstStyle>
          <a:p>
            <a:pPr lvl="0"/>
            <a:r>
              <a:rPr lang="en-US" dirty="0"/>
              <a:t>Type in or paste your text here</a:t>
            </a:r>
          </a:p>
        </p:txBody>
      </p:sp>
      <p:sp>
        <p:nvSpPr>
          <p:cNvPr id="77" name="Text Placeholder 5"/>
          <p:cNvSpPr>
            <a:spLocks noGrp="1"/>
          </p:cNvSpPr>
          <p:nvPr>
            <p:ph type="body" sz="quarter" idx="137" hasCustomPrompt="1"/>
          </p:nvPr>
        </p:nvSpPr>
        <p:spPr>
          <a:xfrm>
            <a:off x="24257220" y="5481281"/>
            <a:ext cx="7585350" cy="494967"/>
          </a:xfrm>
          <a:prstGeom prst="rect">
            <a:avLst/>
          </a:prstGeom>
          <a:noFill/>
        </p:spPr>
        <p:txBody>
          <a:bodyPr wrap="square" lIns="58781" tIns="58781" rIns="58781" bIns="58781" anchor="ctr" anchorCtr="0">
            <a:spAutoFit/>
          </a:bodyPr>
          <a:lstStyle>
            <a:lvl1pPr marL="0" indent="0" algn="ctr">
              <a:buNone/>
              <a:defRPr sz="2445" b="1" u="sng" baseline="0">
                <a:solidFill>
                  <a:schemeClr val="accent5">
                    <a:lumMod val="50000"/>
                  </a:schemeClr>
                </a:solidFill>
              </a:defRPr>
            </a:lvl1pPr>
          </a:lstStyle>
          <a:p>
            <a:pPr lvl="0"/>
            <a:r>
              <a:rPr lang="en-US" dirty="0"/>
              <a:t>(click to edit)  RESULTS</a:t>
            </a:r>
          </a:p>
        </p:txBody>
      </p:sp>
      <p:sp>
        <p:nvSpPr>
          <p:cNvPr id="83" name="Text Placeholder 76"/>
          <p:cNvSpPr>
            <a:spLocks noGrp="1"/>
          </p:cNvSpPr>
          <p:nvPr>
            <p:ph type="body" sz="quarter" idx="150" hasCustomPrompt="1"/>
          </p:nvPr>
        </p:nvSpPr>
        <p:spPr>
          <a:xfrm>
            <a:off x="4981303" y="2051836"/>
            <a:ext cx="30270995" cy="1196460"/>
          </a:xfrm>
          <a:prstGeom prst="rect">
            <a:avLst/>
          </a:prstGeom>
        </p:spPr>
        <p:txBody>
          <a:bodyPr>
            <a:normAutofit/>
          </a:bodyPr>
          <a:lstStyle>
            <a:lvl1pPr marL="0" indent="0" algn="ctr">
              <a:buFontTx/>
              <a:buNone/>
              <a:defRPr sz="4889">
                <a:solidFill>
                  <a:schemeClr val="accent5">
                    <a:lumMod val="50000"/>
                  </a:schemeClr>
                </a:solidFill>
              </a:defRPr>
            </a:lvl1pPr>
            <a:lvl2pPr>
              <a:buFontTx/>
              <a:buNone/>
              <a:defRPr sz="8800"/>
            </a:lvl2pPr>
            <a:lvl3pPr>
              <a:buFontTx/>
              <a:buNone/>
              <a:defRPr sz="8800"/>
            </a:lvl3pPr>
            <a:lvl4pPr>
              <a:buFontTx/>
              <a:buNone/>
              <a:defRPr sz="8800"/>
            </a:lvl4pPr>
            <a:lvl5pPr>
              <a:buFontTx/>
              <a:buNone/>
              <a:defRPr sz="8800"/>
            </a:lvl5pPr>
          </a:lstStyle>
          <a:p>
            <a:pPr lvl="0"/>
            <a:r>
              <a:rPr lang="en-US" dirty="0"/>
              <a:t>Click here to add authors</a:t>
            </a:r>
          </a:p>
        </p:txBody>
      </p:sp>
      <p:sp>
        <p:nvSpPr>
          <p:cNvPr id="84" name="Text Placeholder 76"/>
          <p:cNvSpPr>
            <a:spLocks noGrp="1"/>
          </p:cNvSpPr>
          <p:nvPr>
            <p:ph type="body" sz="quarter" idx="195" hasCustomPrompt="1"/>
          </p:nvPr>
        </p:nvSpPr>
        <p:spPr>
          <a:xfrm>
            <a:off x="4981303" y="3248297"/>
            <a:ext cx="30270995" cy="1269110"/>
          </a:xfrm>
          <a:prstGeom prst="rect">
            <a:avLst/>
          </a:prstGeom>
        </p:spPr>
        <p:txBody>
          <a:bodyPr>
            <a:normAutofit/>
          </a:bodyPr>
          <a:lstStyle>
            <a:lvl1pPr marL="0" indent="0" algn="ctr">
              <a:buFontTx/>
              <a:buNone/>
              <a:defRPr sz="3912">
                <a:solidFill>
                  <a:schemeClr val="accent5">
                    <a:lumMod val="50000"/>
                  </a:schemeClr>
                </a:solidFill>
              </a:defRPr>
            </a:lvl1pPr>
            <a:lvl2pPr>
              <a:buFontTx/>
              <a:buNone/>
              <a:defRPr sz="8800"/>
            </a:lvl2pPr>
            <a:lvl3pPr>
              <a:buFontTx/>
              <a:buNone/>
              <a:defRPr sz="8800"/>
            </a:lvl3pPr>
            <a:lvl4pPr>
              <a:buFontTx/>
              <a:buNone/>
              <a:defRPr sz="8800"/>
            </a:lvl4pPr>
            <a:lvl5pPr>
              <a:buFontTx/>
              <a:buNone/>
              <a:defRPr sz="8800"/>
            </a:lvl5pPr>
          </a:lstStyle>
          <a:p>
            <a:pPr lvl="0"/>
            <a:r>
              <a:rPr lang="en-US" dirty="0"/>
              <a:t>Click here to add affiliations</a:t>
            </a:r>
          </a:p>
        </p:txBody>
      </p:sp>
      <p:sp>
        <p:nvSpPr>
          <p:cNvPr id="85" name="Text Placeholder 76"/>
          <p:cNvSpPr>
            <a:spLocks noGrp="1"/>
          </p:cNvSpPr>
          <p:nvPr>
            <p:ph type="body" sz="quarter" idx="196" hasCustomPrompt="1"/>
          </p:nvPr>
        </p:nvSpPr>
        <p:spPr>
          <a:xfrm>
            <a:off x="4981303" y="360268"/>
            <a:ext cx="30270995" cy="1668828"/>
          </a:xfrm>
          <a:prstGeom prst="rect">
            <a:avLst/>
          </a:prstGeom>
        </p:spPr>
        <p:txBody>
          <a:bodyPr>
            <a:normAutofit/>
          </a:bodyPr>
          <a:lstStyle>
            <a:lvl1pPr marL="0" indent="0" algn="ctr">
              <a:buFontTx/>
              <a:buNone/>
              <a:defRPr sz="6600" b="1">
                <a:solidFill>
                  <a:schemeClr val="accent5">
                    <a:lumMod val="50000"/>
                  </a:schemeClr>
                </a:solidFill>
              </a:defRPr>
            </a:lvl1pPr>
            <a:lvl2pPr>
              <a:buFontTx/>
              <a:buNone/>
              <a:defRPr sz="8800"/>
            </a:lvl2pPr>
            <a:lvl3pPr>
              <a:buFontTx/>
              <a:buNone/>
              <a:defRPr sz="8800"/>
            </a:lvl3pPr>
            <a:lvl4pPr>
              <a:buFontTx/>
              <a:buNone/>
              <a:defRPr sz="8800"/>
            </a:lvl4pPr>
            <a:lvl5pPr>
              <a:buFontTx/>
              <a:buNone/>
              <a:defRPr sz="8800"/>
            </a:lvl5pPr>
          </a:lstStyle>
          <a:p>
            <a:pPr lvl="0"/>
            <a:r>
              <a:rPr lang="en-US" dirty="0"/>
              <a:t>Click here to add title</a:t>
            </a:r>
          </a:p>
        </p:txBody>
      </p:sp>
      <p:sp>
        <p:nvSpPr>
          <p:cNvPr id="31" name="TextBox 30"/>
          <p:cNvSpPr txBox="1"/>
          <p:nvPr userDrawn="1"/>
        </p:nvSpPr>
        <p:spPr>
          <a:xfrm>
            <a:off x="12517120" y="10647682"/>
            <a:ext cx="6432409" cy="355610"/>
          </a:xfrm>
          <a:prstGeom prst="rect">
            <a:avLst/>
          </a:prstGeom>
          <a:noFill/>
        </p:spPr>
        <p:txBody>
          <a:bodyPr wrap="square" rtlCol="0">
            <a:spAutoFit/>
          </a:bodyPr>
          <a:lstStyle/>
          <a:p>
            <a:endParaRPr lang="en-US" sz="171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34837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5.wmf"/><Relationship Id="rId13" Type="http://schemas.openxmlformats.org/officeDocument/2006/relationships/hyperlink" Target="http://www.facebook.com/pages/PosterPresentationscom/217914411419?v=app_4949752878&amp;ref=ts" TargetMode="External"/><Relationship Id="rId3" Type="http://schemas.openxmlformats.org/officeDocument/2006/relationships/theme" Target="../theme/theme1.xml"/><Relationship Id="rId7" Type="http://schemas.openxmlformats.org/officeDocument/2006/relationships/image" Target="../media/image4.png"/><Relationship Id="rId12" Type="http://schemas.openxmlformats.org/officeDocument/2006/relationships/image" Target="../media/image9.w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3.png"/><Relationship Id="rId11" Type="http://schemas.openxmlformats.org/officeDocument/2006/relationships/image" Target="../media/image8.png"/><Relationship Id="rId5" Type="http://schemas.openxmlformats.org/officeDocument/2006/relationships/image" Target="../media/image2.png"/><Relationship Id="rId10" Type="http://schemas.openxmlformats.org/officeDocument/2006/relationships/image" Target="../media/image7.wmf"/><Relationship Id="rId4" Type="http://schemas.openxmlformats.org/officeDocument/2006/relationships/image" Target="../media/image1.png"/><Relationship Id="rId9" Type="http://schemas.openxmlformats.org/officeDocument/2006/relationships/image" Target="../media/image6.wmf"/><Relationship Id="rId14" Type="http://schemas.openxmlformats.org/officeDocument/2006/relationships/image" Target="../media/image10.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 name="Text Box 14"/>
          <p:cNvSpPr txBox="1">
            <a:spLocks noChangeArrowheads="1"/>
          </p:cNvSpPr>
          <p:nvPr/>
        </p:nvSpPr>
        <p:spPr bwMode="auto">
          <a:xfrm>
            <a:off x="750890" y="32232602"/>
            <a:ext cx="2305050" cy="282812"/>
          </a:xfrm>
          <a:prstGeom prst="rect">
            <a:avLst/>
          </a:prstGeom>
          <a:noFill/>
          <a:ln w="9525">
            <a:noFill/>
            <a:miter lim="800000"/>
            <a:headEnd/>
            <a:tailEnd/>
          </a:ln>
          <a:effectLst/>
        </p:spPr>
        <p:txBody>
          <a:bodyPr lIns="71706" tIns="35846" rIns="71706" bIns="35846">
            <a:spAutoFit/>
          </a:bodyPr>
          <a:lstStyle/>
          <a:p>
            <a:pPr eaLnBrk="0" hangingPunct="0">
              <a:lnSpc>
                <a:spcPct val="65000"/>
              </a:lnSpc>
              <a:spcBef>
                <a:spcPct val="50000"/>
              </a:spcBef>
              <a:defRPr/>
            </a:pPr>
            <a:r>
              <a:rPr lang="en-US" sz="489" b="1" dirty="0">
                <a:solidFill>
                  <a:schemeClr val="bg1">
                    <a:lumMod val="75000"/>
                  </a:schemeClr>
                </a:solidFill>
                <a:latin typeface="Arial" charset="0"/>
              </a:rPr>
              <a:t>RESEARCH POSTER PRESENTATION DESIGN © 2015</a:t>
            </a:r>
          </a:p>
          <a:p>
            <a:pPr eaLnBrk="0" hangingPunct="0">
              <a:lnSpc>
                <a:spcPct val="65000"/>
              </a:lnSpc>
              <a:spcBef>
                <a:spcPct val="50000"/>
              </a:spcBef>
              <a:defRPr/>
            </a:pPr>
            <a:r>
              <a:rPr lang="en-US" sz="855" b="1" dirty="0">
                <a:solidFill>
                  <a:schemeClr val="bg1">
                    <a:lumMod val="75000"/>
                  </a:schemeClr>
                </a:solidFill>
                <a:latin typeface="Arial" charset="0"/>
              </a:rPr>
              <a:t>www.PosterPresentations.com</a:t>
            </a:r>
          </a:p>
        </p:txBody>
      </p:sp>
      <p:grpSp>
        <p:nvGrpSpPr>
          <p:cNvPr id="36" name="Group 35"/>
          <p:cNvGrpSpPr>
            <a:grpSpLocks noChangeAspect="1"/>
          </p:cNvGrpSpPr>
          <p:nvPr userDrawn="1"/>
        </p:nvGrpSpPr>
        <p:grpSpPr>
          <a:xfrm>
            <a:off x="-8416788" y="7"/>
            <a:ext cx="8077097" cy="32918394"/>
            <a:chOff x="-11220550" y="-1"/>
            <a:chExt cx="11014226" cy="27432000"/>
          </a:xfrm>
        </p:grpSpPr>
        <p:sp>
          <p:nvSpPr>
            <p:cNvPr id="51" name="Rectangle 50"/>
            <p:cNvSpPr/>
            <p:nvPr userDrawn="1"/>
          </p:nvSpPr>
          <p:spPr>
            <a:xfrm>
              <a:off x="-11216136" y="-1"/>
              <a:ext cx="11009812" cy="27432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t" anchorCtr="0"/>
            <a:lstStyle>
              <a:defPPr>
                <a:defRPr lang="en-US"/>
              </a:defPPr>
              <a:lvl1pPr marL="0" algn="l" defTabSz="2821436" rtl="0" eaLnBrk="1" latinLnBrk="0" hangingPunct="1">
                <a:defRPr sz="5600" kern="1200">
                  <a:solidFill>
                    <a:schemeClr val="lt1"/>
                  </a:solidFill>
                  <a:latin typeface="+mn-lt"/>
                  <a:ea typeface="+mn-ea"/>
                  <a:cs typeface="+mn-cs"/>
                </a:defRPr>
              </a:lvl1pPr>
              <a:lvl2pPr marL="1410719" algn="l" defTabSz="2821436" rtl="0" eaLnBrk="1" latinLnBrk="0" hangingPunct="1">
                <a:defRPr sz="5600" kern="1200">
                  <a:solidFill>
                    <a:schemeClr val="lt1"/>
                  </a:solidFill>
                  <a:latin typeface="+mn-lt"/>
                  <a:ea typeface="+mn-ea"/>
                  <a:cs typeface="+mn-cs"/>
                </a:defRPr>
              </a:lvl2pPr>
              <a:lvl3pPr marL="2821436" algn="l" defTabSz="2821436" rtl="0" eaLnBrk="1" latinLnBrk="0" hangingPunct="1">
                <a:defRPr sz="5600" kern="1200">
                  <a:solidFill>
                    <a:schemeClr val="lt1"/>
                  </a:solidFill>
                  <a:latin typeface="+mn-lt"/>
                  <a:ea typeface="+mn-ea"/>
                  <a:cs typeface="+mn-cs"/>
                </a:defRPr>
              </a:lvl3pPr>
              <a:lvl4pPr marL="4232155" algn="l" defTabSz="2821436" rtl="0" eaLnBrk="1" latinLnBrk="0" hangingPunct="1">
                <a:defRPr sz="5600" kern="1200">
                  <a:solidFill>
                    <a:schemeClr val="lt1"/>
                  </a:solidFill>
                  <a:latin typeface="+mn-lt"/>
                  <a:ea typeface="+mn-ea"/>
                  <a:cs typeface="+mn-cs"/>
                </a:defRPr>
              </a:lvl4pPr>
              <a:lvl5pPr marL="5642872" algn="l" defTabSz="2821436" rtl="0" eaLnBrk="1" latinLnBrk="0" hangingPunct="1">
                <a:defRPr sz="5600" kern="1200">
                  <a:solidFill>
                    <a:schemeClr val="lt1"/>
                  </a:solidFill>
                  <a:latin typeface="+mn-lt"/>
                  <a:ea typeface="+mn-ea"/>
                  <a:cs typeface="+mn-cs"/>
                </a:defRPr>
              </a:lvl5pPr>
              <a:lvl6pPr marL="7053590" algn="l" defTabSz="2821436" rtl="0" eaLnBrk="1" latinLnBrk="0" hangingPunct="1">
                <a:defRPr sz="5600" kern="1200">
                  <a:solidFill>
                    <a:schemeClr val="lt1"/>
                  </a:solidFill>
                  <a:latin typeface="+mn-lt"/>
                  <a:ea typeface="+mn-ea"/>
                  <a:cs typeface="+mn-cs"/>
                </a:defRPr>
              </a:lvl6pPr>
              <a:lvl7pPr marL="8464309" algn="l" defTabSz="2821436" rtl="0" eaLnBrk="1" latinLnBrk="0" hangingPunct="1">
                <a:defRPr sz="5600" kern="1200">
                  <a:solidFill>
                    <a:schemeClr val="lt1"/>
                  </a:solidFill>
                  <a:latin typeface="+mn-lt"/>
                  <a:ea typeface="+mn-ea"/>
                  <a:cs typeface="+mn-cs"/>
                </a:defRPr>
              </a:lvl7pPr>
              <a:lvl8pPr marL="9875027" algn="l" defTabSz="2821436" rtl="0" eaLnBrk="1" latinLnBrk="0" hangingPunct="1">
                <a:defRPr sz="5600" kern="1200">
                  <a:solidFill>
                    <a:schemeClr val="lt1"/>
                  </a:solidFill>
                  <a:latin typeface="+mn-lt"/>
                  <a:ea typeface="+mn-ea"/>
                  <a:cs typeface="+mn-cs"/>
                </a:defRPr>
              </a:lvl8pPr>
              <a:lvl9pPr marL="11285745" algn="l" defTabSz="2821436" rtl="0" eaLnBrk="1" latinLnBrk="0" hangingPunct="1">
                <a:defRPr sz="5600" kern="1200">
                  <a:solidFill>
                    <a:schemeClr val="lt1"/>
                  </a:solidFill>
                  <a:latin typeface="+mn-lt"/>
                  <a:ea typeface="+mn-ea"/>
                  <a:cs typeface="+mn-cs"/>
                </a:defRPr>
              </a:lvl9pPr>
            </a:lstStyle>
            <a:p>
              <a:pPr marL="0" marR="0" indent="0" algn="ctr" defTabSz="1855771" rtl="0" eaLnBrk="1" fontAlgn="auto" latinLnBrk="0" hangingPunct="1">
                <a:lnSpc>
                  <a:spcPct val="100000"/>
                </a:lnSpc>
                <a:spcBef>
                  <a:spcPts val="0"/>
                </a:spcBef>
                <a:spcAft>
                  <a:spcPts val="0"/>
                </a:spcAft>
                <a:buClrTx/>
                <a:buSzTx/>
                <a:buFontTx/>
                <a:buNone/>
                <a:tabLst/>
                <a:defRPr/>
              </a:pPr>
              <a:r>
                <a:rPr lang="en-US" sz="2200" b="1" spc="0" dirty="0">
                  <a:solidFill>
                    <a:srgbClr val="FF0000"/>
                  </a:solidFill>
                  <a:latin typeface="Trebuchet MS" pitchFamily="34" charset="0"/>
                </a:rPr>
                <a:t>(—THIS SIDEBAR DOES NOT PRINT—)</a:t>
              </a:r>
              <a:endParaRPr lang="en-US" sz="2200" b="1" spc="733" dirty="0">
                <a:solidFill>
                  <a:schemeClr val="bg1"/>
                </a:solidFill>
                <a:latin typeface="Trebuchet MS" pitchFamily="34" charset="0"/>
              </a:endParaRPr>
            </a:p>
            <a:p>
              <a:pPr algn="ctr"/>
              <a:r>
                <a:rPr lang="en-US" sz="2933" b="1" spc="733" dirty="0">
                  <a:solidFill>
                    <a:schemeClr val="bg1"/>
                  </a:solidFill>
                  <a:latin typeface="Trebuchet MS" pitchFamily="34" charset="0"/>
                </a:rPr>
                <a:t>DESIGN</a:t>
              </a:r>
              <a:r>
                <a:rPr lang="en-US" sz="2933" b="1" spc="733" baseline="0" dirty="0">
                  <a:solidFill>
                    <a:schemeClr val="bg1"/>
                  </a:solidFill>
                  <a:latin typeface="Trebuchet MS" pitchFamily="34" charset="0"/>
                </a:rPr>
                <a:t> </a:t>
              </a:r>
              <a:r>
                <a:rPr lang="en-US" sz="2933" b="1" spc="733" dirty="0">
                  <a:solidFill>
                    <a:schemeClr val="bg1"/>
                  </a:solidFill>
                  <a:latin typeface="Trebuchet MS" pitchFamily="34" charset="0"/>
                </a:rPr>
                <a:t>GUIDE</a:t>
              </a:r>
            </a:p>
            <a:p>
              <a:pPr algn="ctr"/>
              <a:r>
                <a:rPr lang="en-US" sz="1222" b="1" dirty="0">
                  <a:latin typeface="Trebuchet MS" pitchFamily="34" charset="0"/>
                </a:rPr>
                <a:t> </a:t>
              </a:r>
            </a:p>
            <a:p>
              <a:pPr defTabSz="4602500"/>
              <a:r>
                <a:rPr lang="en-US" sz="1955" i="0" dirty="0">
                  <a:latin typeface="Trebuchet MS" pitchFamily="34" charset="0"/>
                </a:rPr>
                <a:t>This PowerPoint</a:t>
              </a:r>
              <a:r>
                <a:rPr lang="en-US" sz="1955" i="0" baseline="0" dirty="0">
                  <a:latin typeface="Trebuchet MS" pitchFamily="34" charset="0"/>
                </a:rPr>
                <a:t> </a:t>
              </a:r>
              <a:r>
                <a:rPr lang="en-US" sz="1955" i="0" dirty="0">
                  <a:latin typeface="Trebuchet MS" pitchFamily="34" charset="0"/>
                </a:rPr>
                <a:t>2007 template produces</a:t>
              </a:r>
              <a:r>
                <a:rPr lang="en-US" sz="1955" i="0" baseline="0" dirty="0">
                  <a:latin typeface="Trebuchet MS" pitchFamily="34" charset="0"/>
                </a:rPr>
                <a:t> </a:t>
              </a:r>
              <a:r>
                <a:rPr lang="en-US" sz="1955" i="0" dirty="0">
                  <a:latin typeface="Trebuchet MS" pitchFamily="34" charset="0"/>
                </a:rPr>
                <a:t>a 36”x72” presentation poster. </a:t>
              </a:r>
              <a:r>
                <a:rPr lang="en-US" sz="1955" dirty="0">
                  <a:latin typeface="Trebuchet MS" pitchFamily="34" charset="0"/>
                </a:rPr>
                <a:t>You</a:t>
              </a:r>
              <a:r>
                <a:rPr lang="en-US" sz="1955" baseline="0" dirty="0">
                  <a:latin typeface="Trebuchet MS" pitchFamily="34" charset="0"/>
                </a:rPr>
                <a:t> can u</a:t>
              </a:r>
              <a:r>
                <a:rPr lang="en-US" sz="1955" dirty="0">
                  <a:latin typeface="Trebuchet MS" pitchFamily="34" charset="0"/>
                </a:rPr>
                <a:t>se</a:t>
              </a:r>
              <a:r>
                <a:rPr lang="en-US" sz="1955" baseline="0" dirty="0">
                  <a:latin typeface="Trebuchet MS" pitchFamily="34" charset="0"/>
                </a:rPr>
                <a:t> it to create your research poster and </a:t>
              </a:r>
              <a:r>
                <a:rPr lang="en-US" sz="1955" dirty="0">
                  <a:latin typeface="Trebuchet MS" pitchFamily="34" charset="0"/>
                </a:rPr>
                <a:t>save valuable time placing titles, subtitles,</a:t>
              </a:r>
              <a:r>
                <a:rPr lang="en-US" sz="1955" baseline="0" dirty="0">
                  <a:latin typeface="Trebuchet MS" pitchFamily="34" charset="0"/>
                </a:rPr>
                <a:t> text, and graphics</a:t>
              </a:r>
              <a:r>
                <a:rPr lang="en-US" sz="1955" dirty="0">
                  <a:latin typeface="Trebuchet MS" pitchFamily="34" charset="0"/>
                </a:rPr>
                <a:t>. </a:t>
              </a:r>
            </a:p>
            <a:p>
              <a:pPr defTabSz="4602500"/>
              <a:r>
                <a:rPr lang="en-US" sz="1222" dirty="0">
                  <a:latin typeface="Trebuchet MS" pitchFamily="34" charset="0"/>
                </a:rPr>
                <a:t> </a:t>
              </a:r>
            </a:p>
            <a:p>
              <a:pPr defTabSz="5364662"/>
              <a:r>
                <a:rPr lang="en-US" sz="1955" dirty="0">
                  <a:latin typeface="Trebuchet MS" pitchFamily="34" charset="0"/>
                </a:rPr>
                <a:t>We provide a series of online answer your poster production questions. To view our template tutorials, go online to </a:t>
              </a:r>
              <a:r>
                <a:rPr lang="en-US" sz="1955" b="1" dirty="0">
                  <a:solidFill>
                    <a:srgbClr val="FFC000"/>
                  </a:solidFill>
                  <a:latin typeface="Trebuchet MS" pitchFamily="34" charset="0"/>
                </a:rPr>
                <a:t>PosterPresentations.com</a:t>
              </a:r>
              <a:r>
                <a:rPr lang="en-US" sz="1955" b="1" dirty="0">
                  <a:solidFill>
                    <a:schemeClr val="bg1"/>
                  </a:solidFill>
                  <a:latin typeface="Trebuchet MS" pitchFamily="34" charset="0"/>
                </a:rPr>
                <a:t> </a:t>
              </a:r>
              <a:r>
                <a:rPr lang="en-US" sz="1955" dirty="0">
                  <a:solidFill>
                    <a:schemeClr val="bg1"/>
                  </a:solidFill>
                  <a:latin typeface="Trebuchet MS" pitchFamily="34" charset="0"/>
                </a:rPr>
                <a:t>and click on HELP DESK.</a:t>
              </a:r>
            </a:p>
            <a:p>
              <a:pPr defTabSz="5364662"/>
              <a:r>
                <a:rPr lang="en-US" sz="1222" dirty="0">
                  <a:latin typeface="Trebuchet MS" pitchFamily="34" charset="0"/>
                </a:rPr>
                <a:t> </a:t>
              </a:r>
            </a:p>
            <a:p>
              <a:pPr defTabSz="5364662"/>
              <a:r>
                <a:rPr lang="en-US" sz="1955" dirty="0">
                  <a:solidFill>
                    <a:schemeClr val="bg1"/>
                  </a:solidFill>
                  <a:latin typeface="Trebuchet MS" pitchFamily="34" charset="0"/>
                </a:rPr>
                <a:t>When</a:t>
              </a:r>
              <a:r>
                <a:rPr lang="en-US" sz="1955" baseline="0" dirty="0">
                  <a:solidFill>
                    <a:schemeClr val="bg1"/>
                  </a:solidFill>
                  <a:latin typeface="Trebuchet MS" pitchFamily="34" charset="0"/>
                </a:rPr>
                <a:t> you are ready to</a:t>
              </a:r>
              <a:r>
                <a:rPr lang="en-US" sz="1955" dirty="0">
                  <a:solidFill>
                    <a:schemeClr val="bg1"/>
                  </a:solidFill>
                  <a:latin typeface="Trebuchet MS" pitchFamily="34" charset="0"/>
                </a:rPr>
                <a:t> </a:t>
              </a:r>
              <a:r>
                <a:rPr lang="en-US" sz="1955" baseline="0" dirty="0">
                  <a:solidFill>
                    <a:schemeClr val="bg1"/>
                  </a:solidFill>
                  <a:latin typeface="Trebuchet MS" pitchFamily="34" charset="0"/>
                </a:rPr>
                <a:t> print your poster</a:t>
              </a:r>
              <a:r>
                <a:rPr lang="en-US" sz="1955" dirty="0">
                  <a:solidFill>
                    <a:schemeClr val="bg1"/>
                  </a:solidFill>
                  <a:latin typeface="Trebuchet MS" pitchFamily="34" charset="0"/>
                </a:rPr>
                <a:t>,</a:t>
              </a:r>
              <a:r>
                <a:rPr lang="en-US" sz="1955" baseline="0" dirty="0">
                  <a:solidFill>
                    <a:schemeClr val="bg1"/>
                  </a:solidFill>
                  <a:latin typeface="Trebuchet MS" pitchFamily="34" charset="0"/>
                </a:rPr>
                <a:t> go online to </a:t>
              </a:r>
              <a:r>
                <a:rPr lang="en-US" sz="1955" b="0" dirty="0">
                  <a:solidFill>
                    <a:schemeClr val="bg1"/>
                  </a:solidFill>
                  <a:latin typeface="Trebuchet MS" pitchFamily="34" charset="0"/>
                </a:rPr>
                <a:t>PosterPresentations.com</a:t>
              </a:r>
              <a:br>
                <a:rPr lang="en-US" sz="1955" dirty="0">
                  <a:solidFill>
                    <a:schemeClr val="bg1"/>
                  </a:solidFill>
                  <a:latin typeface="Trebuchet MS" pitchFamily="34" charset="0"/>
                </a:rPr>
              </a:br>
              <a:r>
                <a:rPr lang="en-US" sz="1222" dirty="0">
                  <a:solidFill>
                    <a:schemeClr val="bg1"/>
                  </a:solidFill>
                  <a:latin typeface="Trebuchet MS" pitchFamily="34" charset="0"/>
                </a:rPr>
                <a:t> </a:t>
              </a:r>
            </a:p>
            <a:p>
              <a:pPr algn="l" defTabSz="4602500"/>
              <a:r>
                <a:rPr lang="en-US" sz="1955" b="0" dirty="0">
                  <a:solidFill>
                    <a:schemeClr val="bg1"/>
                  </a:solidFill>
                  <a:latin typeface="Trebuchet MS" pitchFamily="34" charset="0"/>
                </a:rPr>
                <a:t>Need</a:t>
              </a:r>
              <a:r>
                <a:rPr lang="en-US" sz="1955" b="0" baseline="0" dirty="0">
                  <a:solidFill>
                    <a:schemeClr val="bg1"/>
                  </a:solidFill>
                  <a:latin typeface="Trebuchet MS" pitchFamily="34" charset="0"/>
                </a:rPr>
                <a:t> assistance? Call us at </a:t>
              </a:r>
              <a:r>
                <a:rPr lang="en-US" sz="1955" b="0" dirty="0">
                  <a:solidFill>
                    <a:srgbClr val="FFC000"/>
                  </a:solidFill>
                  <a:latin typeface="Trebuchet MS" pitchFamily="34" charset="0"/>
                </a:rPr>
                <a:t>1.510.649.3001</a:t>
              </a:r>
            </a:p>
            <a:p>
              <a:pPr algn="l" defTabSz="4602500"/>
              <a:r>
                <a:rPr lang="en-US" sz="1222" b="1" dirty="0">
                  <a:solidFill>
                    <a:srgbClr val="FFFF00"/>
                  </a:solidFill>
                  <a:latin typeface="Trebuchet MS" pitchFamily="34" charset="0"/>
                </a:rPr>
                <a:t> </a:t>
              </a:r>
            </a:p>
            <a:p>
              <a:pPr algn="ctr"/>
              <a:endParaRPr lang="en-US" sz="1711" b="1" dirty="0">
                <a:solidFill>
                  <a:schemeClr val="bg1"/>
                </a:solidFill>
                <a:latin typeface="Trebuchet MS" pitchFamily="34" charset="0"/>
              </a:endParaRPr>
            </a:p>
            <a:p>
              <a:pPr algn="ctr"/>
              <a:r>
                <a:rPr lang="en-US" sz="2933" b="1" spc="733" dirty="0">
                  <a:solidFill>
                    <a:schemeClr val="bg1"/>
                  </a:solidFill>
                  <a:latin typeface="Trebuchet MS" pitchFamily="34" charset="0"/>
                </a:rPr>
                <a:t>QUICK START</a:t>
              </a:r>
            </a:p>
            <a:p>
              <a:pPr algn="ctr"/>
              <a:r>
                <a:rPr lang="en-US" sz="1222" b="1" baseline="0" dirty="0">
                  <a:solidFill>
                    <a:schemeClr val="bg1"/>
                  </a:solidFill>
                  <a:latin typeface="Trebuchet MS" pitchFamily="34" charset="0"/>
                </a:rPr>
                <a:t> </a:t>
              </a:r>
            </a:p>
            <a:p>
              <a:pPr algn="ctr"/>
              <a:r>
                <a:rPr lang="en-US" sz="2200" b="1" baseline="0" dirty="0">
                  <a:solidFill>
                    <a:srgbClr val="FFC000"/>
                  </a:solidFill>
                  <a:latin typeface="Trebuchet MS" pitchFamily="34" charset="0"/>
                </a:rPr>
                <a:t>Zoom in and out</a:t>
              </a:r>
            </a:p>
            <a:p>
              <a:pPr marL="1470747" indent="0" algn="l" defTabSz="1040001"/>
              <a:r>
                <a:rPr lang="en-US" sz="1711" b="0" baseline="0" dirty="0">
                  <a:solidFill>
                    <a:schemeClr val="bg1">
                      <a:lumMod val="75000"/>
                    </a:schemeClr>
                  </a:solidFill>
                  <a:latin typeface="Trebuchet MS" pitchFamily="34" charset="0"/>
                </a:rPr>
                <a:t>As you work on your poster zoom in and out to the level that is more comfortable to you. Go to VIEW &gt; ZOOM.</a:t>
              </a:r>
            </a:p>
            <a:p>
              <a:pPr algn="l"/>
              <a:endParaRPr lang="en-US" sz="1955" b="0" baseline="0" dirty="0">
                <a:solidFill>
                  <a:schemeClr val="bg1"/>
                </a:solidFill>
                <a:latin typeface="Trebuchet MS" pitchFamily="34" charset="0"/>
              </a:endParaRPr>
            </a:p>
            <a:p>
              <a:pPr algn="ctr"/>
              <a:r>
                <a:rPr lang="en-US" sz="2200" b="1" baseline="0" dirty="0">
                  <a:solidFill>
                    <a:srgbClr val="FFC000"/>
                  </a:solidFill>
                  <a:latin typeface="Trebuchet MS" pitchFamily="34" charset="0"/>
                </a:rPr>
                <a:t>Title, Authors, and Affiliations</a:t>
              </a:r>
            </a:p>
            <a:p>
              <a:pPr algn="l"/>
              <a:r>
                <a:rPr lang="en-US" sz="1711" b="0" baseline="0" dirty="0">
                  <a:solidFill>
                    <a:schemeClr val="bg1">
                      <a:lumMod val="75000"/>
                    </a:schemeClr>
                  </a:solidFill>
                  <a:latin typeface="Trebuchet MS" pitchFamily="34" charset="0"/>
                </a:rPr>
                <a:t>Start designing your poster by adding the title, the names of the authors, and the affiliated institutions. </a:t>
              </a:r>
              <a:r>
                <a:rPr lang="en-US" sz="1711" b="0" spc="0" baseline="0" dirty="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r>
                <a:rPr lang="en-US" sz="1222" b="0" spc="0" baseline="0" dirty="0">
                  <a:solidFill>
                    <a:schemeClr val="bg1">
                      <a:lumMod val="75000"/>
                    </a:schemeClr>
                  </a:solidFill>
                  <a:latin typeface="Trebuchet MS" pitchFamily="34" charset="0"/>
                </a:rPr>
                <a:t> </a:t>
              </a:r>
            </a:p>
            <a:p>
              <a:pPr algn="l"/>
              <a:r>
                <a:rPr lang="en-US" sz="1711" b="1" spc="367" baseline="0" dirty="0">
                  <a:solidFill>
                    <a:srgbClr val="FFC000"/>
                  </a:solidFill>
                  <a:latin typeface="Trebuchet MS" pitchFamily="34" charset="0"/>
                </a:rPr>
                <a:t>TIP</a:t>
              </a:r>
              <a:r>
                <a:rPr lang="en-US" sz="1711" b="1" baseline="0" dirty="0">
                  <a:solidFill>
                    <a:srgbClr val="FFC000"/>
                  </a:solidFill>
                  <a:latin typeface="Trebuchet MS" pitchFamily="34" charset="0"/>
                </a:rPr>
                <a:t>: </a:t>
              </a:r>
              <a:r>
                <a:rPr lang="en-US" sz="1711" b="0" baseline="0" dirty="0">
                  <a:solidFill>
                    <a:schemeClr val="bg1">
                      <a:lumMod val="75000"/>
                    </a:schemeClr>
                  </a:solidFill>
                  <a:latin typeface="Trebuchet MS" pitchFamily="34" charset="0"/>
                </a:rPr>
                <a:t>The font size of your title should be bigger than your name(s) and institution name(s).</a:t>
              </a:r>
            </a:p>
            <a:p>
              <a:pPr algn="l"/>
              <a:br>
                <a:rPr lang="en-US" sz="1955" b="1" baseline="0" dirty="0">
                  <a:solidFill>
                    <a:schemeClr val="bg1"/>
                  </a:solidFill>
                  <a:latin typeface="Trebuchet MS" pitchFamily="34" charset="0"/>
                </a:rPr>
              </a:br>
              <a:endParaRPr lang="en-US" sz="1955" b="1" dirty="0">
                <a:solidFill>
                  <a:schemeClr val="bg1"/>
                </a:solidFill>
                <a:latin typeface="Trebuchet MS" pitchFamily="34" charset="0"/>
              </a:endParaRPr>
            </a:p>
            <a:p>
              <a:pPr algn="ctr"/>
              <a:endParaRPr lang="en-US" sz="1955" b="1" dirty="0">
                <a:solidFill>
                  <a:srgbClr val="FFC000"/>
                </a:solidFill>
                <a:latin typeface="Trebuchet MS" pitchFamily="34" charset="0"/>
              </a:endParaRPr>
            </a:p>
            <a:p>
              <a:pPr algn="ctr"/>
              <a:endParaRPr lang="en-US" sz="1955" b="1" dirty="0">
                <a:solidFill>
                  <a:srgbClr val="FFC000"/>
                </a:solidFill>
                <a:latin typeface="Trebuchet MS" pitchFamily="34" charset="0"/>
              </a:endParaRPr>
            </a:p>
            <a:p>
              <a:pPr algn="ctr"/>
              <a:r>
                <a:rPr lang="en-US" sz="2200" b="1" dirty="0">
                  <a:solidFill>
                    <a:srgbClr val="FFC000"/>
                  </a:solidFill>
                  <a:latin typeface="Trebuchet MS" pitchFamily="34" charset="0"/>
                </a:rPr>
                <a:t>Adding Logos</a:t>
              </a:r>
              <a:r>
                <a:rPr lang="en-US" sz="2200" b="1" baseline="0" dirty="0">
                  <a:solidFill>
                    <a:srgbClr val="FFC000"/>
                  </a:solidFill>
                  <a:latin typeface="Trebuchet MS" pitchFamily="34" charset="0"/>
                </a:rPr>
                <a:t> / Seals</a:t>
              </a:r>
            </a:p>
            <a:p>
              <a:pPr algn="l"/>
              <a:r>
                <a:rPr lang="en-US" sz="1711" b="0" baseline="0" dirty="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1222" b="0" spc="367" baseline="0" dirty="0">
                <a:solidFill>
                  <a:schemeClr val="bg1">
                    <a:lumMod val="75000"/>
                  </a:schemeClr>
                </a:solidFill>
                <a:latin typeface="Trebuchet MS" pitchFamily="34" charset="0"/>
              </a:endParaRPr>
            </a:p>
            <a:p>
              <a:pPr algn="l"/>
              <a:r>
                <a:rPr lang="en-US" sz="1711" b="1" spc="367" baseline="0" dirty="0">
                  <a:solidFill>
                    <a:srgbClr val="FFC000"/>
                  </a:solidFill>
                  <a:latin typeface="Trebuchet MS" pitchFamily="34" charset="0"/>
                </a:rPr>
                <a:t>TIP:</a:t>
              </a:r>
              <a:r>
                <a:rPr lang="en-US" sz="1711" b="1" spc="0" baseline="0" dirty="0">
                  <a:solidFill>
                    <a:srgbClr val="FFC000"/>
                  </a:solidFill>
                  <a:latin typeface="Trebuchet MS" pitchFamily="34" charset="0"/>
                </a:rPr>
                <a:t> </a:t>
              </a:r>
              <a:r>
                <a:rPr lang="en-US" sz="1711" b="0" baseline="0" dirty="0">
                  <a:solidFill>
                    <a:schemeClr val="bg1">
                      <a:lumMod val="75000"/>
                    </a:schemeClr>
                  </a:solidFill>
                  <a:latin typeface="Trebuchet MS" pitchFamily="34" charset="0"/>
                </a:rPr>
                <a:t>See if your company’s logo is available on our free poster templates page.</a:t>
              </a:r>
            </a:p>
            <a:p>
              <a:pPr algn="l"/>
              <a:endParaRPr lang="en-US" sz="1711" b="0" baseline="0" dirty="0">
                <a:latin typeface="Trebuchet MS" pitchFamily="34" charset="0"/>
              </a:endParaRPr>
            </a:p>
            <a:p>
              <a:pPr algn="ctr"/>
              <a:r>
                <a:rPr lang="en-US" sz="2200" b="1" baseline="0" dirty="0">
                  <a:solidFill>
                    <a:srgbClr val="FFC000"/>
                  </a:solidFill>
                  <a:latin typeface="Trebuchet MS" pitchFamily="34" charset="0"/>
                </a:rPr>
                <a:t>Photographs / Graphics</a:t>
              </a:r>
            </a:p>
            <a:p>
              <a:pPr algn="l" defTabSz="1195225"/>
              <a:r>
                <a:rPr lang="en-US" sz="1711" b="0" baseline="0" dirty="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1711" b="0" spc="0" baseline="0" dirty="0">
                  <a:solidFill>
                    <a:schemeClr val="bg1">
                      <a:lumMod val="75000"/>
                    </a:schemeClr>
                  </a:solidFill>
                  <a:latin typeface="Trebuchet MS" pitchFamily="34" charset="0"/>
                </a:rPr>
                <a:t>disproportionally.</a:t>
              </a:r>
            </a:p>
            <a:p>
              <a:pPr algn="l" defTabSz="1195225"/>
              <a:endParaRPr lang="en-US" sz="1711" b="0" baseline="0" dirty="0">
                <a:latin typeface="Trebuchet MS" pitchFamily="34" charset="0"/>
              </a:endParaRPr>
            </a:p>
            <a:p>
              <a:pPr algn="ctr"/>
              <a:endParaRPr lang="en-US" sz="1955" b="1" baseline="0" dirty="0">
                <a:solidFill>
                  <a:srgbClr val="FFC000"/>
                </a:solidFill>
                <a:latin typeface="Trebuchet MS" pitchFamily="34" charset="0"/>
              </a:endParaRPr>
            </a:p>
            <a:p>
              <a:pPr algn="ctr"/>
              <a:endParaRPr lang="en-US" sz="1955" b="1" baseline="0" dirty="0">
                <a:solidFill>
                  <a:srgbClr val="FFC000"/>
                </a:solidFill>
                <a:latin typeface="Trebuchet MS" pitchFamily="34" charset="0"/>
              </a:endParaRPr>
            </a:p>
            <a:p>
              <a:pPr algn="ctr"/>
              <a:endParaRPr lang="en-US" sz="1955" b="1" baseline="0" dirty="0">
                <a:solidFill>
                  <a:srgbClr val="FFC000"/>
                </a:solidFill>
                <a:latin typeface="Trebuchet MS" pitchFamily="34" charset="0"/>
              </a:endParaRPr>
            </a:p>
            <a:p>
              <a:pPr algn="ctr"/>
              <a:endParaRPr lang="en-US" sz="1955" b="1" baseline="0" dirty="0">
                <a:solidFill>
                  <a:srgbClr val="FFC000"/>
                </a:solidFill>
                <a:latin typeface="Trebuchet MS" pitchFamily="34" charset="0"/>
              </a:endParaRPr>
            </a:p>
            <a:p>
              <a:pPr algn="ctr"/>
              <a:endParaRPr lang="en-US" sz="1955" b="1" baseline="0" dirty="0">
                <a:solidFill>
                  <a:srgbClr val="FFC000"/>
                </a:solidFill>
                <a:latin typeface="Trebuchet MS" pitchFamily="34" charset="0"/>
              </a:endParaRPr>
            </a:p>
            <a:p>
              <a:pPr algn="ctr"/>
              <a:endParaRPr lang="en-US" sz="1955" b="1" baseline="0" dirty="0">
                <a:solidFill>
                  <a:srgbClr val="FFC000"/>
                </a:solidFill>
                <a:latin typeface="Trebuchet MS" pitchFamily="34" charset="0"/>
              </a:endParaRPr>
            </a:p>
            <a:p>
              <a:pPr algn="ctr"/>
              <a:r>
                <a:rPr lang="en-US" sz="2200" b="1" baseline="0" dirty="0">
                  <a:solidFill>
                    <a:srgbClr val="FFC000"/>
                  </a:solidFill>
                  <a:latin typeface="Trebuchet MS" pitchFamily="34" charset="0"/>
                </a:rPr>
                <a:t>Image Quality Check</a:t>
              </a:r>
            </a:p>
            <a:p>
              <a:pPr lvl="0" algn="l" defTabSz="1195225"/>
              <a:r>
                <a:rPr lang="en-US" sz="1711" b="0" baseline="0" dirty="0">
                  <a:solidFill>
                    <a:schemeClr val="bg1">
                      <a:lumMod val="75000"/>
                    </a:schemeClr>
                  </a:solidFill>
                  <a:latin typeface="Trebuchet MS" pitchFamily="34" charset="0"/>
                </a:rPr>
                <a:t>Zoom in and look at your images at 100% magnification. If they look good they will print well. </a:t>
              </a:r>
              <a:endParaRPr lang="en-US" sz="1955" b="0" dirty="0">
                <a:latin typeface="Trebuchet MS" pitchFamily="34" charset="0"/>
              </a:endParaRPr>
            </a:p>
          </p:txBody>
        </p:sp>
        <p:cxnSp>
          <p:nvCxnSpPr>
            <p:cNvPr id="52" name="Straight Connector 51"/>
            <p:cNvCxnSpPr/>
            <p:nvPr userDrawn="1"/>
          </p:nvCxnSpPr>
          <p:spPr>
            <a:xfrm>
              <a:off x="-11220550" y="6395410"/>
              <a:ext cx="10999746" cy="2783"/>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53" name="Picture 52"/>
            <p:cNvPicPr>
              <a:picLocks noChangeAspect="1"/>
            </p:cNvPicPr>
            <p:nvPr userDrawn="1"/>
          </p:nvPicPr>
          <p:blipFill>
            <a:blip r:embed="rId4"/>
            <a:stretch>
              <a:fillRect/>
            </a:stretch>
          </p:blipFill>
          <p:spPr>
            <a:xfrm>
              <a:off x="-10736023" y="7928687"/>
              <a:ext cx="1597665" cy="1001614"/>
            </a:xfrm>
            <a:prstGeom prst="rect">
              <a:avLst/>
            </a:prstGeom>
          </p:spPr>
        </p:pic>
        <p:pic>
          <p:nvPicPr>
            <p:cNvPr id="54" name="Picture 53"/>
            <p:cNvPicPr>
              <a:picLocks noChangeAspect="1"/>
            </p:cNvPicPr>
            <p:nvPr userDrawn="1"/>
          </p:nvPicPr>
          <p:blipFill>
            <a:blip r:embed="rId5"/>
            <a:stretch>
              <a:fillRect/>
            </a:stretch>
          </p:blipFill>
          <p:spPr>
            <a:xfrm>
              <a:off x="-10736023" y="12354606"/>
              <a:ext cx="9986807" cy="877997"/>
            </a:xfrm>
            <a:prstGeom prst="rect">
              <a:avLst/>
            </a:prstGeom>
          </p:spPr>
        </p:pic>
        <p:grpSp>
          <p:nvGrpSpPr>
            <p:cNvPr id="55" name="Group 54"/>
            <p:cNvGrpSpPr/>
            <p:nvPr userDrawn="1"/>
          </p:nvGrpSpPr>
          <p:grpSpPr>
            <a:xfrm>
              <a:off x="-9844889" y="19920570"/>
              <a:ext cx="7631078" cy="1847752"/>
              <a:chOff x="-4516464" y="11354916"/>
              <a:chExt cx="3516822" cy="1018722"/>
            </a:xfrm>
          </p:grpSpPr>
          <p:grpSp>
            <p:nvGrpSpPr>
              <p:cNvPr id="61" name="Group 60"/>
              <p:cNvGrpSpPr/>
              <p:nvPr userDrawn="1"/>
            </p:nvGrpSpPr>
            <p:grpSpPr>
              <a:xfrm>
                <a:off x="-2783494" y="11354968"/>
                <a:ext cx="624373" cy="828778"/>
                <a:chOff x="-3958698" y="11538812"/>
                <a:chExt cx="779266" cy="1187629"/>
              </a:xfrm>
            </p:grpSpPr>
            <p:pic>
              <p:nvPicPr>
                <p:cNvPr id="67" name="Picture 66"/>
                <p:cNvPicPr>
                  <a:picLocks noChangeAspect="1"/>
                </p:cNvPicPr>
                <p:nvPr userDrawn="1"/>
              </p:nvPicPr>
              <p:blipFill>
                <a:blip r:embed="rId6"/>
                <a:stretch>
                  <a:fillRect/>
                </a:stretch>
              </p:blipFill>
              <p:spPr>
                <a:xfrm>
                  <a:off x="-3948160" y="11538812"/>
                  <a:ext cx="768728" cy="1090753"/>
                </a:xfrm>
                <a:prstGeom prst="rect">
                  <a:avLst/>
                </a:prstGeom>
              </p:spPr>
            </p:pic>
            <p:sp>
              <p:nvSpPr>
                <p:cNvPr id="68" name="TextBox 56"/>
                <p:cNvSpPr txBox="1"/>
                <p:nvPr userDrawn="1"/>
              </p:nvSpPr>
              <p:spPr>
                <a:xfrm>
                  <a:off x="-3958698" y="12577802"/>
                  <a:ext cx="779263" cy="148639"/>
                </a:xfrm>
                <a:prstGeom prst="rect">
                  <a:avLst/>
                </a:prstGeom>
                <a:solidFill>
                  <a:schemeClr val="accent1"/>
                </a:solidFill>
                <a:ln>
                  <a:noFill/>
                </a:ln>
              </p:spPr>
              <p:txBody>
                <a:bodyPr wrap="square" lIns="0" tIns="0" rIns="0" bIns="0"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pPr algn="ctr"/>
                  <a:r>
                    <a:rPr lang="en-US" sz="1467" b="1" dirty="0">
                      <a:solidFill>
                        <a:schemeClr val="tx1"/>
                      </a:solidFill>
                    </a:rPr>
                    <a:t>ORIGINAL</a:t>
                  </a:r>
                </a:p>
              </p:txBody>
            </p:sp>
          </p:grpSp>
          <p:grpSp>
            <p:nvGrpSpPr>
              <p:cNvPr id="62" name="Group 61"/>
              <p:cNvGrpSpPr/>
              <p:nvPr userDrawn="1"/>
            </p:nvGrpSpPr>
            <p:grpSpPr>
              <a:xfrm>
                <a:off x="-2033159" y="11354916"/>
                <a:ext cx="1033517" cy="830659"/>
                <a:chOff x="-2921738" y="11604219"/>
                <a:chExt cx="1420279" cy="1141511"/>
              </a:xfrm>
            </p:grpSpPr>
            <p:pic>
              <p:nvPicPr>
                <p:cNvPr id="65" name="Picture 64"/>
                <p:cNvPicPr>
                  <a:picLocks noChangeAspect="1"/>
                </p:cNvPicPr>
                <p:nvPr userDrawn="1"/>
              </p:nvPicPr>
              <p:blipFill>
                <a:blip r:embed="rId6"/>
                <a:stretch>
                  <a:fillRect/>
                </a:stretch>
              </p:blipFill>
              <p:spPr>
                <a:xfrm>
                  <a:off x="-2921738" y="11604219"/>
                  <a:ext cx="1420279" cy="1029695"/>
                </a:xfrm>
                <a:prstGeom prst="rect">
                  <a:avLst/>
                </a:prstGeom>
              </p:spPr>
            </p:pic>
            <p:sp>
              <p:nvSpPr>
                <p:cNvPr id="66" name="TextBox 54"/>
                <p:cNvSpPr txBox="1"/>
                <p:nvPr userDrawn="1"/>
              </p:nvSpPr>
              <p:spPr>
                <a:xfrm>
                  <a:off x="-2918992" y="12579503"/>
                  <a:ext cx="1417533" cy="166227"/>
                </a:xfrm>
                <a:prstGeom prst="rect">
                  <a:avLst/>
                </a:prstGeom>
                <a:solidFill>
                  <a:srgbClr val="FF0000"/>
                </a:solidFill>
              </p:spPr>
              <p:txBody>
                <a:bodyPr wrap="square" lIns="0" tIns="0" rIns="0" bIns="0"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pPr algn="ctr"/>
                  <a:r>
                    <a:rPr lang="en-US" sz="1711" b="1" dirty="0">
                      <a:solidFill>
                        <a:schemeClr val="bg1"/>
                      </a:solidFill>
                    </a:rPr>
                    <a:t>DISTORTED</a:t>
                  </a:r>
                  <a:endParaRPr lang="en-US" sz="855" b="1" dirty="0">
                    <a:solidFill>
                      <a:schemeClr val="bg1"/>
                    </a:solidFill>
                  </a:endParaRPr>
                </a:p>
              </p:txBody>
            </p:sp>
          </p:grpSp>
          <p:pic>
            <p:nvPicPr>
              <p:cNvPr id="63" name="Picture 62"/>
              <p:cNvPicPr>
                <a:picLocks noChangeAspect="1"/>
              </p:cNvPicPr>
              <p:nvPr userDrawn="1"/>
            </p:nvPicPr>
            <p:blipFill>
              <a:blip r:embed="rId7"/>
              <a:stretch>
                <a:fillRect/>
              </a:stretch>
            </p:blipFill>
            <p:spPr>
              <a:xfrm>
                <a:off x="-4516464" y="11354941"/>
                <a:ext cx="1098742" cy="847761"/>
              </a:xfrm>
              <a:prstGeom prst="rect">
                <a:avLst/>
              </a:prstGeom>
            </p:spPr>
          </p:pic>
          <p:sp>
            <p:nvSpPr>
              <p:cNvPr id="64" name="TextBox 52"/>
              <p:cNvSpPr txBox="1"/>
              <p:nvPr userDrawn="1"/>
            </p:nvSpPr>
            <p:spPr>
              <a:xfrm>
                <a:off x="-4471893" y="12252677"/>
                <a:ext cx="1035685" cy="120961"/>
              </a:xfrm>
              <a:prstGeom prst="rect">
                <a:avLst/>
              </a:prstGeom>
              <a:noFill/>
            </p:spPr>
            <p:txBody>
              <a:bodyPr wrap="square" lIns="0" tIns="0" rIns="0" bIns="0"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pPr algn="ctr"/>
                <a:r>
                  <a:rPr lang="en-US" sz="1711" dirty="0">
                    <a:solidFill>
                      <a:schemeClr val="bg1"/>
                    </a:solidFill>
                  </a:rPr>
                  <a:t>Corner</a:t>
                </a:r>
                <a:r>
                  <a:rPr lang="en-US" sz="1711" baseline="0" dirty="0">
                    <a:solidFill>
                      <a:schemeClr val="bg1"/>
                    </a:solidFill>
                  </a:rPr>
                  <a:t> handles</a:t>
                </a:r>
                <a:endParaRPr lang="en-US" sz="1711" dirty="0">
                  <a:solidFill>
                    <a:schemeClr val="bg1"/>
                  </a:solidFill>
                </a:endParaRPr>
              </a:p>
            </p:txBody>
          </p:sp>
        </p:grpSp>
        <p:grpSp>
          <p:nvGrpSpPr>
            <p:cNvPr id="56" name="Group 55"/>
            <p:cNvGrpSpPr/>
            <p:nvPr userDrawn="1"/>
          </p:nvGrpSpPr>
          <p:grpSpPr>
            <a:xfrm>
              <a:off x="-10181416" y="24207460"/>
              <a:ext cx="7832579" cy="2027099"/>
              <a:chOff x="-4693278" y="13693522"/>
              <a:chExt cx="3609685" cy="1117602"/>
            </a:xfrm>
          </p:grpSpPr>
          <p:pic>
            <p:nvPicPr>
              <p:cNvPr id="57" name="Picture 56"/>
              <p:cNvPicPr/>
              <p:nvPr userDrawn="1"/>
            </p:nvPicPr>
            <p:blipFill>
              <a:blip r:embed="rId8"/>
              <a:stretch>
                <a:fillRect/>
              </a:stretch>
            </p:blipFill>
            <p:spPr>
              <a:xfrm>
                <a:off x="-4444891" y="13843563"/>
                <a:ext cx="1512652" cy="772700"/>
              </a:xfrm>
              <a:prstGeom prst="rect">
                <a:avLst/>
              </a:prstGeom>
            </p:spPr>
          </p:pic>
          <p:pic>
            <p:nvPicPr>
              <p:cNvPr id="58" name="Picture 57"/>
              <p:cNvPicPr/>
              <p:nvPr userDrawn="1"/>
            </p:nvPicPr>
            <p:blipFill>
              <a:blip r:embed="rId9"/>
              <a:stretch>
                <a:fillRect/>
              </a:stretch>
            </p:blipFill>
            <p:spPr>
              <a:xfrm>
                <a:off x="-2862054" y="13843563"/>
                <a:ext cx="1512652" cy="772700"/>
              </a:xfrm>
              <a:prstGeom prst="rect">
                <a:avLst/>
              </a:prstGeom>
            </p:spPr>
          </p:pic>
          <p:sp>
            <p:nvSpPr>
              <p:cNvPr id="59" name="TextBox 47"/>
              <p:cNvSpPr txBox="1"/>
              <p:nvPr userDrawn="1"/>
            </p:nvSpPr>
            <p:spPr>
              <a:xfrm rot="16200000">
                <a:off x="-5187042" y="14187286"/>
                <a:ext cx="1117601" cy="130074"/>
              </a:xfrm>
              <a:prstGeom prst="rect">
                <a:avLst/>
              </a:prstGeom>
              <a:noFill/>
            </p:spPr>
            <p:txBody>
              <a:bodyPr wrap="square" lIns="0" tIns="0" rIns="0" bIns="0"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pPr algn="ctr"/>
                <a:r>
                  <a:rPr lang="en-US" sz="1345" dirty="0">
                    <a:solidFill>
                      <a:srgbClr val="92D050"/>
                    </a:solidFill>
                  </a:rPr>
                  <a:t>Good</a:t>
                </a:r>
                <a:r>
                  <a:rPr lang="en-US" sz="1345" baseline="0" dirty="0">
                    <a:solidFill>
                      <a:srgbClr val="92D050"/>
                    </a:solidFill>
                  </a:rPr>
                  <a:t> </a:t>
                </a:r>
                <a:r>
                  <a:rPr lang="en-US" sz="1345" baseline="0" dirty="0">
                    <a:solidFill>
                      <a:schemeClr val="bg1"/>
                    </a:solidFill>
                  </a:rPr>
                  <a:t>printing quality</a:t>
                </a:r>
                <a:endParaRPr lang="en-US" sz="1345" dirty="0">
                  <a:solidFill>
                    <a:schemeClr val="bg1"/>
                  </a:solidFill>
                </a:endParaRPr>
              </a:p>
            </p:txBody>
          </p:sp>
          <p:sp>
            <p:nvSpPr>
              <p:cNvPr id="60" name="TextBox 48"/>
              <p:cNvSpPr txBox="1"/>
              <p:nvPr userDrawn="1"/>
            </p:nvSpPr>
            <p:spPr>
              <a:xfrm rot="16200000">
                <a:off x="-1713334" y="14181383"/>
                <a:ext cx="1117601" cy="141881"/>
              </a:xfrm>
              <a:prstGeom prst="rect">
                <a:avLst/>
              </a:prstGeom>
              <a:noFill/>
            </p:spPr>
            <p:txBody>
              <a:bodyPr wrap="square" lIns="0" tIns="0" rIns="0" bIns="0"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pPr algn="ctr"/>
                <a:r>
                  <a:rPr lang="en-US" sz="1467" dirty="0">
                    <a:solidFill>
                      <a:srgbClr val="FF0000"/>
                    </a:solidFill>
                  </a:rPr>
                  <a:t>Bad </a:t>
                </a:r>
                <a:r>
                  <a:rPr lang="en-US" sz="1467" dirty="0">
                    <a:solidFill>
                      <a:schemeClr val="bg1"/>
                    </a:solidFill>
                  </a:rPr>
                  <a:t>printing quality</a:t>
                </a:r>
              </a:p>
            </p:txBody>
          </p:sp>
        </p:grpSp>
      </p:grpSp>
      <p:grpSp>
        <p:nvGrpSpPr>
          <p:cNvPr id="40" name="Group 39"/>
          <p:cNvGrpSpPr>
            <a:grpSpLocks noChangeAspect="1"/>
          </p:cNvGrpSpPr>
          <p:nvPr userDrawn="1"/>
        </p:nvGrpSpPr>
        <p:grpSpPr>
          <a:xfrm>
            <a:off x="40543683" y="22434"/>
            <a:ext cx="8106707" cy="32895964"/>
            <a:chOff x="36782324" y="0"/>
            <a:chExt cx="11062139" cy="27432000"/>
          </a:xfrm>
        </p:grpSpPr>
        <p:sp>
          <p:nvSpPr>
            <p:cNvPr id="41" name="Rectangle 40"/>
            <p:cNvSpPr/>
            <p:nvPr userDrawn="1"/>
          </p:nvSpPr>
          <p:spPr>
            <a:xfrm>
              <a:off x="36782324" y="0"/>
              <a:ext cx="11062139" cy="27432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defPPr>
                <a:defRPr lang="en-US"/>
              </a:defPPr>
              <a:lvl1pPr marL="0" algn="l" defTabSz="2821436" rtl="0" eaLnBrk="1" latinLnBrk="0" hangingPunct="1">
                <a:defRPr sz="5600" kern="1200">
                  <a:solidFill>
                    <a:schemeClr val="lt1"/>
                  </a:solidFill>
                  <a:latin typeface="+mn-lt"/>
                  <a:ea typeface="+mn-ea"/>
                  <a:cs typeface="+mn-cs"/>
                </a:defRPr>
              </a:lvl1pPr>
              <a:lvl2pPr marL="1410719" algn="l" defTabSz="2821436" rtl="0" eaLnBrk="1" latinLnBrk="0" hangingPunct="1">
                <a:defRPr sz="5600" kern="1200">
                  <a:solidFill>
                    <a:schemeClr val="lt1"/>
                  </a:solidFill>
                  <a:latin typeface="+mn-lt"/>
                  <a:ea typeface="+mn-ea"/>
                  <a:cs typeface="+mn-cs"/>
                </a:defRPr>
              </a:lvl2pPr>
              <a:lvl3pPr marL="2821436" algn="l" defTabSz="2821436" rtl="0" eaLnBrk="1" latinLnBrk="0" hangingPunct="1">
                <a:defRPr sz="5600" kern="1200">
                  <a:solidFill>
                    <a:schemeClr val="lt1"/>
                  </a:solidFill>
                  <a:latin typeface="+mn-lt"/>
                  <a:ea typeface="+mn-ea"/>
                  <a:cs typeface="+mn-cs"/>
                </a:defRPr>
              </a:lvl3pPr>
              <a:lvl4pPr marL="4232155" algn="l" defTabSz="2821436" rtl="0" eaLnBrk="1" latinLnBrk="0" hangingPunct="1">
                <a:defRPr sz="5600" kern="1200">
                  <a:solidFill>
                    <a:schemeClr val="lt1"/>
                  </a:solidFill>
                  <a:latin typeface="+mn-lt"/>
                  <a:ea typeface="+mn-ea"/>
                  <a:cs typeface="+mn-cs"/>
                </a:defRPr>
              </a:lvl4pPr>
              <a:lvl5pPr marL="5642872" algn="l" defTabSz="2821436" rtl="0" eaLnBrk="1" latinLnBrk="0" hangingPunct="1">
                <a:defRPr sz="5600" kern="1200">
                  <a:solidFill>
                    <a:schemeClr val="lt1"/>
                  </a:solidFill>
                  <a:latin typeface="+mn-lt"/>
                  <a:ea typeface="+mn-ea"/>
                  <a:cs typeface="+mn-cs"/>
                </a:defRPr>
              </a:lvl5pPr>
              <a:lvl6pPr marL="7053590" algn="l" defTabSz="2821436" rtl="0" eaLnBrk="1" latinLnBrk="0" hangingPunct="1">
                <a:defRPr sz="5600" kern="1200">
                  <a:solidFill>
                    <a:schemeClr val="lt1"/>
                  </a:solidFill>
                  <a:latin typeface="+mn-lt"/>
                  <a:ea typeface="+mn-ea"/>
                  <a:cs typeface="+mn-cs"/>
                </a:defRPr>
              </a:lvl6pPr>
              <a:lvl7pPr marL="8464309" algn="l" defTabSz="2821436" rtl="0" eaLnBrk="1" latinLnBrk="0" hangingPunct="1">
                <a:defRPr sz="5600" kern="1200">
                  <a:solidFill>
                    <a:schemeClr val="lt1"/>
                  </a:solidFill>
                  <a:latin typeface="+mn-lt"/>
                  <a:ea typeface="+mn-ea"/>
                  <a:cs typeface="+mn-cs"/>
                </a:defRPr>
              </a:lvl7pPr>
              <a:lvl8pPr marL="9875027" algn="l" defTabSz="2821436" rtl="0" eaLnBrk="1" latinLnBrk="0" hangingPunct="1">
                <a:defRPr sz="5600" kern="1200">
                  <a:solidFill>
                    <a:schemeClr val="lt1"/>
                  </a:solidFill>
                  <a:latin typeface="+mn-lt"/>
                  <a:ea typeface="+mn-ea"/>
                  <a:cs typeface="+mn-cs"/>
                </a:defRPr>
              </a:lvl8pPr>
              <a:lvl9pPr marL="11285745" algn="l" defTabSz="2821436" rtl="0" eaLnBrk="1" latinLnBrk="0" hangingPunct="1">
                <a:defRPr sz="5600" kern="1200">
                  <a:solidFill>
                    <a:schemeClr val="lt1"/>
                  </a:solidFill>
                  <a:latin typeface="+mn-lt"/>
                  <a:ea typeface="+mn-ea"/>
                  <a:cs typeface="+mn-cs"/>
                </a:defRPr>
              </a:lvl9pPr>
            </a:lstStyle>
            <a:p>
              <a:pPr algn="ctr"/>
              <a:r>
                <a:rPr lang="en-US" sz="3422" b="1" spc="733" dirty="0">
                  <a:solidFill>
                    <a:schemeClr val="bg1"/>
                  </a:solidFill>
                  <a:latin typeface="Trebuchet MS" pitchFamily="34" charset="0"/>
                </a:rPr>
                <a:t>QUICK START (cont.)</a:t>
              </a:r>
            </a:p>
            <a:p>
              <a:pPr algn="ctr"/>
              <a:endParaRPr lang="en-US" sz="2933" b="1" baseline="0" dirty="0">
                <a:solidFill>
                  <a:schemeClr val="bg1"/>
                </a:solidFill>
                <a:latin typeface="Trebuchet MS" pitchFamily="34" charset="0"/>
              </a:endParaRPr>
            </a:p>
            <a:p>
              <a:pPr algn="ctr"/>
              <a:r>
                <a:rPr lang="en-US" sz="2200" b="1" baseline="0" dirty="0">
                  <a:solidFill>
                    <a:srgbClr val="FFC000"/>
                  </a:solidFill>
                  <a:latin typeface="Trebuchet MS" pitchFamily="34" charset="0"/>
                </a:rPr>
                <a:t>How to change the template color theme</a:t>
              </a:r>
            </a:p>
            <a:p>
              <a:pPr marL="0" marR="0" lvl="2" indent="0" algn="l" defTabSz="139701" rtl="0" eaLnBrk="1" fontAlgn="auto" latinLnBrk="0" hangingPunct="1">
                <a:lnSpc>
                  <a:spcPct val="100000"/>
                </a:lnSpc>
                <a:spcBef>
                  <a:spcPts val="0"/>
                </a:spcBef>
                <a:spcAft>
                  <a:spcPts val="0"/>
                </a:spcAft>
                <a:buClrTx/>
                <a:buSzTx/>
                <a:buFontTx/>
                <a:buNone/>
                <a:tabLst/>
                <a:defRPr/>
              </a:pPr>
              <a:r>
                <a:rPr lang="en-US" sz="1711" b="0" baseline="0" dirty="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1711" b="0" spc="0" baseline="0" dirty="0">
                  <a:solidFill>
                    <a:schemeClr val="bg1">
                      <a:lumMod val="75000"/>
                    </a:schemeClr>
                  </a:solidFill>
                  <a:latin typeface="Trebuchet MS" pitchFamily="34" charset="0"/>
                </a:rPr>
                <a:t>also create your own color theme.</a:t>
              </a:r>
            </a:p>
            <a:p>
              <a:pPr marL="0" marR="0" lvl="2" indent="0" algn="l" defTabSz="139701" rtl="0" eaLnBrk="1" fontAlgn="auto" latinLnBrk="0" hangingPunct="1">
                <a:lnSpc>
                  <a:spcPct val="100000"/>
                </a:lnSpc>
                <a:spcBef>
                  <a:spcPts val="0"/>
                </a:spcBef>
                <a:spcAft>
                  <a:spcPts val="0"/>
                </a:spcAft>
                <a:buClrTx/>
                <a:buSzTx/>
                <a:buFontTx/>
                <a:buNone/>
                <a:tabLst/>
                <a:defRPr/>
              </a:pPr>
              <a:endParaRPr lang="en-US" sz="1711" b="0" baseline="0" dirty="0">
                <a:solidFill>
                  <a:schemeClr val="bg1">
                    <a:lumMod val="75000"/>
                  </a:schemeClr>
                </a:solidFill>
                <a:latin typeface="Trebuchet MS" pitchFamily="34" charset="0"/>
              </a:endParaRPr>
            </a:p>
            <a:p>
              <a:pPr marL="0" indent="0" algn="l" defTabSz="139701"/>
              <a:endParaRPr lang="en-US" sz="1711" b="0" baseline="0" dirty="0">
                <a:solidFill>
                  <a:schemeClr val="bg1">
                    <a:lumMod val="75000"/>
                  </a:schemeClr>
                </a:solidFill>
                <a:latin typeface="Trebuchet MS" pitchFamily="34" charset="0"/>
              </a:endParaRPr>
            </a:p>
            <a:p>
              <a:pPr marL="0" indent="0" algn="l" defTabSz="139701"/>
              <a:endParaRPr lang="en-US" sz="1711" b="0" baseline="0" dirty="0">
                <a:solidFill>
                  <a:schemeClr val="bg1">
                    <a:lumMod val="75000"/>
                  </a:schemeClr>
                </a:solidFill>
                <a:latin typeface="Trebuchet MS" pitchFamily="34" charset="0"/>
              </a:endParaRPr>
            </a:p>
            <a:p>
              <a:pPr marL="0" indent="0" algn="l" defTabSz="139701"/>
              <a:endParaRPr lang="en-US" sz="1711" b="0" baseline="0" dirty="0">
                <a:solidFill>
                  <a:schemeClr val="bg1">
                    <a:lumMod val="75000"/>
                  </a:schemeClr>
                </a:solidFill>
                <a:latin typeface="Trebuchet MS" pitchFamily="34" charset="0"/>
              </a:endParaRPr>
            </a:p>
            <a:p>
              <a:pPr marL="0" indent="0" algn="l" defTabSz="139701"/>
              <a:endParaRPr lang="en-US" sz="1711" b="0" baseline="0" dirty="0">
                <a:solidFill>
                  <a:schemeClr val="bg1">
                    <a:lumMod val="75000"/>
                  </a:schemeClr>
                </a:solidFill>
                <a:latin typeface="Trebuchet MS" pitchFamily="34" charset="0"/>
              </a:endParaRPr>
            </a:p>
            <a:p>
              <a:pPr marL="0" indent="0" algn="l" defTabSz="139701"/>
              <a:endParaRPr lang="en-US" sz="1711" b="0" baseline="0" dirty="0">
                <a:solidFill>
                  <a:schemeClr val="bg1">
                    <a:lumMod val="75000"/>
                  </a:schemeClr>
                </a:solidFill>
                <a:latin typeface="Trebuchet MS" pitchFamily="34" charset="0"/>
              </a:endParaRPr>
            </a:p>
            <a:p>
              <a:pPr marL="0" indent="0" algn="l" defTabSz="139701"/>
              <a:endParaRPr lang="en-US" sz="1711" b="0" baseline="0" dirty="0">
                <a:solidFill>
                  <a:schemeClr val="bg1">
                    <a:lumMod val="75000"/>
                  </a:schemeClr>
                </a:solidFill>
                <a:latin typeface="Trebuchet MS" pitchFamily="34" charset="0"/>
              </a:endParaRPr>
            </a:p>
            <a:p>
              <a:pPr marL="0" indent="0" algn="l" defTabSz="139701"/>
              <a:r>
                <a:rPr lang="en-US" sz="1711" b="0" baseline="0" dirty="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39701"/>
              <a:endParaRPr lang="en-US" sz="1711" b="0" baseline="0" dirty="0">
                <a:solidFill>
                  <a:schemeClr val="bg1">
                    <a:lumMod val="75000"/>
                  </a:schemeClr>
                </a:solidFill>
                <a:latin typeface="Trebuchet MS" pitchFamily="34" charset="0"/>
              </a:endParaRPr>
            </a:p>
            <a:p>
              <a:pPr algn="ctr"/>
              <a:r>
                <a:rPr lang="en-US" sz="2200" b="1" baseline="0" dirty="0">
                  <a:solidFill>
                    <a:srgbClr val="FFC000"/>
                  </a:solidFill>
                  <a:latin typeface="Trebuchet MS" pitchFamily="34" charset="0"/>
                </a:rPr>
                <a:t>How to add Text</a:t>
              </a:r>
            </a:p>
            <a:p>
              <a:pPr marL="2114927" lvl="2" indent="0" algn="l" defTabSz="139701"/>
              <a:r>
                <a:rPr lang="en-US" sz="1711" b="0" baseline="0" dirty="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855771" lvl="2" indent="0" algn="l" defTabSz="139701"/>
              <a:endParaRPr lang="en-US" sz="1711" b="0" baseline="0" dirty="0">
                <a:solidFill>
                  <a:schemeClr val="bg1">
                    <a:lumMod val="75000"/>
                  </a:schemeClr>
                </a:solidFill>
                <a:latin typeface="Trebuchet MS" pitchFamily="34" charset="0"/>
              </a:endParaRPr>
            </a:p>
            <a:p>
              <a:pPr marL="0" marR="0" lvl="0" indent="0" algn="ctr" defTabSz="1855771" rtl="0" eaLnBrk="1" fontAlgn="auto" latinLnBrk="0" hangingPunct="1">
                <a:lnSpc>
                  <a:spcPct val="100000"/>
                </a:lnSpc>
                <a:spcBef>
                  <a:spcPts val="0"/>
                </a:spcBef>
                <a:spcAft>
                  <a:spcPts val="0"/>
                </a:spcAft>
                <a:buClrTx/>
                <a:buSzTx/>
                <a:buFontTx/>
                <a:buNone/>
                <a:tabLst/>
                <a:defRPr/>
              </a:pPr>
              <a:r>
                <a:rPr lang="en-US" sz="1711" b="0" baseline="0" dirty="0">
                  <a:solidFill>
                    <a:schemeClr val="bg1">
                      <a:lumMod val="75000"/>
                    </a:schemeClr>
                  </a:solidFill>
                  <a:latin typeface="Trebuchet MS" pitchFamily="34" charset="0"/>
                </a:rPr>
                <a:t> </a:t>
              </a:r>
              <a:r>
                <a:rPr kumimoji="0" lang="en-US" sz="2200" b="1" i="0" u="none" strike="noStrike" kern="1200" cap="none" spc="0" normalizeH="0" baseline="0" noProof="0" dirty="0">
                  <a:ln>
                    <a:noFill/>
                  </a:ln>
                  <a:solidFill>
                    <a:srgbClr val="FFC000"/>
                  </a:solidFill>
                  <a:effectLst/>
                  <a:uLnTx/>
                  <a:uFillTx/>
                  <a:latin typeface="Trebuchet MS" pitchFamily="34" charset="0"/>
                </a:rPr>
                <a:t>Text size</a:t>
              </a:r>
            </a:p>
            <a:p>
              <a:pPr marL="0" marR="0" lvl="0" indent="0" algn="l" defTabSz="139701" rtl="0" eaLnBrk="1" fontAlgn="auto" latinLnBrk="0" hangingPunct="1">
                <a:lnSpc>
                  <a:spcPct val="100000"/>
                </a:lnSpc>
                <a:spcBef>
                  <a:spcPts val="0"/>
                </a:spcBef>
                <a:spcAft>
                  <a:spcPts val="0"/>
                </a:spcAft>
                <a:buClrTx/>
                <a:buSzTx/>
                <a:buFontTx/>
                <a:buNone/>
                <a:tabLst/>
                <a:defRPr/>
              </a:pPr>
              <a:r>
                <a:rPr kumimoji="0" lang="en-US" sz="1711" b="0" i="0" u="none" strike="noStrike" kern="1200" cap="none" spc="0" normalizeH="0" baseline="0" noProof="0" dirty="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1711" b="0" baseline="0" dirty="0">
                <a:solidFill>
                  <a:schemeClr val="bg1">
                    <a:lumMod val="75000"/>
                  </a:schemeClr>
                </a:solidFill>
                <a:latin typeface="Trebuchet MS" pitchFamily="34" charset="0"/>
              </a:endParaRPr>
            </a:p>
            <a:p>
              <a:pPr marL="1855771" lvl="2" indent="0" algn="l" defTabSz="139701"/>
              <a:endParaRPr lang="en-US" sz="1711" b="0" baseline="0" dirty="0">
                <a:solidFill>
                  <a:schemeClr val="bg1">
                    <a:lumMod val="75000"/>
                  </a:schemeClr>
                </a:solidFill>
                <a:latin typeface="Trebuchet MS" pitchFamily="34" charset="0"/>
              </a:endParaRPr>
            </a:p>
            <a:p>
              <a:pPr algn="ctr"/>
              <a:r>
                <a:rPr lang="en-US" sz="2200" b="1" baseline="0" dirty="0">
                  <a:solidFill>
                    <a:srgbClr val="FFC000"/>
                  </a:solidFill>
                  <a:latin typeface="Trebuchet MS" pitchFamily="34" charset="0"/>
                </a:rPr>
                <a:t>How to add Tables</a:t>
              </a:r>
            </a:p>
            <a:p>
              <a:pPr marL="1187464" lvl="1" indent="0" algn="l" defTabSz="139701"/>
              <a:r>
                <a:rPr lang="en-US" sz="1711" b="0" baseline="0" dirty="0">
                  <a:solidFill>
                    <a:schemeClr val="bg1">
                      <a:lumMod val="75000"/>
                    </a:schemeClr>
                  </a:solidFill>
                  <a:latin typeface="Trebuchet MS" pitchFamily="34" charset="0"/>
                </a:rPr>
                <a:t>To add a table from scratch go to the INSERT menu and click on TABLE. A drop-down box will help you select rows and columns. </a:t>
              </a:r>
            </a:p>
            <a:p>
              <a:pPr marL="0" lvl="0" indent="0" algn="l" defTabSz="139701"/>
              <a:r>
                <a:rPr lang="en-US" sz="1711" b="0" baseline="0" dirty="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39701"/>
              <a:endParaRPr lang="en-US" sz="1711" b="0" baseline="0" dirty="0">
                <a:solidFill>
                  <a:schemeClr val="bg1">
                    <a:lumMod val="75000"/>
                  </a:schemeClr>
                </a:solidFill>
                <a:latin typeface="Trebuchet MS" pitchFamily="34" charset="0"/>
              </a:endParaRPr>
            </a:p>
            <a:p>
              <a:pPr marL="0" marR="0" lvl="0" indent="0" algn="ctr" defTabSz="1855771"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FFC000"/>
                  </a:solidFill>
                  <a:effectLst/>
                  <a:uLnTx/>
                  <a:uFillTx/>
                  <a:latin typeface="Trebuchet MS" pitchFamily="34" charset="0"/>
                </a:rPr>
                <a:t>Graphs / Charts</a:t>
              </a:r>
            </a:p>
            <a:p>
              <a:pPr marL="0" marR="0" lvl="0" indent="0" algn="l" defTabSz="139701" rtl="0" eaLnBrk="1" fontAlgn="auto" latinLnBrk="0" hangingPunct="1">
                <a:lnSpc>
                  <a:spcPct val="100000"/>
                </a:lnSpc>
                <a:spcBef>
                  <a:spcPts val="0"/>
                </a:spcBef>
                <a:spcAft>
                  <a:spcPts val="0"/>
                </a:spcAft>
                <a:buClrTx/>
                <a:buSzTx/>
                <a:buFontTx/>
                <a:buNone/>
                <a:tabLst/>
                <a:defRPr/>
              </a:pPr>
              <a:r>
                <a:rPr kumimoji="0" lang="en-US" sz="1711" b="0" i="0" u="none" strike="noStrike" kern="1200" cap="none" spc="0" normalizeH="0" baseline="0" noProof="0" dirty="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39701" rtl="0" eaLnBrk="1" fontAlgn="auto" latinLnBrk="0" hangingPunct="1">
                <a:lnSpc>
                  <a:spcPct val="100000"/>
                </a:lnSpc>
                <a:spcBef>
                  <a:spcPts val="0"/>
                </a:spcBef>
                <a:spcAft>
                  <a:spcPts val="0"/>
                </a:spcAft>
                <a:buClrTx/>
                <a:buSzTx/>
                <a:buFontTx/>
                <a:buNone/>
                <a:tabLst/>
                <a:defRPr/>
              </a:pPr>
              <a:endParaRPr kumimoji="0" lang="en-US" sz="1711" b="0" i="0" u="none" strike="noStrike" kern="1200" cap="none" spc="0" normalizeH="0" baseline="0" noProof="0" dirty="0">
                <a:ln>
                  <a:noFill/>
                </a:ln>
                <a:solidFill>
                  <a:prstClr val="white">
                    <a:lumMod val="75000"/>
                  </a:prstClr>
                </a:solidFill>
                <a:effectLst/>
                <a:uLnTx/>
                <a:uFillTx/>
                <a:latin typeface="Trebuchet MS" pitchFamily="34" charset="0"/>
              </a:endParaRPr>
            </a:p>
            <a:p>
              <a:pPr marL="0" marR="0" lvl="0" indent="0" algn="ctr" defTabSz="1855771"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FFC000"/>
                  </a:solidFill>
                  <a:effectLst/>
                  <a:uLnTx/>
                  <a:uFillTx/>
                  <a:latin typeface="Trebuchet MS" pitchFamily="34" charset="0"/>
                </a:rPr>
                <a:t>How to change the column configuration</a:t>
              </a:r>
            </a:p>
            <a:p>
              <a:pPr marL="0" marR="0" lvl="0" indent="0" algn="l" defTabSz="139701" rtl="0" eaLnBrk="1" fontAlgn="auto" latinLnBrk="0" hangingPunct="1">
                <a:lnSpc>
                  <a:spcPct val="100000"/>
                </a:lnSpc>
                <a:spcBef>
                  <a:spcPts val="0"/>
                </a:spcBef>
                <a:spcAft>
                  <a:spcPts val="0"/>
                </a:spcAft>
                <a:buClrTx/>
                <a:buSzTx/>
                <a:buFontTx/>
                <a:buNone/>
                <a:tabLst/>
                <a:defRPr/>
              </a:pPr>
              <a:r>
                <a:rPr kumimoji="0" lang="en-US" sz="1711" b="0" i="0" u="none" strike="noStrike" kern="1200" cap="none" spc="0" normalizeH="0" baseline="0" noProof="0" dirty="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855771" rtl="0" eaLnBrk="1" fontAlgn="auto" latinLnBrk="0" hangingPunct="1">
                <a:lnSpc>
                  <a:spcPct val="100000"/>
                </a:lnSpc>
                <a:spcBef>
                  <a:spcPts val="0"/>
                </a:spcBef>
                <a:spcAft>
                  <a:spcPts val="0"/>
                </a:spcAft>
                <a:buClrTx/>
                <a:buSzTx/>
                <a:buFontTx/>
                <a:buNone/>
                <a:tabLst/>
                <a:defRPr/>
              </a:pPr>
              <a:endParaRPr kumimoji="0" lang="en-US" sz="2200" b="1" i="0" u="none" strike="noStrike" kern="1200" cap="none" spc="0" normalizeH="0" baseline="0" noProof="0" dirty="0">
                <a:ln>
                  <a:noFill/>
                </a:ln>
                <a:solidFill>
                  <a:srgbClr val="FFC000"/>
                </a:solidFill>
                <a:effectLst/>
                <a:uLnTx/>
                <a:uFillTx/>
                <a:latin typeface="Trebuchet MS" pitchFamily="34" charset="0"/>
              </a:endParaRPr>
            </a:p>
            <a:p>
              <a:pPr marL="0" marR="0" lvl="0" indent="0" algn="ctr" defTabSz="1855771"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FFC000"/>
                  </a:solidFill>
                  <a:effectLst/>
                  <a:uLnTx/>
                  <a:uFillTx/>
                  <a:latin typeface="Trebuchet MS" pitchFamily="34" charset="0"/>
                </a:rPr>
                <a:t>How to remove the info bars</a:t>
              </a:r>
            </a:p>
            <a:p>
              <a:pPr marL="0" marR="0" lvl="0" indent="0" algn="l" defTabSz="139701" rtl="0" eaLnBrk="1" fontAlgn="auto" latinLnBrk="0" hangingPunct="1">
                <a:lnSpc>
                  <a:spcPct val="100000"/>
                </a:lnSpc>
                <a:spcBef>
                  <a:spcPts val="0"/>
                </a:spcBef>
                <a:spcAft>
                  <a:spcPts val="0"/>
                </a:spcAft>
                <a:buClrTx/>
                <a:buSzTx/>
                <a:buFontTx/>
                <a:buNone/>
                <a:tabLst/>
                <a:defRPr/>
              </a:pPr>
              <a:r>
                <a:rPr kumimoji="0" lang="en-US" sz="1711" b="0" i="0" u="none" strike="noStrike" kern="1200" cap="none" spc="0" normalizeH="0" baseline="0" noProof="0" dirty="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39701" rtl="0" eaLnBrk="1" fontAlgn="auto" latinLnBrk="0" hangingPunct="1">
                <a:lnSpc>
                  <a:spcPct val="100000"/>
                </a:lnSpc>
                <a:spcBef>
                  <a:spcPts val="0"/>
                </a:spcBef>
                <a:spcAft>
                  <a:spcPts val="0"/>
                </a:spcAft>
                <a:buClrTx/>
                <a:buSzTx/>
                <a:buFontTx/>
                <a:buNone/>
                <a:tabLst/>
                <a:defRPr/>
              </a:pPr>
              <a:endParaRPr kumimoji="0" lang="en-US" sz="1711" b="0" i="0" u="none" strike="noStrike" kern="1200" cap="none" spc="0" normalizeH="0" baseline="0" noProof="0" dirty="0">
                <a:ln>
                  <a:noFill/>
                </a:ln>
                <a:solidFill>
                  <a:prstClr val="white">
                    <a:lumMod val="75000"/>
                  </a:prstClr>
                </a:solidFill>
                <a:effectLst/>
                <a:uLnTx/>
                <a:uFillTx/>
                <a:latin typeface="Trebuchet MS" pitchFamily="34" charset="0"/>
              </a:endParaRPr>
            </a:p>
            <a:p>
              <a:pPr marL="0" marR="0" lvl="0" indent="0" algn="ctr" defTabSz="1855771"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FFC000"/>
                  </a:solidFill>
                  <a:effectLst/>
                  <a:uLnTx/>
                  <a:uFillTx/>
                  <a:latin typeface="Trebuchet MS" pitchFamily="34" charset="0"/>
                </a:rPr>
                <a:t>Save your work</a:t>
              </a:r>
            </a:p>
            <a:p>
              <a:pPr marL="0" marR="0" lvl="0" indent="0" algn="l" defTabSz="139701" rtl="0" eaLnBrk="1" fontAlgn="auto" latinLnBrk="0" hangingPunct="1">
                <a:lnSpc>
                  <a:spcPct val="100000"/>
                </a:lnSpc>
                <a:spcBef>
                  <a:spcPts val="0"/>
                </a:spcBef>
                <a:spcAft>
                  <a:spcPts val="0"/>
                </a:spcAft>
                <a:buClrTx/>
                <a:buSzTx/>
                <a:buFontTx/>
                <a:buNone/>
                <a:tabLst/>
                <a:defRPr/>
              </a:pPr>
              <a:r>
                <a:rPr kumimoji="0" lang="en-US" sz="1711" b="0" i="0" u="none" strike="noStrike" kern="1200" cap="none" spc="0" normalizeH="0" baseline="0" noProof="0" dirty="0">
                  <a:ln>
                    <a:noFill/>
                  </a:ln>
                  <a:solidFill>
                    <a:prstClr val="white">
                      <a:lumMod val="75000"/>
                    </a:prstClr>
                  </a:solidFill>
                  <a:effectLst/>
                  <a:uLnTx/>
                  <a:uFillTx/>
                  <a:latin typeface="Trebuchet MS" pitchFamily="34" charset="0"/>
                </a:rPr>
                <a:t>Save your template as a PowerPoint document. For printing, save as PowerPoint or “Print-quality” PDF.</a:t>
              </a:r>
            </a:p>
            <a:p>
              <a:pPr marL="0" marR="0" lvl="0" indent="0" algn="l" defTabSz="139701" rtl="0" eaLnBrk="1" fontAlgn="auto" latinLnBrk="0" hangingPunct="1">
                <a:lnSpc>
                  <a:spcPct val="100000"/>
                </a:lnSpc>
                <a:spcBef>
                  <a:spcPts val="0"/>
                </a:spcBef>
                <a:spcAft>
                  <a:spcPts val="0"/>
                </a:spcAft>
                <a:buClrTx/>
                <a:buSzTx/>
                <a:buFontTx/>
                <a:buNone/>
                <a:tabLst/>
                <a:defRPr/>
              </a:pPr>
              <a:endParaRPr lang="en-US" sz="1711" b="0" baseline="0" dirty="0">
                <a:solidFill>
                  <a:schemeClr val="bg1">
                    <a:lumMod val="75000"/>
                  </a:schemeClr>
                </a:solidFill>
                <a:latin typeface="Trebuchet MS" pitchFamily="34" charset="0"/>
              </a:endParaRPr>
            </a:p>
            <a:p>
              <a:pPr marL="0" marR="0" lvl="0" indent="0" algn="l" defTabSz="139701" rtl="0" eaLnBrk="1" fontAlgn="auto" latinLnBrk="0" hangingPunct="1">
                <a:lnSpc>
                  <a:spcPct val="100000"/>
                </a:lnSpc>
                <a:spcBef>
                  <a:spcPts val="0"/>
                </a:spcBef>
                <a:spcAft>
                  <a:spcPts val="0"/>
                </a:spcAft>
                <a:buClrTx/>
                <a:buSzTx/>
                <a:buFontTx/>
                <a:buNone/>
                <a:tabLst/>
                <a:defRPr/>
              </a:pPr>
              <a:endParaRPr kumimoji="0" lang="en-US" sz="1955" b="0" i="0" u="none" strike="noStrike" kern="1200" cap="none" spc="0" normalizeH="0" baseline="0" noProof="0" dirty="0">
                <a:ln>
                  <a:noFill/>
                </a:ln>
                <a:solidFill>
                  <a:prstClr val="white">
                    <a:lumMod val="75000"/>
                  </a:prstClr>
                </a:solidFill>
                <a:effectLst/>
                <a:uLnTx/>
                <a:uFillTx/>
                <a:latin typeface="Trebuchet MS" pitchFamily="34" charset="0"/>
              </a:endParaRPr>
            </a:p>
          </p:txBody>
        </p:sp>
        <p:pic>
          <p:nvPicPr>
            <p:cNvPr id="43" name="Picture 42"/>
            <p:cNvPicPr/>
            <p:nvPr userDrawn="1"/>
          </p:nvPicPr>
          <p:blipFill>
            <a:blip r:embed="rId10"/>
            <a:stretch>
              <a:fillRect/>
            </a:stretch>
          </p:blipFill>
          <p:spPr>
            <a:xfrm>
              <a:off x="39540164" y="3976767"/>
              <a:ext cx="5586150" cy="1716939"/>
            </a:xfrm>
            <a:prstGeom prst="rect">
              <a:avLst/>
            </a:prstGeom>
          </p:spPr>
        </p:pic>
        <p:pic>
          <p:nvPicPr>
            <p:cNvPr id="44" name="Picture 43"/>
            <p:cNvPicPr>
              <a:picLocks noChangeAspect="1"/>
            </p:cNvPicPr>
            <p:nvPr userDrawn="1"/>
          </p:nvPicPr>
          <p:blipFill>
            <a:blip r:embed="rId11"/>
            <a:stretch>
              <a:fillRect/>
            </a:stretch>
          </p:blipFill>
          <p:spPr>
            <a:xfrm>
              <a:off x="37296876" y="8347566"/>
              <a:ext cx="2969584" cy="1140240"/>
            </a:xfrm>
            <a:prstGeom prst="rect">
              <a:avLst/>
            </a:prstGeom>
            <a:ln>
              <a:noFill/>
            </a:ln>
          </p:spPr>
        </p:pic>
        <p:pic>
          <p:nvPicPr>
            <p:cNvPr id="45" name="Picture 44"/>
            <p:cNvPicPr/>
            <p:nvPr userDrawn="1"/>
          </p:nvPicPr>
          <p:blipFill>
            <a:blip r:embed="rId12"/>
            <a:stretch>
              <a:fillRect/>
            </a:stretch>
          </p:blipFill>
          <p:spPr>
            <a:xfrm>
              <a:off x="37524683" y="12604371"/>
              <a:ext cx="1482265" cy="825421"/>
            </a:xfrm>
            <a:prstGeom prst="rect">
              <a:avLst/>
            </a:prstGeom>
          </p:spPr>
        </p:pic>
        <p:grpSp>
          <p:nvGrpSpPr>
            <p:cNvPr id="46" name="Group 45"/>
            <p:cNvGrpSpPr/>
            <p:nvPr userDrawn="1"/>
          </p:nvGrpSpPr>
          <p:grpSpPr>
            <a:xfrm>
              <a:off x="37163426" y="23152352"/>
              <a:ext cx="10354213" cy="1052915"/>
              <a:chOff x="31687960" y="29635357"/>
              <a:chExt cx="9771399" cy="1090622"/>
            </a:xfrm>
          </p:grpSpPr>
          <p:sp>
            <p:nvSpPr>
              <p:cNvPr id="48" name="Rounded Rectangle 47"/>
              <p:cNvSpPr/>
              <p:nvPr userDrawn="1"/>
            </p:nvSpPr>
            <p:spPr>
              <a:xfrm>
                <a:off x="31687960" y="29635357"/>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2821436" rtl="0" eaLnBrk="1" latinLnBrk="0" hangingPunct="1">
                  <a:defRPr sz="5600" kern="1200">
                    <a:solidFill>
                      <a:schemeClr val="lt1"/>
                    </a:solidFill>
                    <a:latin typeface="+mn-lt"/>
                    <a:ea typeface="+mn-ea"/>
                    <a:cs typeface="+mn-cs"/>
                  </a:defRPr>
                </a:lvl1pPr>
                <a:lvl2pPr marL="1410719" algn="l" defTabSz="2821436" rtl="0" eaLnBrk="1" latinLnBrk="0" hangingPunct="1">
                  <a:defRPr sz="5600" kern="1200">
                    <a:solidFill>
                      <a:schemeClr val="lt1"/>
                    </a:solidFill>
                    <a:latin typeface="+mn-lt"/>
                    <a:ea typeface="+mn-ea"/>
                    <a:cs typeface="+mn-cs"/>
                  </a:defRPr>
                </a:lvl2pPr>
                <a:lvl3pPr marL="2821436" algn="l" defTabSz="2821436" rtl="0" eaLnBrk="1" latinLnBrk="0" hangingPunct="1">
                  <a:defRPr sz="5600" kern="1200">
                    <a:solidFill>
                      <a:schemeClr val="lt1"/>
                    </a:solidFill>
                    <a:latin typeface="+mn-lt"/>
                    <a:ea typeface="+mn-ea"/>
                    <a:cs typeface="+mn-cs"/>
                  </a:defRPr>
                </a:lvl3pPr>
                <a:lvl4pPr marL="4232155" algn="l" defTabSz="2821436" rtl="0" eaLnBrk="1" latinLnBrk="0" hangingPunct="1">
                  <a:defRPr sz="5600" kern="1200">
                    <a:solidFill>
                      <a:schemeClr val="lt1"/>
                    </a:solidFill>
                    <a:latin typeface="+mn-lt"/>
                    <a:ea typeface="+mn-ea"/>
                    <a:cs typeface="+mn-cs"/>
                  </a:defRPr>
                </a:lvl4pPr>
                <a:lvl5pPr marL="5642872" algn="l" defTabSz="2821436" rtl="0" eaLnBrk="1" latinLnBrk="0" hangingPunct="1">
                  <a:defRPr sz="5600" kern="1200">
                    <a:solidFill>
                      <a:schemeClr val="lt1"/>
                    </a:solidFill>
                    <a:latin typeface="+mn-lt"/>
                    <a:ea typeface="+mn-ea"/>
                    <a:cs typeface="+mn-cs"/>
                  </a:defRPr>
                </a:lvl5pPr>
                <a:lvl6pPr marL="7053590" algn="l" defTabSz="2821436" rtl="0" eaLnBrk="1" latinLnBrk="0" hangingPunct="1">
                  <a:defRPr sz="5600" kern="1200">
                    <a:solidFill>
                      <a:schemeClr val="lt1"/>
                    </a:solidFill>
                    <a:latin typeface="+mn-lt"/>
                    <a:ea typeface="+mn-ea"/>
                    <a:cs typeface="+mn-cs"/>
                  </a:defRPr>
                </a:lvl6pPr>
                <a:lvl7pPr marL="8464309" algn="l" defTabSz="2821436" rtl="0" eaLnBrk="1" latinLnBrk="0" hangingPunct="1">
                  <a:defRPr sz="5600" kern="1200">
                    <a:solidFill>
                      <a:schemeClr val="lt1"/>
                    </a:solidFill>
                    <a:latin typeface="+mn-lt"/>
                    <a:ea typeface="+mn-ea"/>
                    <a:cs typeface="+mn-cs"/>
                  </a:defRPr>
                </a:lvl7pPr>
                <a:lvl8pPr marL="9875027" algn="l" defTabSz="2821436" rtl="0" eaLnBrk="1" latinLnBrk="0" hangingPunct="1">
                  <a:defRPr sz="5600" kern="1200">
                    <a:solidFill>
                      <a:schemeClr val="lt1"/>
                    </a:solidFill>
                    <a:latin typeface="+mn-lt"/>
                    <a:ea typeface="+mn-ea"/>
                    <a:cs typeface="+mn-cs"/>
                  </a:defRPr>
                </a:lvl8pPr>
                <a:lvl9pPr marL="11285745" algn="l" defTabSz="2821436" rtl="0" eaLnBrk="1" latinLnBrk="0" hangingPunct="1">
                  <a:defRPr sz="5600" kern="1200">
                    <a:solidFill>
                      <a:schemeClr val="lt1"/>
                    </a:solidFill>
                    <a:latin typeface="+mn-lt"/>
                    <a:ea typeface="+mn-ea"/>
                    <a:cs typeface="+mn-cs"/>
                  </a:defRPr>
                </a:lvl9pPr>
              </a:lstStyle>
              <a:p>
                <a:pPr algn="ctr"/>
                <a:endParaRPr lang="en-US" sz="6844"/>
              </a:p>
            </p:txBody>
          </p:sp>
          <p:pic>
            <p:nvPicPr>
              <p:cNvPr id="49" name="Picture 48" descr="http://t2.gstatic.com/images?q=tbn:ANd9GcR4APHC6TT9w54M2zn_pvCiBxUNcspYPoVxirLRphBoJabfSvu7zw">
                <a:hlinkClick r:id="rId13"/>
              </p:cNvPr>
              <p:cNvPicPr>
                <a:picLocks noChangeAspect="1" noChangeArrowheads="1"/>
              </p:cNvPicPr>
              <p:nvPr userDrawn="1"/>
            </p:nvPicPr>
            <p:blipFill>
              <a:blip r:embed="rId14" cstate="print"/>
              <a:srcRect/>
              <a:stretch>
                <a:fillRect/>
              </a:stretch>
            </p:blipFill>
            <p:spPr bwMode="auto">
              <a:xfrm>
                <a:off x="31813900" y="29733687"/>
                <a:ext cx="914401" cy="914399"/>
              </a:xfrm>
              <a:prstGeom prst="rect">
                <a:avLst/>
              </a:prstGeom>
              <a:noFill/>
              <a:ln>
                <a:noFill/>
              </a:ln>
            </p:spPr>
          </p:pic>
          <p:sp>
            <p:nvSpPr>
              <p:cNvPr id="50" name="TextBox 66"/>
              <p:cNvSpPr txBox="1"/>
              <p:nvPr userDrawn="1"/>
            </p:nvSpPr>
            <p:spPr>
              <a:xfrm>
                <a:off x="32788169" y="29700257"/>
                <a:ext cx="8671190" cy="534573"/>
              </a:xfrm>
              <a:prstGeom prst="rect">
                <a:avLst/>
              </a:prstGeom>
              <a:noFill/>
              <a:ln>
                <a:noFill/>
              </a:ln>
            </p:spPr>
            <p:txBody>
              <a:bodyPr wrap="square"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r>
                  <a:rPr lang="en-US" sz="1711" dirty="0">
                    <a:solidFill>
                      <a:schemeClr val="tx2"/>
                    </a:solidFill>
                    <a:latin typeface="Trebuchet MS" pitchFamily="34" charset="0"/>
                  </a:rPr>
                  <a:t>Student</a:t>
                </a:r>
                <a:r>
                  <a:rPr lang="en-US" sz="1711" baseline="0" dirty="0">
                    <a:solidFill>
                      <a:schemeClr val="tx2"/>
                    </a:solidFill>
                    <a:latin typeface="Trebuchet MS" pitchFamily="34" charset="0"/>
                  </a:rPr>
                  <a:t> discounts are available on our </a:t>
                </a:r>
                <a:r>
                  <a:rPr lang="en-US" sz="1711" baseline="0" dirty="0" err="1">
                    <a:solidFill>
                      <a:schemeClr val="tx2"/>
                    </a:solidFill>
                    <a:latin typeface="Trebuchet MS" pitchFamily="34" charset="0"/>
                  </a:rPr>
                  <a:t>Facebook</a:t>
                </a:r>
                <a:r>
                  <a:rPr lang="en-US" sz="1711" baseline="0" dirty="0">
                    <a:solidFill>
                      <a:schemeClr val="tx2"/>
                    </a:solidFill>
                    <a:latin typeface="Trebuchet MS" pitchFamily="34" charset="0"/>
                  </a:rPr>
                  <a:t> page.</a:t>
                </a:r>
                <a:br>
                  <a:rPr lang="en-US" sz="1711" baseline="0" dirty="0">
                    <a:solidFill>
                      <a:schemeClr val="tx2"/>
                    </a:solidFill>
                    <a:latin typeface="Trebuchet MS" pitchFamily="34" charset="0"/>
                  </a:rPr>
                </a:br>
                <a:r>
                  <a:rPr lang="en-US" sz="1711" baseline="0" dirty="0">
                    <a:solidFill>
                      <a:schemeClr val="tx2"/>
                    </a:solidFill>
                    <a:latin typeface="Trebuchet MS" pitchFamily="34" charset="0"/>
                  </a:rPr>
                  <a:t>Go to </a:t>
                </a:r>
                <a:r>
                  <a:rPr lang="en-US" sz="1711" u="sng" baseline="0" dirty="0">
                    <a:solidFill>
                      <a:schemeClr val="tx2"/>
                    </a:solidFill>
                    <a:latin typeface="Trebuchet MS" pitchFamily="34" charset="0"/>
                  </a:rPr>
                  <a:t>PosterPresentations.com</a:t>
                </a:r>
                <a:r>
                  <a:rPr lang="en-US" sz="1711" baseline="0" dirty="0">
                    <a:solidFill>
                      <a:schemeClr val="tx2"/>
                    </a:solidFill>
                    <a:latin typeface="Trebuchet MS" pitchFamily="34" charset="0"/>
                  </a:rPr>
                  <a:t> and click on the FB icon. </a:t>
                </a:r>
                <a:endParaRPr lang="en-US" sz="1711" dirty="0">
                  <a:solidFill>
                    <a:schemeClr val="tx2"/>
                  </a:solidFill>
                  <a:latin typeface="Trebuchet MS" pitchFamily="34" charset="0"/>
                </a:endParaRPr>
              </a:p>
            </p:txBody>
          </p:sp>
        </p:grpSp>
      </p:grpSp>
    </p:spTree>
  </p:cSld>
  <p:clrMap bg1="lt1" tx1="dk1" bg2="lt2" tx2="dk2" accent1="accent1" accent2="accent2" accent3="accent3" accent4="accent4" accent5="accent5" accent6="accent6" hlink="hlink" folHlink="folHlink"/>
  <p:sldLayoutIdLst>
    <p:sldLayoutId id="2147483652" r:id="rId1"/>
    <p:sldLayoutId id="2147483661" r:id="rId2"/>
  </p:sldLayoutIdLst>
  <p:txStyles>
    <p:titleStyle>
      <a:lvl1pPr algn="ctr" defTabSz="3448461" rtl="0" eaLnBrk="1" latinLnBrk="0" hangingPunct="1">
        <a:spcBef>
          <a:spcPct val="0"/>
        </a:spcBef>
        <a:buNone/>
        <a:defRPr sz="6844" kern="1200">
          <a:solidFill>
            <a:schemeClr val="bg1"/>
          </a:solidFill>
          <a:latin typeface="Trebuchet MS" pitchFamily="34" charset="0"/>
          <a:ea typeface="+mj-ea"/>
          <a:cs typeface="+mj-cs"/>
        </a:defRPr>
      </a:lvl1pPr>
    </p:titleStyle>
    <p:bodyStyle>
      <a:lvl1pPr marL="1293173" indent="-1293173" algn="l" defTabSz="3448461" rtl="0" eaLnBrk="1" latinLnBrk="0" hangingPunct="1">
        <a:spcBef>
          <a:spcPct val="20000"/>
        </a:spcBef>
        <a:buFont typeface="Arial" pitchFamily="34" charset="0"/>
        <a:buChar char="•"/>
        <a:defRPr sz="12100" kern="1200">
          <a:solidFill>
            <a:schemeClr val="tx1"/>
          </a:solidFill>
          <a:latin typeface="+mn-lt"/>
          <a:ea typeface="+mn-ea"/>
          <a:cs typeface="+mn-cs"/>
        </a:defRPr>
      </a:lvl1pPr>
      <a:lvl2pPr marL="2801875" indent="-1077644" algn="l" defTabSz="3448461" rtl="0" eaLnBrk="1" latinLnBrk="0" hangingPunct="1">
        <a:spcBef>
          <a:spcPct val="20000"/>
        </a:spcBef>
        <a:buFont typeface="Arial" pitchFamily="34" charset="0"/>
        <a:buChar char="–"/>
        <a:defRPr sz="10634" kern="1200">
          <a:solidFill>
            <a:schemeClr val="tx1"/>
          </a:solidFill>
          <a:latin typeface="+mn-lt"/>
          <a:ea typeface="+mn-ea"/>
          <a:cs typeface="+mn-cs"/>
        </a:defRPr>
      </a:lvl2pPr>
      <a:lvl3pPr marL="4310577" indent="-862115" algn="l" defTabSz="3448461" rtl="0" eaLnBrk="1" latinLnBrk="0" hangingPunct="1">
        <a:spcBef>
          <a:spcPct val="20000"/>
        </a:spcBef>
        <a:buFont typeface="Arial" pitchFamily="34" charset="0"/>
        <a:buChar char="•"/>
        <a:defRPr sz="9044" kern="1200">
          <a:solidFill>
            <a:schemeClr val="tx1"/>
          </a:solidFill>
          <a:latin typeface="+mn-lt"/>
          <a:ea typeface="+mn-ea"/>
          <a:cs typeface="+mn-cs"/>
        </a:defRPr>
      </a:lvl3pPr>
      <a:lvl4pPr marL="6034808" indent="-862115" algn="l" defTabSz="3448461" rtl="0" eaLnBrk="1" latinLnBrk="0" hangingPunct="1">
        <a:spcBef>
          <a:spcPct val="20000"/>
        </a:spcBef>
        <a:buFont typeface="Arial" pitchFamily="34" charset="0"/>
        <a:buChar char="–"/>
        <a:defRPr sz="7577" kern="1200">
          <a:solidFill>
            <a:schemeClr val="tx1"/>
          </a:solidFill>
          <a:latin typeface="+mn-lt"/>
          <a:ea typeface="+mn-ea"/>
          <a:cs typeface="+mn-cs"/>
        </a:defRPr>
      </a:lvl4pPr>
      <a:lvl5pPr marL="7759037" indent="-862115" algn="l" defTabSz="3448461" rtl="0" eaLnBrk="1" latinLnBrk="0" hangingPunct="1">
        <a:spcBef>
          <a:spcPct val="20000"/>
        </a:spcBef>
        <a:buFont typeface="Arial" pitchFamily="34" charset="0"/>
        <a:buChar char="»"/>
        <a:defRPr sz="7577" kern="1200">
          <a:solidFill>
            <a:schemeClr val="tx1"/>
          </a:solidFill>
          <a:latin typeface="+mn-lt"/>
          <a:ea typeface="+mn-ea"/>
          <a:cs typeface="+mn-cs"/>
        </a:defRPr>
      </a:lvl5pPr>
      <a:lvl6pPr marL="9483269" indent="-862115" algn="l" defTabSz="3448461" rtl="0" eaLnBrk="1" latinLnBrk="0" hangingPunct="1">
        <a:spcBef>
          <a:spcPct val="20000"/>
        </a:spcBef>
        <a:buFont typeface="Arial" pitchFamily="34" charset="0"/>
        <a:buChar char="•"/>
        <a:defRPr sz="7577" kern="1200">
          <a:solidFill>
            <a:schemeClr val="tx1"/>
          </a:solidFill>
          <a:latin typeface="+mn-lt"/>
          <a:ea typeface="+mn-ea"/>
          <a:cs typeface="+mn-cs"/>
        </a:defRPr>
      </a:lvl6pPr>
      <a:lvl7pPr marL="11207498" indent="-862115" algn="l" defTabSz="3448461" rtl="0" eaLnBrk="1" latinLnBrk="0" hangingPunct="1">
        <a:spcBef>
          <a:spcPct val="20000"/>
        </a:spcBef>
        <a:buFont typeface="Arial" pitchFamily="34" charset="0"/>
        <a:buChar char="•"/>
        <a:defRPr sz="7577" kern="1200">
          <a:solidFill>
            <a:schemeClr val="tx1"/>
          </a:solidFill>
          <a:latin typeface="+mn-lt"/>
          <a:ea typeface="+mn-ea"/>
          <a:cs typeface="+mn-cs"/>
        </a:defRPr>
      </a:lvl7pPr>
      <a:lvl8pPr marL="12931730" indent="-862115" algn="l" defTabSz="3448461" rtl="0" eaLnBrk="1" latinLnBrk="0" hangingPunct="1">
        <a:spcBef>
          <a:spcPct val="20000"/>
        </a:spcBef>
        <a:buFont typeface="Arial" pitchFamily="34" charset="0"/>
        <a:buChar char="•"/>
        <a:defRPr sz="7577" kern="1200">
          <a:solidFill>
            <a:schemeClr val="tx1"/>
          </a:solidFill>
          <a:latin typeface="+mn-lt"/>
          <a:ea typeface="+mn-ea"/>
          <a:cs typeface="+mn-cs"/>
        </a:defRPr>
      </a:lvl8pPr>
      <a:lvl9pPr marL="14655959" indent="-862115" algn="l" defTabSz="3448461" rtl="0" eaLnBrk="1" latinLnBrk="0" hangingPunct="1">
        <a:spcBef>
          <a:spcPct val="20000"/>
        </a:spcBef>
        <a:buFont typeface="Arial" pitchFamily="34" charset="0"/>
        <a:buChar char="•"/>
        <a:defRPr sz="7577" kern="1200">
          <a:solidFill>
            <a:schemeClr val="tx1"/>
          </a:solidFill>
          <a:latin typeface="+mn-lt"/>
          <a:ea typeface="+mn-ea"/>
          <a:cs typeface="+mn-cs"/>
        </a:defRPr>
      </a:lvl9pPr>
    </p:bodyStyle>
    <p:otherStyle>
      <a:defPPr>
        <a:defRPr lang="en-US"/>
      </a:defPPr>
      <a:lvl1pPr marL="0" algn="l" defTabSz="3448461" rtl="0" eaLnBrk="1" latinLnBrk="0" hangingPunct="1">
        <a:defRPr sz="6844" kern="1200">
          <a:solidFill>
            <a:schemeClr val="tx1"/>
          </a:solidFill>
          <a:latin typeface="+mn-lt"/>
          <a:ea typeface="+mn-ea"/>
          <a:cs typeface="+mn-cs"/>
        </a:defRPr>
      </a:lvl1pPr>
      <a:lvl2pPr marL="1724232" algn="l" defTabSz="3448461" rtl="0" eaLnBrk="1" latinLnBrk="0" hangingPunct="1">
        <a:defRPr sz="6844" kern="1200">
          <a:solidFill>
            <a:schemeClr val="tx1"/>
          </a:solidFill>
          <a:latin typeface="+mn-lt"/>
          <a:ea typeface="+mn-ea"/>
          <a:cs typeface="+mn-cs"/>
        </a:defRPr>
      </a:lvl2pPr>
      <a:lvl3pPr marL="3448461" algn="l" defTabSz="3448461" rtl="0" eaLnBrk="1" latinLnBrk="0" hangingPunct="1">
        <a:defRPr sz="6844" kern="1200">
          <a:solidFill>
            <a:schemeClr val="tx1"/>
          </a:solidFill>
          <a:latin typeface="+mn-lt"/>
          <a:ea typeface="+mn-ea"/>
          <a:cs typeface="+mn-cs"/>
        </a:defRPr>
      </a:lvl3pPr>
      <a:lvl4pPr marL="5172692" algn="l" defTabSz="3448461" rtl="0" eaLnBrk="1" latinLnBrk="0" hangingPunct="1">
        <a:defRPr sz="6844" kern="1200">
          <a:solidFill>
            <a:schemeClr val="tx1"/>
          </a:solidFill>
          <a:latin typeface="+mn-lt"/>
          <a:ea typeface="+mn-ea"/>
          <a:cs typeface="+mn-cs"/>
        </a:defRPr>
      </a:lvl4pPr>
      <a:lvl5pPr marL="6896922" algn="l" defTabSz="3448461" rtl="0" eaLnBrk="1" latinLnBrk="0" hangingPunct="1">
        <a:defRPr sz="6844" kern="1200">
          <a:solidFill>
            <a:schemeClr val="tx1"/>
          </a:solidFill>
          <a:latin typeface="+mn-lt"/>
          <a:ea typeface="+mn-ea"/>
          <a:cs typeface="+mn-cs"/>
        </a:defRPr>
      </a:lvl5pPr>
      <a:lvl6pPr marL="8621153" algn="l" defTabSz="3448461" rtl="0" eaLnBrk="1" latinLnBrk="0" hangingPunct="1">
        <a:defRPr sz="6844" kern="1200">
          <a:solidFill>
            <a:schemeClr val="tx1"/>
          </a:solidFill>
          <a:latin typeface="+mn-lt"/>
          <a:ea typeface="+mn-ea"/>
          <a:cs typeface="+mn-cs"/>
        </a:defRPr>
      </a:lvl6pPr>
      <a:lvl7pPr marL="10345384" algn="l" defTabSz="3448461" rtl="0" eaLnBrk="1" latinLnBrk="0" hangingPunct="1">
        <a:defRPr sz="6844" kern="1200">
          <a:solidFill>
            <a:schemeClr val="tx1"/>
          </a:solidFill>
          <a:latin typeface="+mn-lt"/>
          <a:ea typeface="+mn-ea"/>
          <a:cs typeface="+mn-cs"/>
        </a:defRPr>
      </a:lvl7pPr>
      <a:lvl8pPr marL="12069614" algn="l" defTabSz="3448461" rtl="0" eaLnBrk="1" latinLnBrk="0" hangingPunct="1">
        <a:defRPr sz="6844" kern="1200">
          <a:solidFill>
            <a:schemeClr val="tx1"/>
          </a:solidFill>
          <a:latin typeface="+mn-lt"/>
          <a:ea typeface="+mn-ea"/>
          <a:cs typeface="+mn-cs"/>
        </a:defRPr>
      </a:lvl8pPr>
      <a:lvl9pPr marL="13793845" algn="l" defTabSz="3448461" rtl="0" eaLnBrk="1" latinLnBrk="0" hangingPunct="1">
        <a:defRPr sz="684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1.png"/><Relationship Id="rId18" Type="http://schemas.openxmlformats.org/officeDocument/2006/relationships/image" Target="../media/image26.png"/><Relationship Id="rId3" Type="http://schemas.openxmlformats.org/officeDocument/2006/relationships/image" Target="../media/image11.png"/><Relationship Id="rId21" Type="http://schemas.openxmlformats.org/officeDocument/2006/relationships/image" Target="../media/image29.png"/><Relationship Id="rId7" Type="http://schemas.openxmlformats.org/officeDocument/2006/relationships/image" Target="../media/image15.png"/><Relationship Id="rId12" Type="http://schemas.openxmlformats.org/officeDocument/2006/relationships/image" Target="../media/image20.JPG"/><Relationship Id="rId17" Type="http://schemas.openxmlformats.org/officeDocument/2006/relationships/image" Target="../media/image25.png"/><Relationship Id="rId2" Type="http://schemas.openxmlformats.org/officeDocument/2006/relationships/notesSlide" Target="../notesSlides/notesSlide1.xml"/><Relationship Id="rId16" Type="http://schemas.openxmlformats.org/officeDocument/2006/relationships/image" Target="../media/image24.png"/><Relationship Id="rId20" Type="http://schemas.openxmlformats.org/officeDocument/2006/relationships/image" Target="../media/image28.png"/><Relationship Id="rId1" Type="http://schemas.openxmlformats.org/officeDocument/2006/relationships/slideLayout" Target="../slideLayouts/slideLayout2.xml"/><Relationship Id="rId6" Type="http://schemas.openxmlformats.org/officeDocument/2006/relationships/image" Target="../media/image14.png"/><Relationship Id="rId11" Type="http://schemas.openxmlformats.org/officeDocument/2006/relationships/image" Target="../media/image19.png"/><Relationship Id="rId24" Type="http://schemas.openxmlformats.org/officeDocument/2006/relationships/image" Target="../media/image32.png"/><Relationship Id="rId5" Type="http://schemas.openxmlformats.org/officeDocument/2006/relationships/image" Target="../media/image13.png"/><Relationship Id="rId15" Type="http://schemas.openxmlformats.org/officeDocument/2006/relationships/image" Target="../media/image23.png"/><Relationship Id="rId23" Type="http://schemas.openxmlformats.org/officeDocument/2006/relationships/image" Target="../media/image31.png"/><Relationship Id="rId10" Type="http://schemas.openxmlformats.org/officeDocument/2006/relationships/image" Target="../media/image18.png"/><Relationship Id="rId19" Type="http://schemas.openxmlformats.org/officeDocument/2006/relationships/image" Target="../media/image27.png"/><Relationship Id="rId4" Type="http://schemas.openxmlformats.org/officeDocument/2006/relationships/image" Target="../media/image12.png"/><Relationship Id="rId9" Type="http://schemas.openxmlformats.org/officeDocument/2006/relationships/image" Target="../media/image17.png"/><Relationship Id="rId14" Type="http://schemas.openxmlformats.org/officeDocument/2006/relationships/image" Target="../media/image22.jpg"/><Relationship Id="rId22"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463B239C-1F5C-450A-AA8A-7665ADDFE68D}"/>
              </a:ext>
            </a:extLst>
          </p:cNvPr>
          <p:cNvSpPr/>
          <p:nvPr/>
        </p:nvSpPr>
        <p:spPr>
          <a:xfrm>
            <a:off x="475919" y="31517445"/>
            <a:ext cx="7328465" cy="120032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9" name="Picture 138">
            <a:extLst>
              <a:ext uri="{FF2B5EF4-FFF2-40B4-BE49-F238E27FC236}">
                <a16:creationId xmlns:a16="http://schemas.microsoft.com/office/drawing/2014/main" id="{4A148712-3750-4BF4-A0B0-6B57227DD3E7}"/>
              </a:ext>
            </a:extLst>
          </p:cNvPr>
          <p:cNvPicPr>
            <a:picLocks noChangeAspect="1"/>
          </p:cNvPicPr>
          <p:nvPr/>
        </p:nvPicPr>
        <p:blipFill rotWithShape="1">
          <a:blip r:embed="rId3">
            <a:alphaModFix amt="47000"/>
          </a:blip>
          <a:srcRect t="17504" b="18572"/>
          <a:stretch/>
        </p:blipFill>
        <p:spPr>
          <a:xfrm>
            <a:off x="0" y="-19020"/>
            <a:ext cx="40274851" cy="4147809"/>
          </a:xfrm>
          <a:prstGeom prst="rect">
            <a:avLst/>
          </a:prstGeom>
          <a:effectLst>
            <a:reflection endPos="65000" dist="50800" dir="5400000" sy="-100000" algn="bl" rotWithShape="0"/>
          </a:effectLst>
        </p:spPr>
      </p:pic>
      <p:sp>
        <p:nvSpPr>
          <p:cNvPr id="2" name="Text Placeholder 1"/>
          <p:cNvSpPr>
            <a:spLocks noGrp="1"/>
          </p:cNvSpPr>
          <p:nvPr>
            <p:ph type="body" sz="quarter" idx="10"/>
          </p:nvPr>
        </p:nvSpPr>
        <p:spPr>
          <a:xfrm>
            <a:off x="10594894" y="10752388"/>
            <a:ext cx="12534897" cy="8731621"/>
          </a:xfrm>
        </p:spPr>
        <p:txBody>
          <a:bodyPr/>
          <a:lstStyle/>
          <a:p>
            <a:pPr algn="ctr"/>
            <a:r>
              <a:rPr lang="en-US" sz="4000" b="1" u="sng" dirty="0">
                <a:solidFill>
                  <a:schemeClr val="tx1"/>
                </a:solidFill>
              </a:rPr>
              <a:t>Methods:</a:t>
            </a:r>
          </a:p>
          <a:p>
            <a:pPr marL="349254" indent="-349254">
              <a:buFont typeface="Arial" panose="020B0604020202020204" pitchFamily="34" charset="0"/>
              <a:buChar char="•"/>
            </a:pPr>
            <a:r>
              <a:rPr lang="en-US" sz="3600" dirty="0">
                <a:solidFill>
                  <a:schemeClr val="tx1"/>
                </a:solidFill>
              </a:rPr>
              <a:t>Dual mobile and stationary sampling approaches allow targeting of specific smoke plumes while also providing power for auxiliary measurements (Figure 3).</a:t>
            </a:r>
          </a:p>
          <a:p>
            <a:pPr marL="349254" indent="-349254">
              <a:buFont typeface="Arial" panose="020B0604020202020204" pitchFamily="34" charset="0"/>
              <a:buChar char="•"/>
            </a:pPr>
            <a:r>
              <a:rPr lang="en-US" sz="3600" dirty="0">
                <a:solidFill>
                  <a:schemeClr val="tx1"/>
                </a:solidFill>
              </a:rPr>
              <a:t>Gas phase data was collected using a Mist Chamber Ion Chromatograph (MC/IC) at 5-minute resolution and samples were analyzed </a:t>
            </a:r>
            <a:r>
              <a:rPr lang="en-US" sz="3600" i="1" dirty="0">
                <a:solidFill>
                  <a:schemeClr val="tx1"/>
                </a:solidFill>
              </a:rPr>
              <a:t>in situ</a:t>
            </a:r>
            <a:r>
              <a:rPr lang="en-US" sz="3600" dirty="0">
                <a:solidFill>
                  <a:schemeClr val="tx1"/>
                </a:solidFill>
              </a:rPr>
              <a:t>.</a:t>
            </a:r>
          </a:p>
          <a:p>
            <a:pPr marL="419105" indent="-419105">
              <a:buFont typeface="Arial" panose="020B0604020202020204" pitchFamily="34" charset="0"/>
              <a:buChar char="•"/>
            </a:pPr>
            <a:r>
              <a:rPr lang="en-US" sz="3600" dirty="0">
                <a:solidFill>
                  <a:schemeClr val="tx1"/>
                </a:solidFill>
              </a:rPr>
              <a:t>Emissions from the Rabbit Foot Fire in the Challis-Salmon National Forest were targeted (August 6</a:t>
            </a:r>
            <a:r>
              <a:rPr lang="en-US" sz="3600" baseline="30000" dirty="0">
                <a:solidFill>
                  <a:schemeClr val="tx1"/>
                </a:solidFill>
              </a:rPr>
              <a:t>th</a:t>
            </a:r>
            <a:r>
              <a:rPr lang="en-US" sz="3600" dirty="0">
                <a:solidFill>
                  <a:schemeClr val="tx1"/>
                </a:solidFill>
              </a:rPr>
              <a:t> –August 19</a:t>
            </a:r>
            <a:r>
              <a:rPr lang="en-US" sz="3600" baseline="30000" dirty="0">
                <a:solidFill>
                  <a:schemeClr val="tx1"/>
                </a:solidFill>
              </a:rPr>
              <a:t>th</a:t>
            </a:r>
            <a:r>
              <a:rPr lang="en-US" sz="3600" dirty="0">
                <a:solidFill>
                  <a:schemeClr val="tx1"/>
                </a:solidFill>
              </a:rPr>
              <a:t>, 2018), via Morgan Creek Road (MCR) (Figure 4). </a:t>
            </a:r>
          </a:p>
          <a:p>
            <a:endParaRPr lang="en-US" sz="3600" dirty="0">
              <a:solidFill>
                <a:schemeClr val="tx1"/>
              </a:solidFill>
            </a:endParaRPr>
          </a:p>
          <a:p>
            <a:pPr marL="349254" indent="-349254">
              <a:buFont typeface="Arial" panose="020B0604020202020204" pitchFamily="34" charset="0"/>
              <a:buChar char="•"/>
            </a:pPr>
            <a:endParaRPr lang="en-US" sz="3600" dirty="0">
              <a:solidFill>
                <a:schemeClr val="tx1"/>
              </a:solidFill>
            </a:endParaRPr>
          </a:p>
          <a:p>
            <a:pPr marL="349254" indent="-349254">
              <a:buFont typeface="Arial" panose="020B0604020202020204" pitchFamily="34" charset="0"/>
              <a:buChar char="•"/>
            </a:pPr>
            <a:endParaRPr lang="en-US" sz="3600" dirty="0">
              <a:solidFill>
                <a:schemeClr val="tx1"/>
              </a:solidFill>
            </a:endParaRPr>
          </a:p>
          <a:p>
            <a:pPr marL="349254" indent="-349254">
              <a:buFont typeface="Arial" panose="020B0604020202020204" pitchFamily="34" charset="0"/>
              <a:buChar char="•"/>
            </a:pPr>
            <a:endParaRPr lang="en-US" sz="3600" dirty="0">
              <a:solidFill>
                <a:schemeClr val="tx1"/>
              </a:solidFill>
            </a:endParaRPr>
          </a:p>
        </p:txBody>
      </p:sp>
      <p:sp>
        <p:nvSpPr>
          <p:cNvPr id="5" name="Text Placeholder 4"/>
          <p:cNvSpPr>
            <a:spLocks noGrp="1"/>
          </p:cNvSpPr>
          <p:nvPr>
            <p:ph type="body" sz="quarter" idx="21"/>
          </p:nvPr>
        </p:nvSpPr>
        <p:spPr>
          <a:xfrm>
            <a:off x="475919" y="4683669"/>
            <a:ext cx="10142410" cy="10264348"/>
          </a:xfrm>
        </p:spPr>
        <p:txBody>
          <a:bodyPr/>
          <a:lstStyle/>
          <a:p>
            <a:pPr algn="ctr"/>
            <a:r>
              <a:rPr lang="en-US" sz="3500" b="1" u="sng" dirty="0">
                <a:solidFill>
                  <a:schemeClr val="tx1"/>
                </a:solidFill>
              </a:rPr>
              <a:t>Background:</a:t>
            </a:r>
          </a:p>
          <a:p>
            <a:pPr marL="349254" indent="-349254">
              <a:buFont typeface="Arial" panose="020B0604020202020204" pitchFamily="34" charset="0"/>
              <a:buChar char="•"/>
            </a:pPr>
            <a:r>
              <a:rPr lang="en-US" sz="3500" dirty="0">
                <a:solidFill>
                  <a:schemeClr val="tx1"/>
                </a:solidFill>
              </a:rPr>
              <a:t>As a part of Western Wildfire Experiments for Cloud Chemistry, Aerosol Absorption, and Nitrogen (WE-CAN) 2018 we employed ground based mobile sampling to investigate the influence of western wildfires on atmospheric chemistry.</a:t>
            </a:r>
          </a:p>
          <a:p>
            <a:pPr marL="349254" indent="-349254">
              <a:buFont typeface="Arial" panose="020B0604020202020204" pitchFamily="34" charset="0"/>
              <a:buChar char="•"/>
            </a:pPr>
            <a:r>
              <a:rPr lang="en-US" sz="3500" dirty="0">
                <a:solidFill>
                  <a:schemeClr val="tx1"/>
                </a:solidFill>
              </a:rPr>
              <a:t>Reactive nitrogen species are of interest as they play crucial roles in photolysis driven chemistry and are precursors to several reservoir species that can be transported long distances (Figure 1).</a:t>
            </a:r>
          </a:p>
          <a:p>
            <a:pPr marL="349254" indent="-349254">
              <a:buFont typeface="Arial" panose="020B0604020202020204" pitchFamily="34" charset="0"/>
              <a:buChar char="•"/>
            </a:pPr>
            <a:r>
              <a:rPr lang="en-US" sz="3500" dirty="0">
                <a:solidFill>
                  <a:schemeClr val="tx1"/>
                </a:solidFill>
              </a:rPr>
              <a:t>Nitrous Acid (HONO) is an important primary emission, on the order of 5-20% of NO</a:t>
            </a:r>
            <a:r>
              <a:rPr lang="en-US" sz="3500" baseline="-25000" dirty="0">
                <a:solidFill>
                  <a:schemeClr val="tx1"/>
                </a:solidFill>
              </a:rPr>
              <a:t>x</a:t>
            </a:r>
            <a:r>
              <a:rPr lang="en-US" sz="3500" dirty="0">
                <a:solidFill>
                  <a:schemeClr val="tx1"/>
                </a:solidFill>
              </a:rPr>
              <a:t> emission with additional production in fresh plumes (Figure 2). </a:t>
            </a:r>
          </a:p>
          <a:p>
            <a:pPr marL="349254" indent="-349254">
              <a:buFont typeface="Arial" panose="020B0604020202020204" pitchFamily="34" charset="0"/>
              <a:buChar char="•"/>
            </a:pPr>
            <a:r>
              <a:rPr lang="en-US" sz="3500" dirty="0">
                <a:solidFill>
                  <a:schemeClr val="tx1"/>
                </a:solidFill>
              </a:rPr>
              <a:t>Nitric Acid (HNO</a:t>
            </a:r>
            <a:r>
              <a:rPr lang="en-US" sz="3500" baseline="-25000" dirty="0">
                <a:solidFill>
                  <a:schemeClr val="tx1"/>
                </a:solidFill>
              </a:rPr>
              <a:t>3</a:t>
            </a:r>
            <a:r>
              <a:rPr lang="en-US" sz="3500" dirty="0">
                <a:solidFill>
                  <a:schemeClr val="tx1"/>
                </a:solidFill>
              </a:rPr>
              <a:t>), peroxyacyl nitrates (PAN), and nitrate (p-NO</a:t>
            </a:r>
            <a:r>
              <a:rPr lang="en-US" sz="3500" baseline="-25000" dirty="0">
                <a:solidFill>
                  <a:schemeClr val="tx1"/>
                </a:solidFill>
              </a:rPr>
              <a:t>3</a:t>
            </a:r>
            <a:r>
              <a:rPr lang="en-US" sz="3500" baseline="30000" dirty="0">
                <a:solidFill>
                  <a:schemeClr val="tx1"/>
                </a:solidFill>
              </a:rPr>
              <a:t>- </a:t>
            </a:r>
            <a:r>
              <a:rPr lang="en-US" sz="3500" dirty="0">
                <a:solidFill>
                  <a:schemeClr val="tx1"/>
                </a:solidFill>
              </a:rPr>
              <a:t>), are secondary emissions, formed from the interactions of nonmethane hydrocarbons (NMOC’s), NO</a:t>
            </a:r>
            <a:r>
              <a:rPr lang="en-US" sz="3500" baseline="-25000" dirty="0">
                <a:solidFill>
                  <a:schemeClr val="tx1"/>
                </a:solidFill>
              </a:rPr>
              <a:t>x</a:t>
            </a:r>
            <a:r>
              <a:rPr lang="en-US" sz="3500" dirty="0">
                <a:solidFill>
                  <a:schemeClr val="tx1"/>
                </a:solidFill>
              </a:rPr>
              <a:t>, water vapor and sunlight, and play important roles in smoke plume chemistry (Figure 1).</a:t>
            </a:r>
          </a:p>
        </p:txBody>
      </p:sp>
      <p:sp>
        <p:nvSpPr>
          <p:cNvPr id="7" name="Text Placeholder 6"/>
          <p:cNvSpPr>
            <a:spLocks noGrp="1"/>
          </p:cNvSpPr>
          <p:nvPr>
            <p:ph type="body" sz="quarter" idx="23"/>
          </p:nvPr>
        </p:nvSpPr>
        <p:spPr>
          <a:xfrm>
            <a:off x="24040403" y="4679254"/>
            <a:ext cx="16291469" cy="1379993"/>
          </a:xfrm>
        </p:spPr>
        <p:txBody>
          <a:bodyPr/>
          <a:lstStyle/>
          <a:p>
            <a:pPr algn="ctr"/>
            <a:r>
              <a:rPr lang="en-US" sz="3667" b="1" u="sng" dirty="0">
                <a:solidFill>
                  <a:schemeClr val="tx1"/>
                </a:solidFill>
              </a:rPr>
              <a:t>Preliminary Results: </a:t>
            </a:r>
            <a:r>
              <a:rPr lang="en-US" sz="3667" dirty="0">
                <a:solidFill>
                  <a:schemeClr val="tx1"/>
                </a:solidFill>
              </a:rPr>
              <a:t>HONO and HNO</a:t>
            </a:r>
            <a:r>
              <a:rPr lang="en-US" sz="3667" baseline="-25000" dirty="0">
                <a:solidFill>
                  <a:schemeClr val="tx1"/>
                </a:solidFill>
              </a:rPr>
              <a:t>3</a:t>
            </a:r>
            <a:r>
              <a:rPr lang="en-US" sz="3667" dirty="0">
                <a:solidFill>
                  <a:schemeClr val="tx1"/>
                </a:solidFill>
              </a:rPr>
              <a:t> from the MC/IC.</a:t>
            </a:r>
          </a:p>
          <a:p>
            <a:pPr marL="349254" indent="-349254">
              <a:buFont typeface="Arial" panose="020B0604020202020204" pitchFamily="34" charset="0"/>
              <a:buChar char="•"/>
            </a:pPr>
            <a:endParaRPr lang="en-US" sz="3667" dirty="0">
              <a:solidFill>
                <a:schemeClr val="tx1"/>
              </a:solidFill>
            </a:endParaRPr>
          </a:p>
        </p:txBody>
      </p:sp>
      <p:sp>
        <p:nvSpPr>
          <p:cNvPr id="15" name="Text Placeholder 14"/>
          <p:cNvSpPr>
            <a:spLocks noGrp="1"/>
          </p:cNvSpPr>
          <p:nvPr>
            <p:ph type="body" sz="quarter" idx="96"/>
          </p:nvPr>
        </p:nvSpPr>
        <p:spPr>
          <a:xfrm>
            <a:off x="574564" y="20233269"/>
            <a:ext cx="8852693" cy="5407634"/>
          </a:xfrm>
        </p:spPr>
        <p:txBody>
          <a:bodyPr/>
          <a:lstStyle/>
          <a:p>
            <a:pPr lvl="0" algn="ctr" fontAlgn="base"/>
            <a:r>
              <a:rPr lang="en-US" sz="4000" b="1" u="sng" dirty="0">
                <a:solidFill>
                  <a:schemeClr val="tx1"/>
                </a:solidFill>
              </a:rPr>
              <a:t>Research Objectives:</a:t>
            </a:r>
          </a:p>
          <a:p>
            <a:pPr marL="419105" indent="-419105" fontAlgn="base">
              <a:buFont typeface="Arial" panose="020B0604020202020204" pitchFamily="34" charset="0"/>
              <a:buChar char="•"/>
            </a:pPr>
            <a:r>
              <a:rPr lang="en-US" sz="3600" dirty="0">
                <a:solidFill>
                  <a:schemeClr val="tx1"/>
                </a:solidFill>
              </a:rPr>
              <a:t>Track the primary emissions, secondary formation pathways, and diurnal cycles of NO</a:t>
            </a:r>
            <a:r>
              <a:rPr lang="en-US" sz="3600" baseline="-25000" dirty="0">
                <a:solidFill>
                  <a:schemeClr val="tx1"/>
                </a:solidFill>
              </a:rPr>
              <a:t>x </a:t>
            </a:r>
            <a:r>
              <a:rPr lang="en-US" sz="3600" dirty="0">
                <a:solidFill>
                  <a:schemeClr val="tx1"/>
                </a:solidFill>
              </a:rPr>
              <a:t>,HNO</a:t>
            </a:r>
            <a:r>
              <a:rPr lang="en-US" sz="3600" baseline="-25000" dirty="0">
                <a:solidFill>
                  <a:schemeClr val="tx1"/>
                </a:solidFill>
              </a:rPr>
              <a:t>3</a:t>
            </a:r>
            <a:r>
              <a:rPr lang="en-US" sz="3600" dirty="0">
                <a:solidFill>
                  <a:schemeClr val="tx1"/>
                </a:solidFill>
              </a:rPr>
              <a:t>, HONO, and p-NO</a:t>
            </a:r>
            <a:r>
              <a:rPr lang="en-US" sz="3600" baseline="-25000" dirty="0">
                <a:solidFill>
                  <a:schemeClr val="tx1"/>
                </a:solidFill>
              </a:rPr>
              <a:t>3</a:t>
            </a:r>
            <a:r>
              <a:rPr lang="en-US" sz="3600" baseline="30000" dirty="0">
                <a:solidFill>
                  <a:schemeClr val="tx1"/>
                </a:solidFill>
              </a:rPr>
              <a:t>-</a:t>
            </a:r>
            <a:r>
              <a:rPr lang="en-US" sz="3600" dirty="0">
                <a:solidFill>
                  <a:schemeClr val="tx1"/>
                </a:solidFill>
              </a:rPr>
              <a:t>.</a:t>
            </a:r>
          </a:p>
          <a:p>
            <a:pPr marL="419105" indent="-419105" fontAlgn="base">
              <a:buFont typeface="Arial" panose="020B0604020202020204" pitchFamily="34" charset="0"/>
              <a:buChar char="•"/>
            </a:pPr>
            <a:r>
              <a:rPr lang="en-US" sz="3600" dirty="0">
                <a:solidFill>
                  <a:schemeClr val="tx1"/>
                </a:solidFill>
              </a:rPr>
              <a:t>Assess the relative abundances of p-NO</a:t>
            </a:r>
            <a:r>
              <a:rPr lang="en-US" sz="3600" baseline="-25000" dirty="0">
                <a:solidFill>
                  <a:schemeClr val="tx1"/>
                </a:solidFill>
              </a:rPr>
              <a:t>3</a:t>
            </a:r>
            <a:r>
              <a:rPr lang="en-US" sz="3600" baseline="30000" dirty="0">
                <a:solidFill>
                  <a:schemeClr val="tx1"/>
                </a:solidFill>
              </a:rPr>
              <a:t>-</a:t>
            </a:r>
            <a:r>
              <a:rPr lang="en-US" sz="3600" dirty="0">
                <a:solidFill>
                  <a:schemeClr val="tx1"/>
                </a:solidFill>
              </a:rPr>
              <a:t> , HONO, HNO</a:t>
            </a:r>
            <a:r>
              <a:rPr lang="en-US" sz="3600" baseline="-25000" dirty="0">
                <a:solidFill>
                  <a:schemeClr val="tx1"/>
                </a:solidFill>
              </a:rPr>
              <a:t>3</a:t>
            </a:r>
            <a:r>
              <a:rPr lang="en-US" sz="3600" dirty="0">
                <a:solidFill>
                  <a:schemeClr val="tx1"/>
                </a:solidFill>
              </a:rPr>
              <a:t> and NO</a:t>
            </a:r>
            <a:r>
              <a:rPr lang="en-US" sz="3600" baseline="-25000" dirty="0">
                <a:solidFill>
                  <a:schemeClr val="tx1"/>
                </a:solidFill>
              </a:rPr>
              <a:t>x</a:t>
            </a:r>
            <a:r>
              <a:rPr lang="en-US" sz="3600" dirty="0">
                <a:solidFill>
                  <a:schemeClr val="tx1"/>
                </a:solidFill>
              </a:rPr>
              <a:t> in aged plumes and in background, regional air during no/low burning influence, and during day and night time plumes.</a:t>
            </a:r>
          </a:p>
        </p:txBody>
      </p:sp>
      <p:sp>
        <p:nvSpPr>
          <p:cNvPr id="18" name="Text Placeholder 17"/>
          <p:cNvSpPr>
            <a:spLocks noGrp="1"/>
          </p:cNvSpPr>
          <p:nvPr>
            <p:ph type="body" sz="quarter" idx="150"/>
          </p:nvPr>
        </p:nvSpPr>
        <p:spPr>
          <a:xfrm>
            <a:off x="4981303" y="1776808"/>
            <a:ext cx="30270995" cy="1196460"/>
          </a:xfrm>
        </p:spPr>
        <p:txBody>
          <a:bodyPr>
            <a:normAutofit/>
          </a:bodyPr>
          <a:lstStyle/>
          <a:p>
            <a:r>
              <a:rPr lang="en-US" sz="4400" baseline="30000" dirty="0">
                <a:latin typeface="Times New Roman" panose="02020603050405020304" pitchFamily="18" charset="0"/>
                <a:cs typeface="Times New Roman" panose="02020603050405020304" pitchFamily="18" charset="0"/>
              </a:rPr>
              <a:t>1</a:t>
            </a:r>
            <a:r>
              <a:rPr lang="en-US" sz="4400" dirty="0">
                <a:latin typeface="Times New Roman" panose="02020603050405020304" pitchFamily="18" charset="0"/>
                <a:cs typeface="Times New Roman" panose="02020603050405020304" pitchFamily="18" charset="0"/>
              </a:rPr>
              <a:t>Hannah R. Munro, </a:t>
            </a:r>
            <a:r>
              <a:rPr lang="en-US" sz="4400" baseline="30000" dirty="0">
                <a:latin typeface="Times New Roman" panose="02020603050405020304" pitchFamily="18" charset="0"/>
                <a:cs typeface="Times New Roman" panose="02020603050405020304" pitchFamily="18" charset="0"/>
              </a:rPr>
              <a:t>1</a:t>
            </a:r>
            <a:r>
              <a:rPr lang="en-US" sz="4400" dirty="0">
                <a:latin typeface="Times New Roman" panose="02020603050405020304" pitchFamily="18" charset="0"/>
                <a:cs typeface="Times New Roman" panose="02020603050405020304" pitchFamily="18" charset="0"/>
              </a:rPr>
              <a:t>Eric M. Scheuer, </a:t>
            </a:r>
            <a:r>
              <a:rPr lang="en-US" sz="4400" baseline="30000" dirty="0">
                <a:latin typeface="Times New Roman" panose="02020603050405020304" pitchFamily="18" charset="0"/>
                <a:cs typeface="Times New Roman" panose="02020603050405020304" pitchFamily="18" charset="0"/>
              </a:rPr>
              <a:t>1</a:t>
            </a:r>
            <a:r>
              <a:rPr lang="en-US" sz="4400" dirty="0">
                <a:latin typeface="Times New Roman" panose="02020603050405020304" pitchFamily="18" charset="0"/>
                <a:cs typeface="Times New Roman" panose="02020603050405020304" pitchFamily="18" charset="0"/>
              </a:rPr>
              <a:t>Eric W. Heim, </a:t>
            </a:r>
            <a:r>
              <a:rPr lang="en-US" sz="4400" baseline="30000" dirty="0">
                <a:latin typeface="Times New Roman" panose="02020603050405020304" pitchFamily="18" charset="0"/>
                <a:cs typeface="Times New Roman" panose="02020603050405020304" pitchFamily="18" charset="0"/>
              </a:rPr>
              <a:t>2</a:t>
            </a:r>
            <a:r>
              <a:rPr lang="en-US" sz="4400" dirty="0">
                <a:latin typeface="Times New Roman" panose="02020603050405020304" pitchFamily="18" charset="0"/>
                <a:cs typeface="Times New Roman" panose="02020603050405020304" pitchFamily="18" charset="0"/>
              </a:rPr>
              <a:t>Jiajue Chai, </a:t>
            </a:r>
            <a:r>
              <a:rPr lang="en-US" sz="4400" baseline="30000" dirty="0">
                <a:latin typeface="Times New Roman" panose="02020603050405020304" pitchFamily="18" charset="0"/>
                <a:cs typeface="Times New Roman" panose="02020603050405020304" pitchFamily="18" charset="0"/>
              </a:rPr>
              <a:t>2</a:t>
            </a:r>
            <a:r>
              <a:rPr lang="en-US" sz="4400" dirty="0">
                <a:latin typeface="Times New Roman" panose="02020603050405020304" pitchFamily="18" charset="0"/>
                <a:cs typeface="Times New Roman" panose="02020603050405020304" pitchFamily="18" charset="0"/>
              </a:rPr>
              <a:t>Wendell W. Walters,</a:t>
            </a:r>
            <a:r>
              <a:rPr lang="en-US" sz="4400" baseline="30000" dirty="0">
                <a:latin typeface="Times New Roman" panose="02020603050405020304" pitchFamily="18" charset="0"/>
                <a:cs typeface="Times New Roman" panose="02020603050405020304" pitchFamily="18" charset="0"/>
              </a:rPr>
              <a:t> 2</a:t>
            </a:r>
            <a:r>
              <a:rPr lang="en-US" sz="4400" dirty="0">
                <a:latin typeface="Times New Roman" panose="02020603050405020304" pitchFamily="18" charset="0"/>
                <a:cs typeface="Times New Roman" panose="02020603050405020304" pitchFamily="18" charset="0"/>
              </a:rPr>
              <a:t>Meredith Hastings, </a:t>
            </a:r>
            <a:r>
              <a:rPr lang="en-US" sz="4400" baseline="30000" dirty="0">
                <a:latin typeface="Times New Roman" panose="02020603050405020304" pitchFamily="18" charset="0"/>
                <a:cs typeface="Times New Roman" panose="02020603050405020304" pitchFamily="18" charset="0"/>
              </a:rPr>
              <a:t>1</a:t>
            </a:r>
            <a:r>
              <a:rPr lang="en-US" sz="4400" dirty="0">
                <a:latin typeface="Times New Roman" panose="02020603050405020304" pitchFamily="18" charset="0"/>
                <a:cs typeface="Times New Roman" panose="02020603050405020304" pitchFamily="18" charset="0"/>
              </a:rPr>
              <a:t>Jack E. Dibb</a:t>
            </a:r>
            <a:endParaRPr lang="en-US" sz="4400" dirty="0">
              <a:solidFill>
                <a:schemeClr val="accent5">
                  <a:lumMod val="50000"/>
                </a:schemeClr>
              </a:solidFill>
              <a:latin typeface="Times New Roman" panose="02020603050405020304" pitchFamily="18" charset="0"/>
              <a:cs typeface="Times New Roman" panose="02020603050405020304" pitchFamily="18" charset="0"/>
            </a:endParaRPr>
          </a:p>
        </p:txBody>
      </p:sp>
      <p:sp>
        <p:nvSpPr>
          <p:cNvPr id="19" name="Text Placeholder 18"/>
          <p:cNvSpPr>
            <a:spLocks noGrp="1"/>
          </p:cNvSpPr>
          <p:nvPr>
            <p:ph type="body" sz="quarter" idx="195"/>
          </p:nvPr>
        </p:nvSpPr>
        <p:spPr>
          <a:xfrm>
            <a:off x="4981303" y="2962887"/>
            <a:ext cx="30270995" cy="1269110"/>
          </a:xfrm>
        </p:spPr>
        <p:txBody>
          <a:bodyPr/>
          <a:lstStyle/>
          <a:p>
            <a:r>
              <a:rPr lang="en-US" baseline="30000" dirty="0">
                <a:solidFill>
                  <a:schemeClr val="accent5">
                    <a:lumMod val="50000"/>
                  </a:schemeClr>
                </a:solidFill>
                <a:latin typeface="Times New Roman" panose="02020603050405020304" pitchFamily="18" charset="0"/>
                <a:cs typeface="Times New Roman" panose="02020603050405020304" pitchFamily="18" charset="0"/>
              </a:rPr>
              <a:t>1</a:t>
            </a:r>
            <a:r>
              <a:rPr lang="en-US" dirty="0">
                <a:solidFill>
                  <a:schemeClr val="accent5">
                    <a:lumMod val="50000"/>
                  </a:schemeClr>
                </a:solidFill>
                <a:latin typeface="Times New Roman" panose="02020603050405020304" pitchFamily="18" charset="0"/>
                <a:cs typeface="Times New Roman" panose="02020603050405020304" pitchFamily="18" charset="0"/>
              </a:rPr>
              <a:t>University of New Hampshire Durham NH, USA, </a:t>
            </a:r>
            <a:r>
              <a:rPr lang="en-US" baseline="30000" dirty="0">
                <a:solidFill>
                  <a:schemeClr val="accent5">
                    <a:lumMod val="50000"/>
                  </a:schemeClr>
                </a:solidFill>
                <a:latin typeface="Times New Roman" panose="02020603050405020304" pitchFamily="18" charset="0"/>
                <a:cs typeface="Times New Roman" panose="02020603050405020304" pitchFamily="18" charset="0"/>
              </a:rPr>
              <a:t>2</a:t>
            </a:r>
            <a:r>
              <a:rPr lang="en-US" dirty="0">
                <a:solidFill>
                  <a:schemeClr val="accent5">
                    <a:lumMod val="50000"/>
                  </a:schemeClr>
                </a:solidFill>
                <a:latin typeface="Times New Roman" panose="02020603050405020304" pitchFamily="18" charset="0"/>
                <a:cs typeface="Times New Roman" panose="02020603050405020304" pitchFamily="18" charset="0"/>
              </a:rPr>
              <a:t>Brown University Providence RI, USA</a:t>
            </a:r>
          </a:p>
        </p:txBody>
      </p:sp>
      <p:sp>
        <p:nvSpPr>
          <p:cNvPr id="20" name="Text Placeholder 19"/>
          <p:cNvSpPr>
            <a:spLocks noGrp="1"/>
          </p:cNvSpPr>
          <p:nvPr>
            <p:ph type="body" sz="quarter" idx="196"/>
          </p:nvPr>
        </p:nvSpPr>
        <p:spPr>
          <a:xfrm>
            <a:off x="1568246" y="360268"/>
            <a:ext cx="36403663" cy="1668828"/>
          </a:xfrm>
        </p:spPr>
        <p:txBody>
          <a:bodyPr>
            <a:noAutofit/>
          </a:bodyPr>
          <a:lstStyle/>
          <a:p>
            <a:r>
              <a:rPr lang="en-US" sz="6500" dirty="0">
                <a:solidFill>
                  <a:schemeClr val="accent5">
                    <a:lumMod val="50000"/>
                  </a:schemeClr>
                </a:solidFill>
                <a:latin typeface="Times New Roman" panose="02020603050405020304" pitchFamily="18" charset="0"/>
                <a:cs typeface="Times New Roman" panose="02020603050405020304" pitchFamily="18" charset="0"/>
              </a:rPr>
              <a:t>Investigation of Reactive Nitrogen Chemistry in Smoke Plumes Emitted from Western Wildfires</a:t>
            </a:r>
          </a:p>
        </p:txBody>
      </p:sp>
      <p:sp>
        <p:nvSpPr>
          <p:cNvPr id="67" name="TextBox 66">
            <a:extLst>
              <a:ext uri="{FF2B5EF4-FFF2-40B4-BE49-F238E27FC236}">
                <a16:creationId xmlns:a16="http://schemas.microsoft.com/office/drawing/2014/main" id="{6B596BE4-D968-4D26-B31C-DDC8B5652AE2}"/>
              </a:ext>
            </a:extLst>
          </p:cNvPr>
          <p:cNvSpPr txBox="1"/>
          <p:nvPr/>
        </p:nvSpPr>
        <p:spPr>
          <a:xfrm>
            <a:off x="9039910" y="25403922"/>
            <a:ext cx="7731441" cy="6801862"/>
          </a:xfrm>
          <a:prstGeom prst="rect">
            <a:avLst/>
          </a:prstGeom>
          <a:noFill/>
        </p:spPr>
        <p:txBody>
          <a:bodyPr wrap="square" rtlCol="0">
            <a:spAutoFit/>
          </a:bodyPr>
          <a:lstStyle/>
          <a:p>
            <a:pPr algn="ctr"/>
            <a:r>
              <a:rPr lang="en-US" sz="4000" b="1" u="sng" dirty="0">
                <a:latin typeface="Times New Roman" panose="02020603050405020304" pitchFamily="18" charset="0"/>
                <a:cs typeface="Times New Roman" panose="02020603050405020304" pitchFamily="18" charset="0"/>
              </a:rPr>
              <a:t>Auxiliary Data:</a:t>
            </a:r>
            <a:endParaRPr lang="en-US" sz="4000" dirty="0">
              <a:latin typeface="Times New Roman" panose="02020603050405020304" pitchFamily="18" charset="0"/>
              <a:cs typeface="Times New Roman" panose="02020603050405020304" pitchFamily="18" charset="0"/>
            </a:endParaRPr>
          </a:p>
          <a:p>
            <a:pPr marL="419105" indent="-419105">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Common ions from the inlet filter on the MC/IC.</a:t>
            </a:r>
          </a:p>
          <a:p>
            <a:pPr marL="419105" indent="-419105">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CO, CO</a:t>
            </a:r>
            <a:r>
              <a:rPr lang="en-US" sz="3600" baseline="-25000" dirty="0">
                <a:latin typeface="Times New Roman" panose="02020603050405020304" pitchFamily="18" charset="0"/>
                <a:cs typeface="Times New Roman" panose="02020603050405020304" pitchFamily="18" charset="0"/>
              </a:rPr>
              <a:t>2</a:t>
            </a:r>
            <a:r>
              <a:rPr lang="en-US" sz="3600" dirty="0">
                <a:latin typeface="Times New Roman" panose="02020603050405020304" pitchFamily="18" charset="0"/>
                <a:cs typeface="Times New Roman" panose="02020603050405020304" pitchFamily="18" charset="0"/>
              </a:rPr>
              <a:t>, CH</a:t>
            </a:r>
            <a:r>
              <a:rPr lang="en-US" sz="3600" baseline="-25000" dirty="0">
                <a:latin typeface="Times New Roman" panose="02020603050405020304" pitchFamily="18" charset="0"/>
                <a:cs typeface="Times New Roman" panose="02020603050405020304" pitchFamily="18" charset="0"/>
              </a:rPr>
              <a:t>4</a:t>
            </a:r>
            <a:r>
              <a:rPr lang="en-US" sz="3600" dirty="0">
                <a:latin typeface="Times New Roman" panose="02020603050405020304" pitchFamily="18" charset="0"/>
                <a:cs typeface="Times New Roman" panose="02020603050405020304" pitchFamily="18" charset="0"/>
              </a:rPr>
              <a:t>, H</a:t>
            </a:r>
            <a:r>
              <a:rPr lang="en-US" sz="3600" baseline="-25000" dirty="0">
                <a:latin typeface="Times New Roman" panose="02020603050405020304" pitchFamily="18" charset="0"/>
                <a:cs typeface="Times New Roman" panose="02020603050405020304" pitchFamily="18" charset="0"/>
              </a:rPr>
              <a:t>2</a:t>
            </a:r>
            <a:r>
              <a:rPr lang="en-US" sz="3600" dirty="0">
                <a:latin typeface="Times New Roman" panose="02020603050405020304" pitchFamily="18" charset="0"/>
                <a:cs typeface="Times New Roman" panose="02020603050405020304" pitchFamily="18" charset="0"/>
              </a:rPr>
              <a:t>O, navigation and meteorological data from the NOAA instrument suite.</a:t>
            </a:r>
          </a:p>
          <a:p>
            <a:pPr marL="419105" indent="-419105">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Trace Metal Filters from J. Bryce’s Lab at UNH.</a:t>
            </a:r>
          </a:p>
          <a:p>
            <a:pPr marL="419105" indent="-419105">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NO</a:t>
            </a:r>
            <a:r>
              <a:rPr lang="en-US" sz="3600" baseline="-25000" dirty="0">
                <a:latin typeface="Times New Roman" panose="02020603050405020304" pitchFamily="18" charset="0"/>
                <a:cs typeface="Times New Roman" panose="02020603050405020304" pitchFamily="18" charset="0"/>
              </a:rPr>
              <a:t>x</a:t>
            </a:r>
            <a:r>
              <a:rPr lang="en-US" sz="3600" dirty="0">
                <a:latin typeface="Times New Roman" panose="02020603050405020304" pitchFamily="18" charset="0"/>
                <a:cs typeface="Times New Roman" panose="02020603050405020304" pitchFamily="18" charset="0"/>
              </a:rPr>
              <a:t> and NO</a:t>
            </a:r>
            <a:r>
              <a:rPr lang="en-US" sz="3600" baseline="-25000" dirty="0">
                <a:latin typeface="Times New Roman" panose="02020603050405020304" pitchFamily="18" charset="0"/>
                <a:cs typeface="Times New Roman" panose="02020603050405020304" pitchFamily="18" charset="0"/>
              </a:rPr>
              <a:t>y</a:t>
            </a:r>
            <a:r>
              <a:rPr lang="en-US" sz="3600" dirty="0">
                <a:latin typeface="Times New Roman" panose="02020603050405020304" pitchFamily="18" charset="0"/>
                <a:cs typeface="Times New Roman" panose="02020603050405020304" pitchFamily="18" charset="0"/>
              </a:rPr>
              <a:t> Data from Brown’s NO</a:t>
            </a:r>
            <a:r>
              <a:rPr lang="en-US" sz="3600" baseline="-25000" dirty="0">
                <a:latin typeface="Times New Roman" panose="02020603050405020304" pitchFamily="18" charset="0"/>
                <a:cs typeface="Times New Roman" panose="02020603050405020304" pitchFamily="18" charset="0"/>
              </a:rPr>
              <a:t>x</a:t>
            </a:r>
            <a:r>
              <a:rPr lang="en-US" sz="3600" dirty="0">
                <a:latin typeface="Times New Roman" panose="02020603050405020304" pitchFamily="18" charset="0"/>
                <a:cs typeface="Times New Roman" panose="02020603050405020304" pitchFamily="18" charset="0"/>
              </a:rPr>
              <a:t> BOX.</a:t>
            </a:r>
          </a:p>
          <a:p>
            <a:pPr marL="419105" indent="-419105">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NH</a:t>
            </a:r>
            <a:r>
              <a:rPr lang="en-US" sz="3600" baseline="-25000" dirty="0">
                <a:latin typeface="Times New Roman" panose="02020603050405020304" pitchFamily="18" charset="0"/>
                <a:cs typeface="Times New Roman" panose="02020603050405020304" pitchFamily="18" charset="0"/>
              </a:rPr>
              <a:t>3</a:t>
            </a:r>
            <a:r>
              <a:rPr lang="en-US" sz="3600" dirty="0">
                <a:latin typeface="Times New Roman" panose="02020603050405020304" pitchFamily="18" charset="0"/>
                <a:cs typeface="Times New Roman" panose="02020603050405020304" pitchFamily="18" charset="0"/>
              </a:rPr>
              <a:t> and  NH</a:t>
            </a:r>
            <a:r>
              <a:rPr lang="en-US" sz="3600" baseline="-25000" dirty="0">
                <a:latin typeface="Times New Roman" panose="02020603050405020304" pitchFamily="18" charset="0"/>
                <a:cs typeface="Times New Roman" panose="02020603050405020304" pitchFamily="18" charset="0"/>
              </a:rPr>
              <a:t>4 </a:t>
            </a:r>
            <a:r>
              <a:rPr lang="en-US" sz="3600" dirty="0">
                <a:latin typeface="Times New Roman" panose="02020603050405020304" pitchFamily="18" charset="0"/>
                <a:cs typeface="Times New Roman" panose="02020603050405020304" pitchFamily="18" charset="0"/>
              </a:rPr>
              <a:t> from W. Walter’s denuders at Brown University. </a:t>
            </a:r>
          </a:p>
        </p:txBody>
      </p:sp>
      <p:pic>
        <p:nvPicPr>
          <p:cNvPr id="71" name="Picture 70">
            <a:extLst>
              <a:ext uri="{FF2B5EF4-FFF2-40B4-BE49-F238E27FC236}">
                <a16:creationId xmlns:a16="http://schemas.microsoft.com/office/drawing/2014/main" id="{DF778AF1-A1F4-4A7E-ABE2-0A635DBCD83E}"/>
              </a:ext>
            </a:extLst>
          </p:cNvPr>
          <p:cNvPicPr>
            <a:picLocks noChangeAspect="1"/>
          </p:cNvPicPr>
          <p:nvPr/>
        </p:nvPicPr>
        <p:blipFill>
          <a:blip r:embed="rId4"/>
          <a:stretch>
            <a:fillRect/>
          </a:stretch>
        </p:blipFill>
        <p:spPr>
          <a:xfrm>
            <a:off x="1502671" y="15250782"/>
            <a:ext cx="6935564" cy="3234694"/>
          </a:xfrm>
          <a:prstGeom prst="rect">
            <a:avLst/>
          </a:prstGeom>
          <a:solidFill>
            <a:schemeClr val="bg1"/>
          </a:solidFill>
        </p:spPr>
      </p:pic>
      <p:pic>
        <p:nvPicPr>
          <p:cNvPr id="72" name="Picture 71">
            <a:extLst>
              <a:ext uri="{FF2B5EF4-FFF2-40B4-BE49-F238E27FC236}">
                <a16:creationId xmlns:a16="http://schemas.microsoft.com/office/drawing/2014/main" id="{24D74C06-734F-4EEA-9219-59CEACA09077}"/>
              </a:ext>
            </a:extLst>
          </p:cNvPr>
          <p:cNvPicPr>
            <a:picLocks noChangeAspect="1"/>
          </p:cNvPicPr>
          <p:nvPr/>
        </p:nvPicPr>
        <p:blipFill>
          <a:blip r:embed="rId5"/>
          <a:stretch>
            <a:fillRect/>
          </a:stretch>
        </p:blipFill>
        <p:spPr>
          <a:xfrm>
            <a:off x="334224" y="1537332"/>
            <a:ext cx="1486965" cy="1486965"/>
          </a:xfrm>
          <a:prstGeom prst="rect">
            <a:avLst/>
          </a:prstGeom>
        </p:spPr>
      </p:pic>
      <p:pic>
        <p:nvPicPr>
          <p:cNvPr id="73" name="Picture 72">
            <a:extLst>
              <a:ext uri="{FF2B5EF4-FFF2-40B4-BE49-F238E27FC236}">
                <a16:creationId xmlns:a16="http://schemas.microsoft.com/office/drawing/2014/main" id="{DB0D4379-9578-4D12-B4EC-51D1C886598A}"/>
              </a:ext>
            </a:extLst>
          </p:cNvPr>
          <p:cNvPicPr>
            <a:picLocks noChangeAspect="1"/>
          </p:cNvPicPr>
          <p:nvPr/>
        </p:nvPicPr>
        <p:blipFill>
          <a:blip r:embed="rId6"/>
          <a:stretch>
            <a:fillRect/>
          </a:stretch>
        </p:blipFill>
        <p:spPr>
          <a:xfrm>
            <a:off x="3576884" y="1634104"/>
            <a:ext cx="932020" cy="1388710"/>
          </a:xfrm>
          <a:prstGeom prst="rect">
            <a:avLst/>
          </a:prstGeom>
        </p:spPr>
      </p:pic>
      <p:pic>
        <p:nvPicPr>
          <p:cNvPr id="74" name="Picture 73">
            <a:extLst>
              <a:ext uri="{FF2B5EF4-FFF2-40B4-BE49-F238E27FC236}">
                <a16:creationId xmlns:a16="http://schemas.microsoft.com/office/drawing/2014/main" id="{EC0EA099-381A-40EB-BDAB-D57D6788FD07}"/>
              </a:ext>
            </a:extLst>
          </p:cNvPr>
          <p:cNvPicPr>
            <a:picLocks noChangeAspect="1"/>
          </p:cNvPicPr>
          <p:nvPr/>
        </p:nvPicPr>
        <p:blipFill>
          <a:blip r:embed="rId7"/>
          <a:stretch>
            <a:fillRect/>
          </a:stretch>
        </p:blipFill>
        <p:spPr>
          <a:xfrm>
            <a:off x="35965318" y="1560043"/>
            <a:ext cx="1832864" cy="1374648"/>
          </a:xfrm>
          <a:prstGeom prst="rect">
            <a:avLst/>
          </a:prstGeom>
        </p:spPr>
      </p:pic>
      <p:pic>
        <p:nvPicPr>
          <p:cNvPr id="75" name="Picture 74">
            <a:extLst>
              <a:ext uri="{FF2B5EF4-FFF2-40B4-BE49-F238E27FC236}">
                <a16:creationId xmlns:a16="http://schemas.microsoft.com/office/drawing/2014/main" id="{E13E5B43-9149-4EB1-B53F-403362178EAF}"/>
              </a:ext>
            </a:extLst>
          </p:cNvPr>
          <p:cNvPicPr>
            <a:picLocks noChangeAspect="1"/>
          </p:cNvPicPr>
          <p:nvPr/>
        </p:nvPicPr>
        <p:blipFill>
          <a:blip r:embed="rId8"/>
          <a:stretch>
            <a:fillRect/>
          </a:stretch>
        </p:blipFill>
        <p:spPr>
          <a:xfrm>
            <a:off x="34322338" y="1580627"/>
            <a:ext cx="1393275" cy="1393275"/>
          </a:xfrm>
          <a:prstGeom prst="rect">
            <a:avLst/>
          </a:prstGeom>
        </p:spPr>
      </p:pic>
      <p:pic>
        <p:nvPicPr>
          <p:cNvPr id="76" name="Picture 75">
            <a:extLst>
              <a:ext uri="{FF2B5EF4-FFF2-40B4-BE49-F238E27FC236}">
                <a16:creationId xmlns:a16="http://schemas.microsoft.com/office/drawing/2014/main" id="{ACB611E6-E792-4885-B10C-9A39CA65CDA5}"/>
              </a:ext>
            </a:extLst>
          </p:cNvPr>
          <p:cNvPicPr>
            <a:picLocks noChangeAspect="1"/>
          </p:cNvPicPr>
          <p:nvPr/>
        </p:nvPicPr>
        <p:blipFill rotWithShape="1">
          <a:blip r:embed="rId9"/>
          <a:srcRect l="17744" r="16720"/>
          <a:stretch/>
        </p:blipFill>
        <p:spPr>
          <a:xfrm>
            <a:off x="38047890" y="1541416"/>
            <a:ext cx="1417852" cy="1393275"/>
          </a:xfrm>
          <a:prstGeom prst="rect">
            <a:avLst/>
          </a:prstGeom>
        </p:spPr>
      </p:pic>
      <p:pic>
        <p:nvPicPr>
          <p:cNvPr id="77" name="Picture 76">
            <a:extLst>
              <a:ext uri="{FF2B5EF4-FFF2-40B4-BE49-F238E27FC236}">
                <a16:creationId xmlns:a16="http://schemas.microsoft.com/office/drawing/2014/main" id="{D7FEEEB6-C0BD-439B-9DB2-0030B78B1819}"/>
              </a:ext>
            </a:extLst>
          </p:cNvPr>
          <p:cNvPicPr>
            <a:picLocks noChangeAspect="1"/>
          </p:cNvPicPr>
          <p:nvPr/>
        </p:nvPicPr>
        <p:blipFill>
          <a:blip r:embed="rId10"/>
          <a:stretch>
            <a:fillRect/>
          </a:stretch>
        </p:blipFill>
        <p:spPr>
          <a:xfrm>
            <a:off x="4648887" y="1592123"/>
            <a:ext cx="1393275" cy="1389349"/>
          </a:xfrm>
          <a:prstGeom prst="rect">
            <a:avLst/>
          </a:prstGeom>
        </p:spPr>
      </p:pic>
      <p:pic>
        <p:nvPicPr>
          <p:cNvPr id="78" name="Picture 77">
            <a:extLst>
              <a:ext uri="{FF2B5EF4-FFF2-40B4-BE49-F238E27FC236}">
                <a16:creationId xmlns:a16="http://schemas.microsoft.com/office/drawing/2014/main" id="{CCE9220B-94DE-44B5-99DD-4537E2EA1B41}"/>
              </a:ext>
            </a:extLst>
          </p:cNvPr>
          <p:cNvPicPr>
            <a:picLocks noChangeAspect="1"/>
          </p:cNvPicPr>
          <p:nvPr/>
        </p:nvPicPr>
        <p:blipFill>
          <a:blip r:embed="rId11"/>
          <a:stretch>
            <a:fillRect/>
          </a:stretch>
        </p:blipFill>
        <p:spPr>
          <a:xfrm>
            <a:off x="1961178" y="1676923"/>
            <a:ext cx="1475724" cy="1374648"/>
          </a:xfrm>
          <a:prstGeom prst="rect">
            <a:avLst/>
          </a:prstGeom>
        </p:spPr>
      </p:pic>
      <p:sp>
        <p:nvSpPr>
          <p:cNvPr id="81" name="TextBox 80">
            <a:extLst>
              <a:ext uri="{FF2B5EF4-FFF2-40B4-BE49-F238E27FC236}">
                <a16:creationId xmlns:a16="http://schemas.microsoft.com/office/drawing/2014/main" id="{FDD07E2C-13AD-4915-877A-57DBBC4C1222}"/>
              </a:ext>
            </a:extLst>
          </p:cNvPr>
          <p:cNvSpPr txBox="1"/>
          <p:nvPr/>
        </p:nvSpPr>
        <p:spPr>
          <a:xfrm>
            <a:off x="1641736" y="18604534"/>
            <a:ext cx="6926743" cy="1569660"/>
          </a:xfrm>
          <a:prstGeom prst="rect">
            <a:avLst/>
          </a:prstGeom>
          <a:noFill/>
        </p:spPr>
        <p:txBody>
          <a:bodyPr wrap="square" rtlCol="0">
            <a:spAutoFit/>
          </a:bodyPr>
          <a:lstStyle/>
          <a:p>
            <a:r>
              <a:rPr lang="en-US" sz="2400" b="1" u="sng" dirty="0">
                <a:latin typeface="Times New Roman" panose="02020603050405020304" pitchFamily="18" charset="0"/>
                <a:cs typeface="Times New Roman" panose="02020603050405020304" pitchFamily="18" charset="0"/>
              </a:rPr>
              <a:t>Figure 2: </a:t>
            </a:r>
            <a:r>
              <a:rPr lang="en-US" sz="2400" dirty="0">
                <a:latin typeface="Times New Roman" panose="02020603050405020304" pitchFamily="18" charset="0"/>
                <a:cs typeface="Times New Roman" panose="02020603050405020304" pitchFamily="18" charset="0"/>
              </a:rPr>
              <a:t>Concentrations of HONO and HNO</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at the onset of  combustion for different fuel types. Subset of data from the FIREX 2016 tests at the Missoula MT Fire Lab.</a:t>
            </a:r>
          </a:p>
        </p:txBody>
      </p:sp>
      <p:sp>
        <p:nvSpPr>
          <p:cNvPr id="83" name="TextBox 82">
            <a:extLst>
              <a:ext uri="{FF2B5EF4-FFF2-40B4-BE49-F238E27FC236}">
                <a16:creationId xmlns:a16="http://schemas.microsoft.com/office/drawing/2014/main" id="{3420B065-F2D0-40A9-A37A-824F946A7C29}"/>
              </a:ext>
            </a:extLst>
          </p:cNvPr>
          <p:cNvSpPr txBox="1"/>
          <p:nvPr/>
        </p:nvSpPr>
        <p:spPr>
          <a:xfrm>
            <a:off x="9779227" y="23605878"/>
            <a:ext cx="6672078" cy="1200329"/>
          </a:xfrm>
          <a:prstGeom prst="rect">
            <a:avLst/>
          </a:prstGeom>
          <a:solidFill>
            <a:schemeClr val="bg1"/>
          </a:solidFill>
        </p:spPr>
        <p:txBody>
          <a:bodyPr wrap="square" rtlCol="0">
            <a:spAutoFit/>
          </a:bodyPr>
          <a:lstStyle/>
          <a:p>
            <a:r>
              <a:rPr lang="en-US" sz="2400" b="1" u="sng" dirty="0">
                <a:latin typeface="Times New Roman" panose="02020603050405020304" pitchFamily="18" charset="0"/>
                <a:cs typeface="Times New Roman" panose="02020603050405020304" pitchFamily="18" charset="0"/>
              </a:rPr>
              <a:t>Figure 4</a:t>
            </a:r>
            <a:r>
              <a:rPr lang="en-US" sz="2400" dirty="0">
                <a:latin typeface="Times New Roman" panose="02020603050405020304" pitchFamily="18" charset="0"/>
                <a:cs typeface="Times New Roman" panose="02020603050405020304" pitchFamily="18" charset="0"/>
              </a:rPr>
              <a:t>: Subset of the navigational data for the mobile lab centered on Challis Idaho, and Morgan Creek Road (MCR). </a:t>
            </a:r>
          </a:p>
        </p:txBody>
      </p:sp>
      <p:pic>
        <p:nvPicPr>
          <p:cNvPr id="97" name="Picture 96" descr="A close up of a map&#10;&#10;Description automatically generated">
            <a:extLst>
              <a:ext uri="{FF2B5EF4-FFF2-40B4-BE49-F238E27FC236}">
                <a16:creationId xmlns:a16="http://schemas.microsoft.com/office/drawing/2014/main" id="{F0F7BA00-1965-4B30-AB60-ACFA7B7F7889}"/>
              </a:ext>
            </a:extLst>
          </p:cNvPr>
          <p:cNvPicPr>
            <a:picLocks/>
          </p:cNvPicPr>
          <p:nvPr/>
        </p:nvPicPr>
        <p:blipFill rotWithShape="1">
          <a:blip r:embed="rId12">
            <a:extLst>
              <a:ext uri="{28A0092B-C50C-407E-A947-70E740481C1C}">
                <a14:useLocalDpi xmlns:a14="http://schemas.microsoft.com/office/drawing/2010/main" val="0"/>
              </a:ext>
            </a:extLst>
          </a:blip>
          <a:srcRect t="15908" r="2930"/>
          <a:stretch/>
        </p:blipFill>
        <p:spPr>
          <a:xfrm>
            <a:off x="32009593" y="5517935"/>
            <a:ext cx="7711440" cy="4470400"/>
          </a:xfrm>
          <a:prstGeom prst="rect">
            <a:avLst/>
          </a:prstGeom>
        </p:spPr>
      </p:pic>
      <p:sp>
        <p:nvSpPr>
          <p:cNvPr id="98" name="TextBox 97">
            <a:extLst>
              <a:ext uri="{FF2B5EF4-FFF2-40B4-BE49-F238E27FC236}">
                <a16:creationId xmlns:a16="http://schemas.microsoft.com/office/drawing/2014/main" id="{3CCC23D5-4753-4335-9655-044160DAE545}"/>
              </a:ext>
            </a:extLst>
          </p:cNvPr>
          <p:cNvSpPr txBox="1"/>
          <p:nvPr/>
        </p:nvSpPr>
        <p:spPr>
          <a:xfrm>
            <a:off x="32075487" y="9980037"/>
            <a:ext cx="7280252" cy="1200329"/>
          </a:xfrm>
          <a:prstGeom prst="rect">
            <a:avLst/>
          </a:prstGeom>
          <a:noFill/>
        </p:spPr>
        <p:txBody>
          <a:bodyPr wrap="square" rtlCol="0">
            <a:spAutoFit/>
          </a:bodyPr>
          <a:lstStyle/>
          <a:p>
            <a:r>
              <a:rPr lang="en-US" sz="2400" b="1" u="sng" dirty="0">
                <a:latin typeface="Times New Roman" panose="02020603050405020304" pitchFamily="18" charset="0"/>
                <a:cs typeface="Times New Roman" panose="02020603050405020304" pitchFamily="18" charset="0"/>
              </a:rPr>
              <a:t>Figure 9</a:t>
            </a:r>
            <a:r>
              <a:rPr lang="en-US" sz="2400" dirty="0">
                <a:latin typeface="Times New Roman" panose="02020603050405020304" pitchFamily="18" charset="0"/>
                <a:cs typeface="Times New Roman" panose="02020603050405020304" pitchFamily="18" charset="0"/>
              </a:rPr>
              <a:t>: Day vs. night ratio of HONO/HNO</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for the dataset. Note the nighttime ratio is ~10:1 HONO/HNO</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and daytime ratio is much smaller</a:t>
            </a:r>
          </a:p>
        </p:txBody>
      </p:sp>
      <p:sp>
        <p:nvSpPr>
          <p:cNvPr id="99" name="TextBox 98">
            <a:extLst>
              <a:ext uri="{FF2B5EF4-FFF2-40B4-BE49-F238E27FC236}">
                <a16:creationId xmlns:a16="http://schemas.microsoft.com/office/drawing/2014/main" id="{EAE12A73-C981-40CF-B65F-5DF96491201D}"/>
              </a:ext>
            </a:extLst>
          </p:cNvPr>
          <p:cNvSpPr txBox="1"/>
          <p:nvPr/>
        </p:nvSpPr>
        <p:spPr>
          <a:xfrm>
            <a:off x="32186137" y="16425148"/>
            <a:ext cx="7280252" cy="1200329"/>
          </a:xfrm>
          <a:prstGeom prst="rect">
            <a:avLst/>
          </a:prstGeom>
          <a:noFill/>
        </p:spPr>
        <p:txBody>
          <a:bodyPr wrap="square" rtlCol="0">
            <a:spAutoFit/>
          </a:bodyPr>
          <a:lstStyle/>
          <a:p>
            <a:r>
              <a:rPr lang="en-US" sz="2400" b="1" u="sng" dirty="0">
                <a:latin typeface="Times New Roman" panose="02020603050405020304" pitchFamily="18" charset="0"/>
                <a:cs typeface="Times New Roman" panose="02020603050405020304" pitchFamily="18" charset="0"/>
              </a:rPr>
              <a:t>Figure 10</a:t>
            </a:r>
            <a:r>
              <a:rPr lang="en-US" sz="2400" dirty="0">
                <a:latin typeface="Times New Roman" panose="02020603050405020304" pitchFamily="18" charset="0"/>
                <a:cs typeface="Times New Roman" panose="02020603050405020304" pitchFamily="18" charset="0"/>
              </a:rPr>
              <a:t>: Day vs. night ratio of HONO/HNO</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from the 12</a:t>
            </a:r>
            <a:r>
              <a:rPr lang="en-US" sz="2400" baseline="30000" dirty="0">
                <a:latin typeface="Times New Roman" panose="02020603050405020304" pitchFamily="18" charset="0"/>
                <a:cs typeface="Times New Roman" panose="02020603050405020304" pitchFamily="18" charset="0"/>
              </a:rPr>
              <a:t>th</a:t>
            </a:r>
            <a:r>
              <a:rPr lang="en-US" sz="2400" dirty="0">
                <a:latin typeface="Times New Roman" panose="02020603050405020304" pitchFamily="18" charset="0"/>
                <a:cs typeface="Times New Roman" panose="02020603050405020304" pitchFamily="18" charset="0"/>
              </a:rPr>
              <a:t> – 13</a:t>
            </a:r>
            <a:r>
              <a:rPr lang="en-US" sz="2400" baseline="30000" dirty="0">
                <a:latin typeface="Times New Roman" panose="02020603050405020304" pitchFamily="18" charset="0"/>
                <a:cs typeface="Times New Roman" panose="02020603050405020304" pitchFamily="18" charset="0"/>
              </a:rPr>
              <a:t>th</a:t>
            </a:r>
            <a:r>
              <a:rPr lang="en-US" sz="2400" dirty="0">
                <a:latin typeface="Times New Roman" panose="02020603050405020304" pitchFamily="18" charset="0"/>
                <a:cs typeface="Times New Roman" panose="02020603050405020304" pitchFamily="18" charset="0"/>
              </a:rPr>
              <a:t> . Nighttime ratio of HONO/HNO</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is of interest due to the extremely low concentration of HNO</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a:t>
            </a:r>
          </a:p>
        </p:txBody>
      </p:sp>
      <p:sp>
        <p:nvSpPr>
          <p:cNvPr id="100" name="TextBox 99">
            <a:extLst>
              <a:ext uri="{FF2B5EF4-FFF2-40B4-BE49-F238E27FC236}">
                <a16:creationId xmlns:a16="http://schemas.microsoft.com/office/drawing/2014/main" id="{FE16FC6D-623D-424E-82C9-F3F1EDCE987D}"/>
              </a:ext>
            </a:extLst>
          </p:cNvPr>
          <p:cNvSpPr txBox="1"/>
          <p:nvPr/>
        </p:nvSpPr>
        <p:spPr>
          <a:xfrm>
            <a:off x="32186137" y="22451716"/>
            <a:ext cx="7280252" cy="1938992"/>
          </a:xfrm>
          <a:prstGeom prst="rect">
            <a:avLst/>
          </a:prstGeom>
          <a:noFill/>
        </p:spPr>
        <p:txBody>
          <a:bodyPr wrap="square" rtlCol="0">
            <a:spAutoFit/>
          </a:bodyPr>
          <a:lstStyle/>
          <a:p>
            <a:r>
              <a:rPr lang="en-US" sz="2400" b="1" u="sng" dirty="0">
                <a:latin typeface="Times New Roman" panose="02020603050405020304" pitchFamily="18" charset="0"/>
                <a:cs typeface="Times New Roman" panose="02020603050405020304" pitchFamily="18" charset="0"/>
              </a:rPr>
              <a:t>Figure 11</a:t>
            </a:r>
            <a:r>
              <a:rPr lang="en-US" sz="2400" dirty="0">
                <a:latin typeface="Times New Roman" panose="02020603050405020304" pitchFamily="18" charset="0"/>
                <a:cs typeface="Times New Roman" panose="02020603050405020304" pitchFamily="18" charset="0"/>
              </a:rPr>
              <a:t>: Day vs. night ratio of HONO/HNO</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from the 14</a:t>
            </a:r>
            <a:r>
              <a:rPr lang="en-US" sz="2400" baseline="30000" dirty="0">
                <a:latin typeface="Times New Roman" panose="02020603050405020304" pitchFamily="18" charset="0"/>
                <a:cs typeface="Times New Roman" panose="02020603050405020304" pitchFamily="18" charset="0"/>
              </a:rPr>
              <a:t>th</a:t>
            </a:r>
            <a:r>
              <a:rPr lang="en-US" sz="2400" dirty="0">
                <a:latin typeface="Times New Roman" panose="02020603050405020304" pitchFamily="18" charset="0"/>
                <a:cs typeface="Times New Roman" panose="02020603050405020304" pitchFamily="18" charset="0"/>
              </a:rPr>
              <a:t> – 15</a:t>
            </a:r>
            <a:r>
              <a:rPr lang="en-US" sz="2400" baseline="30000" dirty="0">
                <a:latin typeface="Times New Roman" panose="02020603050405020304" pitchFamily="18" charset="0"/>
                <a:cs typeface="Times New Roman" panose="02020603050405020304" pitchFamily="18" charset="0"/>
              </a:rPr>
              <a:t>th</a:t>
            </a:r>
            <a:r>
              <a:rPr lang="en-US" sz="2400" dirty="0">
                <a:latin typeface="Times New Roman" panose="02020603050405020304" pitchFamily="18" charset="0"/>
                <a:cs typeface="Times New Roman" panose="02020603050405020304" pitchFamily="18" charset="0"/>
              </a:rPr>
              <a:t> . Nighttime ratios of HONO/HNO</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seem more consistent to the expected 10:1 HONO/HNO</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Daytime ratios are very low in HONO, with a much less scattered trend than the overall trend shown in figure 9. </a:t>
            </a:r>
          </a:p>
        </p:txBody>
      </p:sp>
      <p:sp>
        <p:nvSpPr>
          <p:cNvPr id="93" name="TextBox 92">
            <a:extLst>
              <a:ext uri="{FF2B5EF4-FFF2-40B4-BE49-F238E27FC236}">
                <a16:creationId xmlns:a16="http://schemas.microsoft.com/office/drawing/2014/main" id="{0CAABFA0-83DB-4057-BBFE-9EA2DF84239C}"/>
              </a:ext>
            </a:extLst>
          </p:cNvPr>
          <p:cNvSpPr txBox="1"/>
          <p:nvPr/>
        </p:nvSpPr>
        <p:spPr>
          <a:xfrm>
            <a:off x="23705624" y="16329944"/>
            <a:ext cx="7707250" cy="1569660"/>
          </a:xfrm>
          <a:prstGeom prst="rect">
            <a:avLst/>
          </a:prstGeom>
          <a:noFill/>
        </p:spPr>
        <p:txBody>
          <a:bodyPr wrap="square" rtlCol="0">
            <a:spAutoFit/>
          </a:bodyPr>
          <a:lstStyle/>
          <a:p>
            <a:r>
              <a:rPr lang="en-US" sz="2400" b="1" u="sng" dirty="0">
                <a:latin typeface="Times New Roman" panose="02020603050405020304" pitchFamily="18" charset="0"/>
                <a:cs typeface="Times New Roman" panose="02020603050405020304" pitchFamily="18" charset="0"/>
              </a:rPr>
              <a:t>Figure 7</a:t>
            </a:r>
            <a:r>
              <a:rPr lang="en-US" sz="2400" dirty="0">
                <a:latin typeface="Times New Roman" panose="02020603050405020304" pitchFamily="18" charset="0"/>
                <a:cs typeface="Times New Roman" panose="02020603050405020304" pitchFamily="18" charset="0"/>
              </a:rPr>
              <a:t>: Subset of timeseries from the 12th  – 13</a:t>
            </a:r>
            <a:r>
              <a:rPr lang="en-US" sz="2400" baseline="30000" dirty="0">
                <a:latin typeface="Times New Roman" panose="02020603050405020304" pitchFamily="18" charset="0"/>
                <a:cs typeface="Times New Roman" panose="02020603050405020304" pitchFamily="18" charset="0"/>
              </a:rPr>
              <a:t>th</a:t>
            </a:r>
            <a:r>
              <a:rPr lang="en-US" sz="2400" dirty="0">
                <a:latin typeface="Times New Roman" panose="02020603050405020304" pitchFamily="18" charset="0"/>
                <a:cs typeface="Times New Roman" panose="02020603050405020304" pitchFamily="18" charset="0"/>
              </a:rPr>
              <a:t> showing an interval of interest. Spike in HONO concentration correlates with Mobile sampling up MCR, ~3.2 kilometers from the Rabbit Foot Fire. </a:t>
            </a:r>
          </a:p>
        </p:txBody>
      </p:sp>
      <p:sp>
        <p:nvSpPr>
          <p:cNvPr id="95" name="TextBox 94">
            <a:extLst>
              <a:ext uri="{FF2B5EF4-FFF2-40B4-BE49-F238E27FC236}">
                <a16:creationId xmlns:a16="http://schemas.microsoft.com/office/drawing/2014/main" id="{D20B960F-082F-4BAF-9014-00534EDA8EE4}"/>
              </a:ext>
            </a:extLst>
          </p:cNvPr>
          <p:cNvSpPr txBox="1"/>
          <p:nvPr/>
        </p:nvSpPr>
        <p:spPr>
          <a:xfrm>
            <a:off x="23750703" y="22451716"/>
            <a:ext cx="8258890" cy="2308324"/>
          </a:xfrm>
          <a:prstGeom prst="rect">
            <a:avLst/>
          </a:prstGeom>
          <a:noFill/>
        </p:spPr>
        <p:txBody>
          <a:bodyPr wrap="square" rtlCol="0">
            <a:spAutoFit/>
          </a:bodyPr>
          <a:lstStyle/>
          <a:p>
            <a:r>
              <a:rPr lang="en-US" sz="2400" b="1" u="sng" dirty="0">
                <a:latin typeface="Times New Roman" panose="02020603050405020304" pitchFamily="18" charset="0"/>
                <a:cs typeface="Times New Roman" panose="02020603050405020304" pitchFamily="18" charset="0"/>
              </a:rPr>
              <a:t>Figure 8</a:t>
            </a:r>
            <a:r>
              <a:rPr lang="en-US" sz="2400" dirty="0">
                <a:latin typeface="Times New Roman" panose="02020603050405020304" pitchFamily="18" charset="0"/>
                <a:cs typeface="Times New Roman" panose="02020603050405020304" pitchFamily="18" charset="0"/>
              </a:rPr>
              <a:t>: Subset of timeseries from the 14</a:t>
            </a:r>
            <a:r>
              <a:rPr lang="en-US" sz="2400" baseline="30000" dirty="0">
                <a:latin typeface="Times New Roman" panose="02020603050405020304" pitchFamily="18" charset="0"/>
                <a:cs typeface="Times New Roman" panose="02020603050405020304" pitchFamily="18" charset="0"/>
              </a:rPr>
              <a:t>th</a:t>
            </a:r>
            <a:r>
              <a:rPr lang="en-US" sz="2400" dirty="0">
                <a:latin typeface="Times New Roman" panose="02020603050405020304" pitchFamily="18" charset="0"/>
                <a:cs typeface="Times New Roman" panose="02020603050405020304" pitchFamily="18" charset="0"/>
              </a:rPr>
              <a:t>  – 15</a:t>
            </a:r>
            <a:r>
              <a:rPr lang="en-US" sz="2400" baseline="30000" dirty="0">
                <a:latin typeface="Times New Roman" panose="02020603050405020304" pitchFamily="18" charset="0"/>
                <a:cs typeface="Times New Roman" panose="02020603050405020304" pitchFamily="18" charset="0"/>
              </a:rPr>
              <a:t>th</a:t>
            </a:r>
            <a:r>
              <a:rPr lang="en-US" sz="2400" dirty="0">
                <a:latin typeface="Times New Roman" panose="02020603050405020304" pitchFamily="18" charset="0"/>
                <a:cs typeface="Times New Roman" panose="02020603050405020304" pitchFamily="18" charset="0"/>
              </a:rPr>
              <a:t>. The first large spike in HONO is consistent with expected nighttime chemistry. The second large spike has the same pattern but occurs in full sunlight. Smaller spikes from 0:00-3:00 correspond to driving past the entrance to MCR, where all the smoke from the fire funnels down into the valley. </a:t>
            </a:r>
          </a:p>
        </p:txBody>
      </p:sp>
      <p:sp>
        <p:nvSpPr>
          <p:cNvPr id="92" name="TextBox 91">
            <a:extLst>
              <a:ext uri="{FF2B5EF4-FFF2-40B4-BE49-F238E27FC236}">
                <a16:creationId xmlns:a16="http://schemas.microsoft.com/office/drawing/2014/main" id="{2525F1E9-74E6-4229-96E6-9F3CD0BE2233}"/>
              </a:ext>
            </a:extLst>
          </p:cNvPr>
          <p:cNvSpPr txBox="1"/>
          <p:nvPr/>
        </p:nvSpPr>
        <p:spPr>
          <a:xfrm>
            <a:off x="23676967" y="9984600"/>
            <a:ext cx="7708391" cy="1938992"/>
          </a:xfrm>
          <a:prstGeom prst="rect">
            <a:avLst/>
          </a:prstGeom>
          <a:noFill/>
        </p:spPr>
        <p:txBody>
          <a:bodyPr wrap="square" rtlCol="0">
            <a:spAutoFit/>
          </a:bodyPr>
          <a:lstStyle/>
          <a:p>
            <a:r>
              <a:rPr lang="en-US" sz="2400" b="1" u="sng" dirty="0">
                <a:latin typeface="Times New Roman" panose="02020603050405020304" pitchFamily="18" charset="0"/>
                <a:cs typeface="Times New Roman" panose="02020603050405020304" pitchFamily="18" charset="0"/>
              </a:rPr>
              <a:t>Figure 6</a:t>
            </a:r>
            <a:r>
              <a:rPr lang="en-US" sz="2400" dirty="0">
                <a:latin typeface="Times New Roman" panose="02020603050405020304" pitchFamily="18" charset="0"/>
                <a:cs typeface="Times New Roman" panose="02020603050405020304" pitchFamily="18" charset="0"/>
              </a:rPr>
              <a:t>: Complete timeseries of HONO and HNO</a:t>
            </a:r>
            <a:r>
              <a:rPr lang="en-US" sz="2400" baseline="-25000" dirty="0">
                <a:latin typeface="Times New Roman" panose="02020603050405020304" pitchFamily="18" charset="0"/>
                <a:cs typeface="Times New Roman" panose="02020603050405020304" pitchFamily="18" charset="0"/>
              </a:rPr>
              <a:t>3 </a:t>
            </a:r>
            <a:r>
              <a:rPr lang="en-US" sz="2400" dirty="0">
                <a:latin typeface="Times New Roman" panose="02020603050405020304" pitchFamily="18" charset="0"/>
                <a:cs typeface="Times New Roman" panose="02020603050405020304" pitchFamily="18" charset="0"/>
              </a:rPr>
              <a:t>starting moving south from Missoula to Challis (7</a:t>
            </a:r>
            <a:r>
              <a:rPr lang="en-US" sz="2400" baseline="30000" dirty="0">
                <a:latin typeface="Times New Roman" panose="02020603050405020304" pitchFamily="18" charset="0"/>
                <a:cs typeface="Times New Roman" panose="02020603050405020304" pitchFamily="18" charset="0"/>
              </a:rPr>
              <a:t>th</a:t>
            </a:r>
            <a:r>
              <a:rPr lang="en-US" sz="2400" dirty="0">
                <a:latin typeface="Times New Roman" panose="02020603050405020304" pitchFamily="18" charset="0"/>
                <a:cs typeface="Times New Roman" panose="02020603050405020304" pitchFamily="18" charset="0"/>
              </a:rPr>
              <a:t>-8</a:t>
            </a:r>
            <a:r>
              <a:rPr lang="en-US" sz="2400" baseline="30000" dirty="0">
                <a:latin typeface="Times New Roman" panose="02020603050405020304" pitchFamily="18" charset="0"/>
                <a:cs typeface="Times New Roman" panose="02020603050405020304" pitchFamily="18" charset="0"/>
              </a:rPr>
              <a:t>th</a:t>
            </a:r>
            <a:r>
              <a:rPr lang="en-US" sz="2400" dirty="0">
                <a:latin typeface="Times New Roman" panose="02020603050405020304" pitchFamily="18" charset="0"/>
                <a:cs typeface="Times New Roman" panose="02020603050405020304" pitchFamily="18" charset="0"/>
              </a:rPr>
              <a:t>) , to Mackay (8</a:t>
            </a:r>
            <a:r>
              <a:rPr lang="en-US" sz="2400" baseline="30000" dirty="0">
                <a:latin typeface="Times New Roman" panose="02020603050405020304" pitchFamily="18" charset="0"/>
                <a:cs typeface="Times New Roman" panose="02020603050405020304" pitchFamily="18" charset="0"/>
              </a:rPr>
              <a:t>th</a:t>
            </a:r>
            <a:r>
              <a:rPr lang="en-US" sz="2400" dirty="0">
                <a:latin typeface="Times New Roman" panose="02020603050405020304" pitchFamily="18" charset="0"/>
                <a:cs typeface="Times New Roman" panose="02020603050405020304" pitchFamily="18" charset="0"/>
              </a:rPr>
              <a:t>- 9</a:t>
            </a:r>
            <a:r>
              <a:rPr lang="en-US" sz="2400" baseline="30000" dirty="0">
                <a:latin typeface="Times New Roman" panose="02020603050405020304" pitchFamily="18" charset="0"/>
                <a:cs typeface="Times New Roman" panose="02020603050405020304" pitchFamily="18" charset="0"/>
              </a:rPr>
              <a:t>th</a:t>
            </a:r>
            <a:r>
              <a:rPr lang="en-US" sz="2400" dirty="0">
                <a:latin typeface="Times New Roman" panose="02020603050405020304" pitchFamily="18" charset="0"/>
                <a:cs typeface="Times New Roman" panose="02020603050405020304" pitchFamily="18" charset="0"/>
              </a:rPr>
              <a:t>), to North Fork (9</a:t>
            </a:r>
            <a:r>
              <a:rPr lang="en-US" sz="2400" baseline="30000" dirty="0">
                <a:latin typeface="Times New Roman" panose="02020603050405020304" pitchFamily="18" charset="0"/>
                <a:cs typeface="Times New Roman" panose="02020603050405020304" pitchFamily="18" charset="0"/>
              </a:rPr>
              <a:t>th</a:t>
            </a:r>
            <a:r>
              <a:rPr lang="en-US" sz="2400" dirty="0">
                <a:latin typeface="Times New Roman" panose="02020603050405020304" pitchFamily="18" charset="0"/>
                <a:cs typeface="Times New Roman" panose="02020603050405020304" pitchFamily="18" charset="0"/>
              </a:rPr>
              <a:t>-12</a:t>
            </a:r>
            <a:r>
              <a:rPr lang="en-US" sz="2400" baseline="30000" dirty="0">
                <a:latin typeface="Times New Roman" panose="02020603050405020304" pitchFamily="18" charset="0"/>
                <a:cs typeface="Times New Roman" panose="02020603050405020304" pitchFamily="18" charset="0"/>
              </a:rPr>
              <a:t>th</a:t>
            </a:r>
            <a:r>
              <a:rPr lang="en-US" sz="2400" dirty="0">
                <a:latin typeface="Times New Roman" panose="02020603050405020304" pitchFamily="18" charset="0"/>
                <a:cs typeface="Times New Roman" panose="02020603050405020304" pitchFamily="18" charset="0"/>
              </a:rPr>
              <a:t>) and to Challis (12</a:t>
            </a:r>
            <a:r>
              <a:rPr lang="en-US" sz="2400" baseline="30000" dirty="0">
                <a:latin typeface="Times New Roman" panose="02020603050405020304" pitchFamily="18" charset="0"/>
                <a:cs typeface="Times New Roman" panose="02020603050405020304" pitchFamily="18" charset="0"/>
              </a:rPr>
              <a:t>th</a:t>
            </a:r>
            <a:r>
              <a:rPr lang="en-US" sz="2400" dirty="0">
                <a:latin typeface="Times New Roman" panose="02020603050405020304" pitchFamily="18" charset="0"/>
                <a:cs typeface="Times New Roman" panose="02020603050405020304" pitchFamily="18" charset="0"/>
              </a:rPr>
              <a:t> – 17</a:t>
            </a:r>
            <a:r>
              <a:rPr lang="en-US" sz="2400" baseline="30000" dirty="0">
                <a:latin typeface="Times New Roman" panose="02020603050405020304" pitchFamily="18" charset="0"/>
                <a:cs typeface="Times New Roman" panose="02020603050405020304" pitchFamily="18" charset="0"/>
              </a:rPr>
              <a:t>th</a:t>
            </a:r>
            <a:r>
              <a:rPr lang="en-US" sz="2400" dirty="0">
                <a:latin typeface="Times New Roman" panose="02020603050405020304" pitchFamily="18" charset="0"/>
                <a:cs typeface="Times New Roman" panose="02020603050405020304" pitchFamily="18" charset="0"/>
              </a:rPr>
              <a:t>) Gaps in the time series are indicative of lost power or calibration time.  </a:t>
            </a:r>
          </a:p>
        </p:txBody>
      </p:sp>
      <p:sp>
        <p:nvSpPr>
          <p:cNvPr id="126" name="TextBox 125">
            <a:extLst>
              <a:ext uri="{FF2B5EF4-FFF2-40B4-BE49-F238E27FC236}">
                <a16:creationId xmlns:a16="http://schemas.microsoft.com/office/drawing/2014/main" id="{3CD1B68F-3B4D-4497-AE27-5621C4A32FA0}"/>
              </a:ext>
            </a:extLst>
          </p:cNvPr>
          <p:cNvSpPr txBox="1"/>
          <p:nvPr/>
        </p:nvSpPr>
        <p:spPr>
          <a:xfrm>
            <a:off x="34322338" y="3051571"/>
            <a:ext cx="6689558" cy="1077218"/>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958</a:t>
            </a:r>
          </a:p>
          <a:p>
            <a:r>
              <a:rPr lang="en-US" sz="3200" b="1" dirty="0">
                <a:latin typeface="Times New Roman" panose="02020603050405020304" pitchFamily="18" charset="0"/>
                <a:cs typeface="Times New Roman" panose="02020603050405020304" pitchFamily="18" charset="0"/>
              </a:rPr>
              <a:t>hrm1026@wildcats.unh.edu</a:t>
            </a:r>
          </a:p>
        </p:txBody>
      </p:sp>
      <p:sp>
        <p:nvSpPr>
          <p:cNvPr id="129" name="TextBox 128">
            <a:extLst>
              <a:ext uri="{FF2B5EF4-FFF2-40B4-BE49-F238E27FC236}">
                <a16:creationId xmlns:a16="http://schemas.microsoft.com/office/drawing/2014/main" id="{87D0A36E-08D6-4C00-B1AC-2C8477C260F6}"/>
              </a:ext>
            </a:extLst>
          </p:cNvPr>
          <p:cNvSpPr txBox="1"/>
          <p:nvPr/>
        </p:nvSpPr>
        <p:spPr>
          <a:xfrm>
            <a:off x="23705624" y="24709239"/>
            <a:ext cx="15780175" cy="6740307"/>
          </a:xfrm>
          <a:prstGeom prst="rect">
            <a:avLst/>
          </a:prstGeom>
          <a:noFill/>
        </p:spPr>
        <p:txBody>
          <a:bodyPr wrap="square" rtlCol="0">
            <a:spAutoFit/>
          </a:bodyPr>
          <a:lstStyle/>
          <a:p>
            <a:pPr algn="ctr"/>
            <a:r>
              <a:rPr lang="en-US" sz="3600" b="1" u="sng" dirty="0">
                <a:latin typeface="Times New Roman" panose="02020603050405020304" pitchFamily="18" charset="0"/>
                <a:cs typeface="Times New Roman" panose="02020603050405020304" pitchFamily="18" charset="0"/>
              </a:rPr>
              <a:t>Discussion:</a:t>
            </a:r>
          </a:p>
          <a:p>
            <a:pPr marL="571500" indent="-571500">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Low HNO</a:t>
            </a:r>
            <a:r>
              <a:rPr lang="en-US" sz="3600" baseline="-25000" dirty="0">
                <a:latin typeface="Times New Roman" panose="02020603050405020304" pitchFamily="18" charset="0"/>
                <a:cs typeface="Times New Roman" panose="02020603050405020304" pitchFamily="18" charset="0"/>
              </a:rPr>
              <a:t>3</a:t>
            </a:r>
            <a:r>
              <a:rPr lang="en-US" sz="3600" dirty="0">
                <a:latin typeface="Times New Roman" panose="02020603050405020304" pitchFamily="18" charset="0"/>
                <a:cs typeface="Times New Roman" panose="02020603050405020304" pitchFamily="18" charset="0"/>
              </a:rPr>
              <a:t> on the morning of the 13</a:t>
            </a:r>
            <a:r>
              <a:rPr lang="en-US" sz="3600" baseline="30000" dirty="0">
                <a:latin typeface="Times New Roman" panose="02020603050405020304" pitchFamily="18" charset="0"/>
                <a:cs typeface="Times New Roman" panose="02020603050405020304" pitchFamily="18" charset="0"/>
              </a:rPr>
              <a:t>th</a:t>
            </a:r>
            <a:r>
              <a:rPr lang="en-US" sz="3600" dirty="0">
                <a:latin typeface="Times New Roman" panose="02020603050405020304" pitchFamily="18" charset="0"/>
                <a:cs typeface="Times New Roman" panose="02020603050405020304" pitchFamily="18" charset="0"/>
              </a:rPr>
              <a:t> is an interval of interest. Potentially there is a lack of O</a:t>
            </a:r>
            <a:r>
              <a:rPr lang="en-US" sz="3600" baseline="-25000" dirty="0">
                <a:latin typeface="Times New Roman" panose="02020603050405020304" pitchFamily="18" charset="0"/>
                <a:cs typeface="Times New Roman" panose="02020603050405020304" pitchFamily="18" charset="0"/>
              </a:rPr>
              <a:t>3</a:t>
            </a:r>
            <a:r>
              <a:rPr lang="en-US" sz="3600" dirty="0">
                <a:latin typeface="Times New Roman" panose="02020603050405020304" pitchFamily="18" charset="0"/>
                <a:cs typeface="Times New Roman" panose="02020603050405020304" pitchFamily="18" charset="0"/>
              </a:rPr>
              <a:t> due to high amounts of NO</a:t>
            </a:r>
            <a:r>
              <a:rPr lang="en-US" sz="3600" baseline="-25000" dirty="0">
                <a:latin typeface="Times New Roman" panose="02020603050405020304" pitchFamily="18" charset="0"/>
                <a:cs typeface="Times New Roman" panose="02020603050405020304" pitchFamily="18" charset="0"/>
              </a:rPr>
              <a:t>x</a:t>
            </a:r>
            <a:r>
              <a:rPr lang="en-US" sz="3600" dirty="0">
                <a:latin typeface="Times New Roman" panose="02020603050405020304" pitchFamily="18" charset="0"/>
                <a:cs typeface="Times New Roman" panose="02020603050405020304" pitchFamily="18" charset="0"/>
              </a:rPr>
              <a:t> that is preventing the formation of nighttime NO</a:t>
            </a:r>
            <a:r>
              <a:rPr lang="en-US" sz="3600" baseline="-25000" dirty="0">
                <a:latin typeface="Times New Roman" panose="02020603050405020304" pitchFamily="18" charset="0"/>
                <a:cs typeface="Times New Roman" panose="02020603050405020304" pitchFamily="18" charset="0"/>
              </a:rPr>
              <a:t>3</a:t>
            </a:r>
            <a:r>
              <a:rPr lang="en-US" sz="3600" baseline="30000" dirty="0">
                <a:latin typeface="Times New Roman" panose="02020603050405020304" pitchFamily="18" charset="0"/>
                <a:cs typeface="Times New Roman" panose="02020603050405020304" pitchFamily="18" charset="0"/>
              </a:rPr>
              <a:t>- </a:t>
            </a:r>
            <a:r>
              <a:rPr lang="en-US" sz="3600" dirty="0">
                <a:latin typeface="Times New Roman" panose="02020603050405020304" pitchFamily="18" charset="0"/>
                <a:cs typeface="Times New Roman" panose="02020603050405020304" pitchFamily="18" charset="0"/>
              </a:rPr>
              <a:t>and N</a:t>
            </a:r>
            <a:r>
              <a:rPr lang="en-US" sz="3600" baseline="-25000" dirty="0">
                <a:latin typeface="Times New Roman" panose="02020603050405020304" pitchFamily="18" charset="0"/>
                <a:cs typeface="Times New Roman" panose="02020603050405020304" pitchFamily="18" charset="0"/>
              </a:rPr>
              <a:t>2</a:t>
            </a:r>
            <a:r>
              <a:rPr lang="en-US" sz="3600" dirty="0">
                <a:latin typeface="Times New Roman" panose="02020603050405020304" pitchFamily="18" charset="0"/>
                <a:cs typeface="Times New Roman" panose="02020603050405020304" pitchFamily="18" charset="0"/>
              </a:rPr>
              <a:t>O</a:t>
            </a:r>
            <a:r>
              <a:rPr lang="en-US" sz="3600" baseline="-25000" dirty="0">
                <a:latin typeface="Times New Roman" panose="02020603050405020304" pitchFamily="18" charset="0"/>
                <a:cs typeface="Times New Roman" panose="02020603050405020304" pitchFamily="18" charset="0"/>
              </a:rPr>
              <a:t>5</a:t>
            </a:r>
            <a:r>
              <a:rPr lang="en-US" sz="3600" dirty="0">
                <a:latin typeface="Times New Roman" panose="02020603050405020304" pitchFamily="18" charset="0"/>
                <a:cs typeface="Times New Roman" panose="02020603050405020304" pitchFamily="18" charset="0"/>
              </a:rPr>
              <a:t> and subsequent formation of HNO</a:t>
            </a:r>
            <a:r>
              <a:rPr lang="en-US" sz="3600" baseline="-25000" dirty="0">
                <a:latin typeface="Times New Roman" panose="02020603050405020304" pitchFamily="18" charset="0"/>
                <a:cs typeface="Times New Roman" panose="02020603050405020304" pitchFamily="18" charset="0"/>
              </a:rPr>
              <a:t>3</a:t>
            </a:r>
            <a:r>
              <a:rPr lang="en-US" sz="3600" dirty="0">
                <a:latin typeface="Times New Roman" panose="02020603050405020304" pitchFamily="18" charset="0"/>
                <a:cs typeface="Times New Roman" panose="02020603050405020304" pitchFamily="18" charset="0"/>
              </a:rPr>
              <a:t> on particles.   </a:t>
            </a:r>
          </a:p>
          <a:p>
            <a:pPr marL="571500" indent="-571500">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Daytime chemistry does not seem to start immediately with sunrise in thick fresh plumes. </a:t>
            </a:r>
          </a:p>
          <a:p>
            <a:pPr marL="571500" indent="-571500">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HONO/HNO</a:t>
            </a:r>
            <a:r>
              <a:rPr lang="en-US" sz="3600" baseline="-25000" dirty="0">
                <a:latin typeface="Times New Roman" panose="02020603050405020304" pitchFamily="18" charset="0"/>
                <a:cs typeface="Times New Roman" panose="02020603050405020304" pitchFamily="18" charset="0"/>
              </a:rPr>
              <a:t>3</a:t>
            </a:r>
            <a:r>
              <a:rPr lang="en-US" sz="3600" dirty="0">
                <a:latin typeface="Times New Roman" panose="02020603050405020304" pitchFamily="18" charset="0"/>
                <a:cs typeface="Times New Roman" panose="02020603050405020304" pitchFamily="18" charset="0"/>
              </a:rPr>
              <a:t> for 12</a:t>
            </a:r>
            <a:r>
              <a:rPr lang="en-US" sz="3600" baseline="30000" dirty="0">
                <a:latin typeface="Times New Roman" panose="02020603050405020304" pitchFamily="18" charset="0"/>
                <a:cs typeface="Times New Roman" panose="02020603050405020304" pitchFamily="18" charset="0"/>
              </a:rPr>
              <a:t>th</a:t>
            </a:r>
            <a:r>
              <a:rPr lang="en-US" sz="3600" dirty="0">
                <a:latin typeface="Times New Roman" panose="02020603050405020304" pitchFamily="18" charset="0"/>
                <a:cs typeface="Times New Roman" panose="02020603050405020304" pitchFamily="18" charset="0"/>
              </a:rPr>
              <a:t>-13</a:t>
            </a:r>
            <a:r>
              <a:rPr lang="en-US" sz="3600" baseline="30000" dirty="0">
                <a:latin typeface="Times New Roman" panose="02020603050405020304" pitchFamily="18" charset="0"/>
                <a:cs typeface="Times New Roman" panose="02020603050405020304" pitchFamily="18" charset="0"/>
              </a:rPr>
              <a:t>th</a:t>
            </a:r>
            <a:r>
              <a:rPr lang="en-US" sz="3600" dirty="0">
                <a:latin typeface="Times New Roman" panose="02020603050405020304" pitchFamily="18" charset="0"/>
                <a:cs typeface="Times New Roman" panose="02020603050405020304" pitchFamily="18" charset="0"/>
              </a:rPr>
              <a:t> has two peaks at 95 and 160. HONO/HNO</a:t>
            </a:r>
            <a:r>
              <a:rPr lang="en-US" sz="3600" baseline="-25000" dirty="0">
                <a:latin typeface="Times New Roman" panose="02020603050405020304" pitchFamily="18" charset="0"/>
                <a:cs typeface="Times New Roman" panose="02020603050405020304" pitchFamily="18" charset="0"/>
              </a:rPr>
              <a:t>3</a:t>
            </a:r>
            <a:r>
              <a:rPr lang="en-US" sz="3600" dirty="0">
                <a:latin typeface="Times New Roman" panose="02020603050405020304" pitchFamily="18" charset="0"/>
                <a:cs typeface="Times New Roman" panose="02020603050405020304" pitchFamily="18" charset="0"/>
              </a:rPr>
              <a:t> for the 14</a:t>
            </a:r>
            <a:r>
              <a:rPr lang="en-US" sz="3600" baseline="30000" dirty="0">
                <a:latin typeface="Times New Roman" panose="02020603050405020304" pitchFamily="18" charset="0"/>
                <a:cs typeface="Times New Roman" panose="02020603050405020304" pitchFamily="18" charset="0"/>
              </a:rPr>
              <a:t>th</a:t>
            </a:r>
            <a:r>
              <a:rPr lang="en-US" sz="3600" dirty="0">
                <a:latin typeface="Times New Roman" panose="02020603050405020304" pitchFamily="18" charset="0"/>
                <a:cs typeface="Times New Roman" panose="02020603050405020304" pitchFamily="18" charset="0"/>
              </a:rPr>
              <a:t> -15</a:t>
            </a:r>
            <a:r>
              <a:rPr lang="en-US" sz="3600" baseline="30000" dirty="0">
                <a:latin typeface="Times New Roman" panose="02020603050405020304" pitchFamily="18" charset="0"/>
                <a:cs typeface="Times New Roman" panose="02020603050405020304" pitchFamily="18" charset="0"/>
              </a:rPr>
              <a:t>th</a:t>
            </a:r>
            <a:r>
              <a:rPr lang="en-US" sz="3600" dirty="0">
                <a:latin typeface="Times New Roman" panose="02020603050405020304" pitchFamily="18" charset="0"/>
                <a:cs typeface="Times New Roman" panose="02020603050405020304" pitchFamily="18" charset="0"/>
              </a:rPr>
              <a:t> peaks at only 19. </a:t>
            </a:r>
          </a:p>
          <a:p>
            <a:pPr marL="571500" indent="-571500">
              <a:buFont typeface="Arial" panose="020B0604020202020204" pitchFamily="34" charset="0"/>
              <a:buChar char="•"/>
            </a:pPr>
            <a:endParaRPr lang="en-US" sz="3600" dirty="0">
              <a:latin typeface="Times New Roman" panose="02020603050405020304" pitchFamily="18" charset="0"/>
              <a:cs typeface="Times New Roman" panose="02020603050405020304" pitchFamily="18" charset="0"/>
            </a:endParaRPr>
          </a:p>
          <a:p>
            <a:pPr marL="571500" indent="-571500">
              <a:buFont typeface="Arial" panose="020B0604020202020204" pitchFamily="34" charset="0"/>
              <a:buChar char="•"/>
            </a:pPr>
            <a:endParaRPr lang="en-US" sz="3600" dirty="0">
              <a:latin typeface="Times New Roman" panose="02020603050405020304" pitchFamily="18" charset="0"/>
              <a:cs typeface="Times New Roman" panose="02020603050405020304" pitchFamily="18" charset="0"/>
            </a:endParaRPr>
          </a:p>
          <a:p>
            <a:pPr marL="571500" indent="-571500">
              <a:buFont typeface="Arial" panose="020B0604020202020204" pitchFamily="34" charset="0"/>
              <a:buChar char="•"/>
            </a:pPr>
            <a:endParaRPr lang="en-US" sz="3600" dirty="0">
              <a:latin typeface="Times New Roman" panose="02020603050405020304" pitchFamily="18" charset="0"/>
              <a:cs typeface="Times New Roman" panose="02020603050405020304" pitchFamily="18" charset="0"/>
            </a:endParaRPr>
          </a:p>
          <a:p>
            <a:pPr marL="571500" indent="-571500">
              <a:buFont typeface="Arial" panose="020B0604020202020204" pitchFamily="34" charset="0"/>
              <a:buChar char="•"/>
            </a:pPr>
            <a:endParaRPr lang="en-US" sz="3600" dirty="0">
              <a:latin typeface="Times New Roman" panose="02020603050405020304" pitchFamily="18" charset="0"/>
              <a:cs typeface="Times New Roman" panose="02020603050405020304" pitchFamily="18" charset="0"/>
            </a:endParaRPr>
          </a:p>
        </p:txBody>
      </p:sp>
      <p:sp>
        <p:nvSpPr>
          <p:cNvPr id="138" name="TextBox 137">
            <a:extLst>
              <a:ext uri="{FF2B5EF4-FFF2-40B4-BE49-F238E27FC236}">
                <a16:creationId xmlns:a16="http://schemas.microsoft.com/office/drawing/2014/main" id="{9F2A8E71-B1C6-46A4-B1AD-FFB69E622C25}"/>
              </a:ext>
            </a:extLst>
          </p:cNvPr>
          <p:cNvSpPr txBox="1"/>
          <p:nvPr/>
        </p:nvSpPr>
        <p:spPr>
          <a:xfrm>
            <a:off x="23789051" y="29120579"/>
            <a:ext cx="16829916" cy="3416320"/>
          </a:xfrm>
          <a:prstGeom prst="rect">
            <a:avLst/>
          </a:prstGeom>
          <a:noFill/>
        </p:spPr>
        <p:txBody>
          <a:bodyPr wrap="square" rtlCol="0">
            <a:spAutoFit/>
          </a:bodyPr>
          <a:lstStyle/>
          <a:p>
            <a:pPr algn="ctr"/>
            <a:r>
              <a:rPr lang="en-US" sz="3600" b="1" u="sng" dirty="0">
                <a:latin typeface="Times New Roman" panose="02020603050405020304" pitchFamily="18" charset="0"/>
                <a:cs typeface="Times New Roman" panose="02020603050405020304" pitchFamily="18" charset="0"/>
              </a:rPr>
              <a:t>Future Directions: </a:t>
            </a:r>
          </a:p>
          <a:p>
            <a:pPr marL="571500" indent="-571500">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Continue to investigate MC/IC time series data.</a:t>
            </a:r>
          </a:p>
          <a:p>
            <a:pPr marL="571500" indent="-571500">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Compare common ions to MC/IC data.</a:t>
            </a:r>
          </a:p>
          <a:p>
            <a:pPr marL="571500" indent="-571500">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Utilize CO and CO</a:t>
            </a:r>
            <a:r>
              <a:rPr lang="en-US" sz="3600" baseline="-25000" dirty="0">
                <a:latin typeface="Times New Roman" panose="02020603050405020304" pitchFamily="18" charset="0"/>
                <a:cs typeface="Times New Roman" panose="02020603050405020304" pitchFamily="18" charset="0"/>
              </a:rPr>
              <a:t>2</a:t>
            </a:r>
            <a:r>
              <a:rPr lang="en-US" sz="3600" dirty="0">
                <a:latin typeface="Times New Roman" panose="02020603050405020304" pitchFamily="18" charset="0"/>
                <a:cs typeface="Times New Roman" panose="02020603050405020304" pitchFamily="18" charset="0"/>
              </a:rPr>
              <a:t> measurements to calculate Modified Combustion Efficiency (MCE.)</a:t>
            </a:r>
          </a:p>
          <a:p>
            <a:pPr marL="571500" indent="-571500">
              <a:buFont typeface="Arial" panose="020B0604020202020204" pitchFamily="34" charset="0"/>
              <a:buChar char="•"/>
            </a:pPr>
            <a:r>
              <a:rPr lang="en-US" sz="3600" dirty="0">
                <a:latin typeface="Times New Roman" panose="02020603050405020304" pitchFamily="18" charset="0"/>
                <a:cs typeface="Times New Roman" panose="02020603050405020304" pitchFamily="18" charset="0"/>
              </a:rPr>
              <a:t>Estimate age of smoke from meteorological data. </a:t>
            </a:r>
          </a:p>
        </p:txBody>
      </p:sp>
      <p:sp>
        <p:nvSpPr>
          <p:cNvPr id="145" name="TextBox 144">
            <a:extLst>
              <a:ext uri="{FF2B5EF4-FFF2-40B4-BE49-F238E27FC236}">
                <a16:creationId xmlns:a16="http://schemas.microsoft.com/office/drawing/2014/main" id="{3303491E-0B6F-4756-ABB5-617E6B715576}"/>
              </a:ext>
            </a:extLst>
          </p:cNvPr>
          <p:cNvSpPr txBox="1"/>
          <p:nvPr/>
        </p:nvSpPr>
        <p:spPr>
          <a:xfrm>
            <a:off x="17204608" y="25012365"/>
            <a:ext cx="6335463" cy="830997"/>
          </a:xfrm>
          <a:prstGeom prst="rect">
            <a:avLst/>
          </a:prstGeom>
          <a:noFill/>
        </p:spPr>
        <p:txBody>
          <a:bodyPr wrap="square" rtlCol="0">
            <a:spAutoFit/>
          </a:bodyPr>
          <a:lstStyle/>
          <a:p>
            <a:r>
              <a:rPr lang="en-US" sz="2400" b="1" u="sng" dirty="0">
                <a:latin typeface="Times New Roman" panose="02020603050405020304" pitchFamily="18" charset="0"/>
                <a:cs typeface="Times New Roman" panose="02020603050405020304" pitchFamily="18" charset="0"/>
              </a:rPr>
              <a:t>Figure 5</a:t>
            </a:r>
            <a:r>
              <a:rPr lang="en-US" sz="2400" dirty="0">
                <a:latin typeface="Times New Roman" panose="02020603050405020304" pitchFamily="18" charset="0"/>
                <a:cs typeface="Times New Roman" panose="02020603050405020304" pitchFamily="18" charset="0"/>
              </a:rPr>
              <a:t>: Progression of Rabbit Foot Fire growth from August 3</a:t>
            </a:r>
            <a:r>
              <a:rPr lang="en-US" sz="2400" baseline="30000" dirty="0">
                <a:latin typeface="Times New Roman" panose="02020603050405020304" pitchFamily="18" charset="0"/>
                <a:cs typeface="Times New Roman" panose="02020603050405020304" pitchFamily="18" charset="0"/>
              </a:rPr>
              <a:t>rd</a:t>
            </a:r>
            <a:r>
              <a:rPr lang="en-US" sz="2400" dirty="0">
                <a:latin typeface="Times New Roman" panose="02020603050405020304" pitchFamily="18" charset="0"/>
                <a:cs typeface="Times New Roman" panose="02020603050405020304" pitchFamily="18" charset="0"/>
              </a:rPr>
              <a:t>  – August 23</a:t>
            </a:r>
            <a:r>
              <a:rPr lang="en-US" sz="2400" baseline="30000" dirty="0">
                <a:latin typeface="Times New Roman" panose="02020603050405020304" pitchFamily="18" charset="0"/>
                <a:cs typeface="Times New Roman" panose="02020603050405020304" pitchFamily="18" charset="0"/>
              </a:rPr>
              <a:t>rd</a:t>
            </a:r>
            <a:r>
              <a:rPr lang="en-US" sz="2400" dirty="0">
                <a:latin typeface="Times New Roman" panose="02020603050405020304" pitchFamily="18" charset="0"/>
                <a:cs typeface="Times New Roman" panose="02020603050405020304" pitchFamily="18" charset="0"/>
              </a:rPr>
              <a:t> </a:t>
            </a:r>
          </a:p>
        </p:txBody>
      </p:sp>
      <p:grpSp>
        <p:nvGrpSpPr>
          <p:cNvPr id="149" name="Group 148">
            <a:extLst>
              <a:ext uri="{FF2B5EF4-FFF2-40B4-BE49-F238E27FC236}">
                <a16:creationId xmlns:a16="http://schemas.microsoft.com/office/drawing/2014/main" id="{5CD60875-A4F9-4232-BE06-919958135300}"/>
              </a:ext>
            </a:extLst>
          </p:cNvPr>
          <p:cNvGrpSpPr/>
          <p:nvPr/>
        </p:nvGrpSpPr>
        <p:grpSpPr>
          <a:xfrm>
            <a:off x="31828402" y="17980300"/>
            <a:ext cx="7708392" cy="4471416"/>
            <a:chOff x="32046241" y="17188667"/>
            <a:chExt cx="7708392" cy="4471416"/>
          </a:xfrm>
        </p:grpSpPr>
        <p:pic>
          <p:nvPicPr>
            <p:cNvPr id="147" name="Picture 146">
              <a:extLst>
                <a:ext uri="{FF2B5EF4-FFF2-40B4-BE49-F238E27FC236}">
                  <a16:creationId xmlns:a16="http://schemas.microsoft.com/office/drawing/2014/main" id="{BFED80C3-4A6A-4247-974C-9C00C0F959CE}"/>
                </a:ext>
              </a:extLst>
            </p:cNvPr>
            <p:cNvPicPr>
              <a:picLocks/>
            </p:cNvPicPr>
            <p:nvPr/>
          </p:nvPicPr>
          <p:blipFill>
            <a:blip r:embed="rId13"/>
            <a:stretch>
              <a:fillRect/>
            </a:stretch>
          </p:blipFill>
          <p:spPr>
            <a:xfrm>
              <a:off x="32046241" y="17188667"/>
              <a:ext cx="7708392" cy="4471416"/>
            </a:xfrm>
            <a:prstGeom prst="rect">
              <a:avLst/>
            </a:prstGeom>
          </p:spPr>
        </p:pic>
        <p:sp>
          <p:nvSpPr>
            <p:cNvPr id="148" name="Rectangle 147">
              <a:extLst>
                <a:ext uri="{FF2B5EF4-FFF2-40B4-BE49-F238E27FC236}">
                  <a16:creationId xmlns:a16="http://schemas.microsoft.com/office/drawing/2014/main" id="{86C105DC-B717-4D78-8C23-04A706DFC895}"/>
                </a:ext>
              </a:extLst>
            </p:cNvPr>
            <p:cNvSpPr/>
            <p:nvPr/>
          </p:nvSpPr>
          <p:spPr>
            <a:xfrm>
              <a:off x="37454305" y="19032073"/>
              <a:ext cx="1915634" cy="7151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51" name="Content Placeholder 7">
            <a:extLst>
              <a:ext uri="{FF2B5EF4-FFF2-40B4-BE49-F238E27FC236}">
                <a16:creationId xmlns:a16="http://schemas.microsoft.com/office/drawing/2014/main" id="{C419F318-8D23-4B30-A51B-34A1DA4E85AE}"/>
              </a:ext>
            </a:extLst>
          </p:cNvPr>
          <p:cNvPicPr>
            <a:picLocks noChangeAspect="1"/>
          </p:cNvPicPr>
          <p:nvPr/>
        </p:nvPicPr>
        <p:blipFill rotWithShape="1">
          <a:blip r:embed="rId14"/>
          <a:srcRect t="-40" r="13427" b="1"/>
          <a:stretch/>
        </p:blipFill>
        <p:spPr>
          <a:xfrm>
            <a:off x="9363935" y="17389631"/>
            <a:ext cx="7338337" cy="5959460"/>
          </a:xfrm>
          <a:prstGeom prst="rect">
            <a:avLst/>
          </a:prstGeom>
        </p:spPr>
      </p:pic>
      <p:grpSp>
        <p:nvGrpSpPr>
          <p:cNvPr id="8" name="Group 7">
            <a:extLst>
              <a:ext uri="{FF2B5EF4-FFF2-40B4-BE49-F238E27FC236}">
                <a16:creationId xmlns:a16="http://schemas.microsoft.com/office/drawing/2014/main" id="{1CFB0BED-F953-4829-A184-EA4D4DAD2880}"/>
              </a:ext>
            </a:extLst>
          </p:cNvPr>
          <p:cNvGrpSpPr/>
          <p:nvPr/>
        </p:nvGrpSpPr>
        <p:grpSpPr>
          <a:xfrm>
            <a:off x="17155245" y="18831229"/>
            <a:ext cx="6335462" cy="5777393"/>
            <a:chOff x="17040975" y="19804922"/>
            <a:chExt cx="6197233" cy="5347445"/>
          </a:xfrm>
        </p:grpSpPr>
        <p:pic>
          <p:nvPicPr>
            <p:cNvPr id="6" name="Picture 5">
              <a:extLst>
                <a:ext uri="{FF2B5EF4-FFF2-40B4-BE49-F238E27FC236}">
                  <a16:creationId xmlns:a16="http://schemas.microsoft.com/office/drawing/2014/main" id="{0203D2C0-DA50-4915-A7BA-A242D12F1C1D}"/>
                </a:ext>
              </a:extLst>
            </p:cNvPr>
            <p:cNvPicPr>
              <a:picLocks noChangeAspect="1"/>
            </p:cNvPicPr>
            <p:nvPr/>
          </p:nvPicPr>
          <p:blipFill>
            <a:blip r:embed="rId15"/>
            <a:stretch>
              <a:fillRect/>
            </a:stretch>
          </p:blipFill>
          <p:spPr>
            <a:xfrm>
              <a:off x="17040975" y="19804922"/>
              <a:ext cx="6197233" cy="5347445"/>
            </a:xfrm>
            <a:prstGeom prst="rect">
              <a:avLst/>
            </a:prstGeom>
          </p:spPr>
        </p:pic>
        <p:pic>
          <p:nvPicPr>
            <p:cNvPr id="4" name="Picture 3">
              <a:extLst>
                <a:ext uri="{FF2B5EF4-FFF2-40B4-BE49-F238E27FC236}">
                  <a16:creationId xmlns:a16="http://schemas.microsoft.com/office/drawing/2014/main" id="{CD1D6653-C79B-42D0-AAFF-01B4DFEC5448}"/>
                </a:ext>
              </a:extLst>
            </p:cNvPr>
            <p:cNvPicPr>
              <a:picLocks noChangeAspect="1"/>
            </p:cNvPicPr>
            <p:nvPr/>
          </p:nvPicPr>
          <p:blipFill>
            <a:blip r:embed="rId16"/>
            <a:stretch>
              <a:fillRect/>
            </a:stretch>
          </p:blipFill>
          <p:spPr>
            <a:xfrm>
              <a:off x="17150277" y="19876269"/>
              <a:ext cx="2406623" cy="2704639"/>
            </a:xfrm>
            <a:prstGeom prst="rect">
              <a:avLst/>
            </a:prstGeom>
          </p:spPr>
        </p:pic>
      </p:grpSp>
      <p:sp>
        <p:nvSpPr>
          <p:cNvPr id="9" name="Star: 5 Points 8">
            <a:extLst>
              <a:ext uri="{FF2B5EF4-FFF2-40B4-BE49-F238E27FC236}">
                <a16:creationId xmlns:a16="http://schemas.microsoft.com/office/drawing/2014/main" id="{41312932-50C7-4B13-979B-39D9750F094C}"/>
              </a:ext>
            </a:extLst>
          </p:cNvPr>
          <p:cNvSpPr/>
          <p:nvPr/>
        </p:nvSpPr>
        <p:spPr>
          <a:xfrm>
            <a:off x="12796903" y="18932318"/>
            <a:ext cx="472399" cy="453390"/>
          </a:xfrm>
          <a:prstGeom prst="star5">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8139269F-2E98-4F02-AEFD-DE8B20066BE1}"/>
              </a:ext>
            </a:extLst>
          </p:cNvPr>
          <p:cNvPicPr>
            <a:picLocks/>
          </p:cNvPicPr>
          <p:nvPr/>
        </p:nvPicPr>
        <p:blipFill>
          <a:blip r:embed="rId17"/>
          <a:stretch>
            <a:fillRect/>
          </a:stretch>
        </p:blipFill>
        <p:spPr>
          <a:xfrm>
            <a:off x="23789051" y="5514310"/>
            <a:ext cx="7708392" cy="4471416"/>
          </a:xfrm>
          <a:prstGeom prst="rect">
            <a:avLst/>
          </a:prstGeom>
        </p:spPr>
      </p:pic>
      <p:sp>
        <p:nvSpPr>
          <p:cNvPr id="58" name="TextBox 57">
            <a:extLst>
              <a:ext uri="{FF2B5EF4-FFF2-40B4-BE49-F238E27FC236}">
                <a16:creationId xmlns:a16="http://schemas.microsoft.com/office/drawing/2014/main" id="{6A7741D9-1C63-4898-A09D-25CE6A288259}"/>
              </a:ext>
            </a:extLst>
          </p:cNvPr>
          <p:cNvSpPr txBox="1"/>
          <p:nvPr/>
        </p:nvSpPr>
        <p:spPr>
          <a:xfrm>
            <a:off x="10497300" y="9949408"/>
            <a:ext cx="12400684" cy="461665"/>
          </a:xfrm>
          <a:prstGeom prst="rect">
            <a:avLst/>
          </a:prstGeom>
          <a:noFill/>
        </p:spPr>
        <p:txBody>
          <a:bodyPr wrap="square" rtlCol="0">
            <a:spAutoFit/>
          </a:bodyPr>
          <a:lstStyle/>
          <a:p>
            <a:r>
              <a:rPr lang="en-US" sz="2400" b="1" u="sng" dirty="0">
                <a:latin typeface="Times New Roman" panose="02020603050405020304" pitchFamily="18" charset="0"/>
                <a:cs typeface="Times New Roman" panose="02020603050405020304" pitchFamily="18" charset="0"/>
              </a:rPr>
              <a:t>Figure 1</a:t>
            </a:r>
            <a:r>
              <a:rPr lang="en-US" sz="2400" dirty="0">
                <a:latin typeface="Times New Roman" panose="02020603050405020304" pitchFamily="18" charset="0"/>
                <a:cs typeface="Times New Roman" panose="02020603050405020304" pitchFamily="18" charset="0"/>
              </a:rPr>
              <a:t>: Important reactions involving reactive nitrogen species in day and night time settings</a:t>
            </a:r>
          </a:p>
        </p:txBody>
      </p:sp>
      <p:pic>
        <p:nvPicPr>
          <p:cNvPr id="59" name="Picture 58">
            <a:extLst>
              <a:ext uri="{FF2B5EF4-FFF2-40B4-BE49-F238E27FC236}">
                <a16:creationId xmlns:a16="http://schemas.microsoft.com/office/drawing/2014/main" id="{1D9F180D-5242-4757-9195-DCA7EC664252}"/>
              </a:ext>
            </a:extLst>
          </p:cNvPr>
          <p:cNvPicPr>
            <a:picLocks/>
          </p:cNvPicPr>
          <p:nvPr/>
        </p:nvPicPr>
        <p:blipFill>
          <a:blip r:embed="rId18"/>
          <a:stretch>
            <a:fillRect/>
          </a:stretch>
        </p:blipFill>
        <p:spPr>
          <a:xfrm>
            <a:off x="10599877" y="5509891"/>
            <a:ext cx="6231257" cy="4044818"/>
          </a:xfrm>
          <a:prstGeom prst="rect">
            <a:avLst/>
          </a:prstGeom>
          <a:solidFill>
            <a:schemeClr val="bg1"/>
          </a:solidFill>
        </p:spPr>
      </p:pic>
      <p:pic>
        <p:nvPicPr>
          <p:cNvPr id="60" name="Picture 59">
            <a:extLst>
              <a:ext uri="{FF2B5EF4-FFF2-40B4-BE49-F238E27FC236}">
                <a16:creationId xmlns:a16="http://schemas.microsoft.com/office/drawing/2014/main" id="{02724FB5-6EEA-4F56-98B3-2B28FC813C05}"/>
              </a:ext>
            </a:extLst>
          </p:cNvPr>
          <p:cNvPicPr>
            <a:picLocks noChangeAspect="1"/>
          </p:cNvPicPr>
          <p:nvPr/>
        </p:nvPicPr>
        <p:blipFill>
          <a:blip r:embed="rId19"/>
          <a:stretch>
            <a:fillRect/>
          </a:stretch>
        </p:blipFill>
        <p:spPr>
          <a:xfrm>
            <a:off x="16864998" y="5509892"/>
            <a:ext cx="6264794" cy="4046636"/>
          </a:xfrm>
          <a:prstGeom prst="rect">
            <a:avLst/>
          </a:prstGeom>
          <a:solidFill>
            <a:schemeClr val="bg1"/>
          </a:solidFill>
        </p:spPr>
      </p:pic>
      <p:pic>
        <p:nvPicPr>
          <p:cNvPr id="52" name="Picture 51">
            <a:extLst>
              <a:ext uri="{FF2B5EF4-FFF2-40B4-BE49-F238E27FC236}">
                <a16:creationId xmlns:a16="http://schemas.microsoft.com/office/drawing/2014/main" id="{2C8EDC7A-9BE7-42E6-AAE3-720252016E18}"/>
              </a:ext>
            </a:extLst>
          </p:cNvPr>
          <p:cNvPicPr>
            <a:picLocks noChangeAspect="1"/>
          </p:cNvPicPr>
          <p:nvPr/>
        </p:nvPicPr>
        <p:blipFill rotWithShape="1">
          <a:blip r:embed="rId20"/>
          <a:srcRect t="15145" b="17983"/>
          <a:stretch/>
        </p:blipFill>
        <p:spPr>
          <a:xfrm>
            <a:off x="1275809" y="25659286"/>
            <a:ext cx="6398619" cy="5780617"/>
          </a:xfrm>
          <a:prstGeom prst="rect">
            <a:avLst/>
          </a:prstGeom>
        </p:spPr>
      </p:pic>
      <p:sp>
        <p:nvSpPr>
          <p:cNvPr id="53" name="TextBox 52">
            <a:extLst>
              <a:ext uri="{FF2B5EF4-FFF2-40B4-BE49-F238E27FC236}">
                <a16:creationId xmlns:a16="http://schemas.microsoft.com/office/drawing/2014/main" id="{A2210C33-BFE7-4E55-866C-40B6B66B3D8F}"/>
              </a:ext>
            </a:extLst>
          </p:cNvPr>
          <p:cNvSpPr txBox="1"/>
          <p:nvPr/>
        </p:nvSpPr>
        <p:spPr>
          <a:xfrm>
            <a:off x="1117139" y="31517445"/>
            <a:ext cx="6161044" cy="1200329"/>
          </a:xfrm>
          <a:prstGeom prst="rect">
            <a:avLst/>
          </a:prstGeom>
          <a:solidFill>
            <a:schemeClr val="bg1"/>
          </a:solidFill>
          <a:ln>
            <a:solidFill>
              <a:schemeClr val="bg1"/>
            </a:solidFill>
          </a:ln>
        </p:spPr>
        <p:txBody>
          <a:bodyPr wrap="square" rtlCol="0">
            <a:spAutoFit/>
          </a:bodyPr>
          <a:lstStyle/>
          <a:p>
            <a:r>
              <a:rPr lang="en-US" sz="2400" b="1" u="sng" dirty="0">
                <a:latin typeface="Times New Roman" panose="02020603050405020304" pitchFamily="18" charset="0"/>
                <a:cs typeface="Times New Roman" panose="02020603050405020304" pitchFamily="18" charset="0"/>
              </a:rPr>
              <a:t>Figure 3</a:t>
            </a:r>
            <a:r>
              <a:rPr lang="en-US" sz="2400" b="1"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NOAA Mobile Lab at Spike Camp taking mobile measurements ~3.2 km from the Rabbit Foot Fire. </a:t>
            </a:r>
          </a:p>
        </p:txBody>
      </p:sp>
      <p:sp>
        <p:nvSpPr>
          <p:cNvPr id="55" name="TextBox 54">
            <a:extLst>
              <a:ext uri="{FF2B5EF4-FFF2-40B4-BE49-F238E27FC236}">
                <a16:creationId xmlns:a16="http://schemas.microsoft.com/office/drawing/2014/main" id="{42A8E038-3BBD-454F-A42D-27B7AEC45763}"/>
              </a:ext>
            </a:extLst>
          </p:cNvPr>
          <p:cNvSpPr txBox="1"/>
          <p:nvPr/>
        </p:nvSpPr>
        <p:spPr>
          <a:xfrm>
            <a:off x="17056903" y="30424761"/>
            <a:ext cx="6161044" cy="1569660"/>
          </a:xfrm>
          <a:prstGeom prst="rect">
            <a:avLst/>
          </a:prstGeom>
          <a:noFill/>
        </p:spPr>
        <p:txBody>
          <a:bodyPr wrap="square" rtlCol="0">
            <a:spAutoFit/>
          </a:bodyPr>
          <a:lstStyle/>
          <a:p>
            <a:r>
              <a:rPr lang="en-US" sz="2400" b="1" u="sng" dirty="0">
                <a:latin typeface="Times New Roman" panose="02020603050405020304" pitchFamily="18" charset="0"/>
                <a:cs typeface="Times New Roman" panose="02020603050405020304" pitchFamily="18" charset="0"/>
              </a:rPr>
              <a:t>Figure 6</a:t>
            </a: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Ratio of HONO/HNO</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for burn #6 and #7 of FIREX 2016, peaks 12 minutes into the burn time ~ 93 before rapidly dropping to a ratio ~25.</a:t>
            </a:r>
          </a:p>
        </p:txBody>
      </p:sp>
      <p:pic>
        <p:nvPicPr>
          <p:cNvPr id="11" name="Picture 10">
            <a:extLst>
              <a:ext uri="{FF2B5EF4-FFF2-40B4-BE49-F238E27FC236}">
                <a16:creationId xmlns:a16="http://schemas.microsoft.com/office/drawing/2014/main" id="{51DF90AE-39EC-4A59-B67B-4103232EA2BE}"/>
              </a:ext>
            </a:extLst>
          </p:cNvPr>
          <p:cNvPicPr>
            <a:picLocks noChangeAspect="1"/>
          </p:cNvPicPr>
          <p:nvPr/>
        </p:nvPicPr>
        <p:blipFill>
          <a:blip r:embed="rId21"/>
          <a:stretch>
            <a:fillRect/>
          </a:stretch>
        </p:blipFill>
        <p:spPr>
          <a:xfrm>
            <a:off x="16925633" y="26247105"/>
            <a:ext cx="6625708" cy="3975425"/>
          </a:xfrm>
          <a:prstGeom prst="rect">
            <a:avLst/>
          </a:prstGeom>
        </p:spPr>
      </p:pic>
      <p:grpSp>
        <p:nvGrpSpPr>
          <p:cNvPr id="14" name="Group 13">
            <a:extLst>
              <a:ext uri="{FF2B5EF4-FFF2-40B4-BE49-F238E27FC236}">
                <a16:creationId xmlns:a16="http://schemas.microsoft.com/office/drawing/2014/main" id="{0F1C8728-E8E5-4492-8307-0DECF95B1EC9}"/>
              </a:ext>
            </a:extLst>
          </p:cNvPr>
          <p:cNvGrpSpPr/>
          <p:nvPr/>
        </p:nvGrpSpPr>
        <p:grpSpPr>
          <a:xfrm>
            <a:off x="23676966" y="11911535"/>
            <a:ext cx="7708392" cy="4471416"/>
            <a:chOff x="23676966" y="11911535"/>
            <a:chExt cx="7708392" cy="4471416"/>
          </a:xfrm>
        </p:grpSpPr>
        <p:pic>
          <p:nvPicPr>
            <p:cNvPr id="114" name="Picture 113">
              <a:extLst>
                <a:ext uri="{FF2B5EF4-FFF2-40B4-BE49-F238E27FC236}">
                  <a16:creationId xmlns:a16="http://schemas.microsoft.com/office/drawing/2014/main" id="{56362F5C-F883-4AD2-88BE-07324056F477}"/>
                </a:ext>
              </a:extLst>
            </p:cNvPr>
            <p:cNvPicPr>
              <a:picLocks noChangeAspect="1"/>
            </p:cNvPicPr>
            <p:nvPr/>
          </p:nvPicPr>
          <p:blipFill rotWithShape="1">
            <a:blip r:embed="rId22"/>
            <a:srcRect l="4603"/>
            <a:stretch/>
          </p:blipFill>
          <p:spPr>
            <a:xfrm>
              <a:off x="23676966" y="11911535"/>
              <a:ext cx="7708392" cy="4471416"/>
            </a:xfrm>
            <a:prstGeom prst="rect">
              <a:avLst/>
            </a:prstGeom>
          </p:spPr>
        </p:pic>
        <p:sp>
          <p:nvSpPr>
            <p:cNvPr id="13" name="TextBox 12">
              <a:extLst>
                <a:ext uri="{FF2B5EF4-FFF2-40B4-BE49-F238E27FC236}">
                  <a16:creationId xmlns:a16="http://schemas.microsoft.com/office/drawing/2014/main" id="{D2406A58-204B-4F79-BF1C-A77D543B9035}"/>
                </a:ext>
              </a:extLst>
            </p:cNvPr>
            <p:cNvSpPr txBox="1"/>
            <p:nvPr/>
          </p:nvSpPr>
          <p:spPr>
            <a:xfrm>
              <a:off x="25491241" y="12344278"/>
              <a:ext cx="1549653" cy="400110"/>
            </a:xfrm>
            <a:prstGeom prst="rect">
              <a:avLst/>
            </a:prstGeom>
            <a:noFill/>
          </p:spPr>
          <p:txBody>
            <a:bodyPr wrap="square" rtlCol="0">
              <a:spAutoFit/>
            </a:bodyPr>
            <a:lstStyle/>
            <a:p>
              <a:r>
                <a:rPr lang="en-US" sz="2000" b="1" dirty="0" err="1">
                  <a:latin typeface="Helvetica" panose="020B0604020202020204" pitchFamily="34" charset="0"/>
                  <a:cs typeface="Helvetica" panose="020B0604020202020204" pitchFamily="34" charset="0"/>
                </a:rPr>
                <a:t>pptv</a:t>
              </a:r>
              <a:endParaRPr lang="en-US" sz="2000" b="1" dirty="0">
                <a:latin typeface="Helvetica" panose="020B0604020202020204" pitchFamily="34" charset="0"/>
                <a:cs typeface="Helvetica" panose="020B0604020202020204" pitchFamily="34" charset="0"/>
              </a:endParaRPr>
            </a:p>
          </p:txBody>
        </p:sp>
        <p:sp>
          <p:nvSpPr>
            <p:cNvPr id="63" name="TextBox 62">
              <a:extLst>
                <a:ext uri="{FF2B5EF4-FFF2-40B4-BE49-F238E27FC236}">
                  <a16:creationId xmlns:a16="http://schemas.microsoft.com/office/drawing/2014/main" id="{DA8A87DE-F08E-450C-899C-3A8E0487368F}"/>
                </a:ext>
              </a:extLst>
            </p:cNvPr>
            <p:cNvSpPr txBox="1"/>
            <p:nvPr/>
          </p:nvSpPr>
          <p:spPr>
            <a:xfrm>
              <a:off x="25491240" y="12631327"/>
              <a:ext cx="1549653" cy="400110"/>
            </a:xfrm>
            <a:prstGeom prst="rect">
              <a:avLst/>
            </a:prstGeom>
            <a:noFill/>
          </p:spPr>
          <p:txBody>
            <a:bodyPr wrap="square" rtlCol="0">
              <a:spAutoFit/>
            </a:bodyPr>
            <a:lstStyle/>
            <a:p>
              <a:r>
                <a:rPr lang="en-US" sz="2000" b="1" dirty="0" err="1">
                  <a:latin typeface="Helvetica" panose="020B0604020202020204" pitchFamily="34" charset="0"/>
                  <a:cs typeface="Helvetica" panose="020B0604020202020204" pitchFamily="34" charset="0"/>
                </a:rPr>
                <a:t>pptv</a:t>
              </a:r>
              <a:endParaRPr lang="en-US" sz="2000" b="1" dirty="0">
                <a:latin typeface="Helvetica" panose="020B0604020202020204" pitchFamily="34" charset="0"/>
                <a:cs typeface="Helvetica" panose="020B0604020202020204" pitchFamily="34" charset="0"/>
              </a:endParaRPr>
            </a:p>
          </p:txBody>
        </p:sp>
      </p:grpSp>
      <p:grpSp>
        <p:nvGrpSpPr>
          <p:cNvPr id="21" name="Group 20">
            <a:extLst>
              <a:ext uri="{FF2B5EF4-FFF2-40B4-BE49-F238E27FC236}">
                <a16:creationId xmlns:a16="http://schemas.microsoft.com/office/drawing/2014/main" id="{3C46F17C-CB16-4D54-958F-D26F0C5D87DD}"/>
              </a:ext>
            </a:extLst>
          </p:cNvPr>
          <p:cNvGrpSpPr/>
          <p:nvPr/>
        </p:nvGrpSpPr>
        <p:grpSpPr>
          <a:xfrm>
            <a:off x="23789051" y="17980300"/>
            <a:ext cx="7708392" cy="4471416"/>
            <a:chOff x="23789051" y="17980300"/>
            <a:chExt cx="7708392" cy="4471416"/>
          </a:xfrm>
        </p:grpSpPr>
        <p:pic>
          <p:nvPicPr>
            <p:cNvPr id="119" name="Picture 118">
              <a:extLst>
                <a:ext uri="{FF2B5EF4-FFF2-40B4-BE49-F238E27FC236}">
                  <a16:creationId xmlns:a16="http://schemas.microsoft.com/office/drawing/2014/main" id="{C9363C0E-1AD0-4439-BA47-876BAE797589}"/>
                </a:ext>
              </a:extLst>
            </p:cNvPr>
            <p:cNvPicPr>
              <a:picLocks/>
            </p:cNvPicPr>
            <p:nvPr/>
          </p:nvPicPr>
          <p:blipFill rotWithShape="1">
            <a:blip r:embed="rId23"/>
            <a:srcRect l="4715"/>
            <a:stretch/>
          </p:blipFill>
          <p:spPr>
            <a:xfrm>
              <a:off x="23789051" y="17980300"/>
              <a:ext cx="7708392" cy="4471416"/>
            </a:xfrm>
            <a:prstGeom prst="rect">
              <a:avLst/>
            </a:prstGeom>
          </p:spPr>
        </p:pic>
        <p:sp>
          <p:nvSpPr>
            <p:cNvPr id="123" name="TextBox 122">
              <a:extLst>
                <a:ext uri="{FF2B5EF4-FFF2-40B4-BE49-F238E27FC236}">
                  <a16:creationId xmlns:a16="http://schemas.microsoft.com/office/drawing/2014/main" id="{E99AC927-FB1C-4242-856B-CDF59B989C2F}"/>
                </a:ext>
              </a:extLst>
            </p:cNvPr>
            <p:cNvSpPr txBox="1"/>
            <p:nvPr/>
          </p:nvSpPr>
          <p:spPr>
            <a:xfrm>
              <a:off x="24918477" y="19088606"/>
              <a:ext cx="1776543" cy="461665"/>
            </a:xfrm>
            <a:prstGeom prst="rect">
              <a:avLst/>
            </a:prstGeom>
            <a:solidFill>
              <a:schemeClr val="bg1"/>
            </a:solidFill>
          </p:spPr>
          <p:txBody>
            <a:bodyPr wrap="square" rtlCol="0">
              <a:spAutoFit/>
            </a:bodyPr>
            <a:lstStyle/>
            <a:p>
              <a:r>
                <a:rPr lang="en-US" sz="2400" b="1" dirty="0">
                  <a:latin typeface="Helvetica" pitchFamily="34" charset="0"/>
                  <a:cs typeface="Times New Roman" panose="02020603050405020304" pitchFamily="18" charset="0"/>
                </a:rPr>
                <a:t>HNO</a:t>
              </a:r>
              <a:r>
                <a:rPr lang="en-US" sz="2400" b="1" baseline="-25000" dirty="0">
                  <a:latin typeface="Helvetica" pitchFamily="34" charset="0"/>
                  <a:cs typeface="Times New Roman" panose="02020603050405020304" pitchFamily="18" charset="0"/>
                </a:rPr>
                <a:t>3 </a:t>
              </a:r>
              <a:r>
                <a:rPr lang="en-US" sz="2400" b="1" dirty="0" err="1">
                  <a:latin typeface="Helvetica" pitchFamily="34" charset="0"/>
                  <a:cs typeface="Times New Roman" panose="02020603050405020304" pitchFamily="18" charset="0"/>
                </a:rPr>
                <a:t>pptv</a:t>
              </a:r>
              <a:endParaRPr lang="en-US" sz="2400" b="1" dirty="0">
                <a:latin typeface="Helvetica" pitchFamily="34" charset="0"/>
                <a:cs typeface="Times New Roman" panose="02020603050405020304" pitchFamily="18" charset="0"/>
              </a:endParaRPr>
            </a:p>
          </p:txBody>
        </p:sp>
        <p:sp>
          <p:nvSpPr>
            <p:cNvPr id="17" name="Rectangle 16">
              <a:extLst>
                <a:ext uri="{FF2B5EF4-FFF2-40B4-BE49-F238E27FC236}">
                  <a16:creationId xmlns:a16="http://schemas.microsoft.com/office/drawing/2014/main" id="{2BABFBDA-51C8-42A0-AE06-8B7F7CA3FF0A}"/>
                </a:ext>
              </a:extLst>
            </p:cNvPr>
            <p:cNvSpPr/>
            <p:nvPr/>
          </p:nvSpPr>
          <p:spPr>
            <a:xfrm>
              <a:off x="24907399" y="18616105"/>
              <a:ext cx="1814920" cy="461665"/>
            </a:xfrm>
            <a:prstGeom prst="rect">
              <a:avLst/>
            </a:prstGeom>
            <a:solidFill>
              <a:schemeClr val="bg1"/>
            </a:solidFill>
          </p:spPr>
          <p:txBody>
            <a:bodyPr wrap="none">
              <a:spAutoFit/>
            </a:bodyPr>
            <a:lstStyle/>
            <a:p>
              <a:pPr lvl="0"/>
              <a:r>
                <a:rPr lang="en-US" sz="2400" b="1" dirty="0">
                  <a:solidFill>
                    <a:prstClr val="black"/>
                  </a:solidFill>
                  <a:latin typeface="Helvetica" pitchFamily="34" charset="0"/>
                  <a:cs typeface="Times New Roman" panose="02020603050405020304" pitchFamily="18" charset="0"/>
                </a:rPr>
                <a:t>HONO</a:t>
              </a:r>
              <a:r>
                <a:rPr lang="en-US" sz="2400" b="1" baseline="-25000" dirty="0">
                  <a:solidFill>
                    <a:prstClr val="black"/>
                  </a:solidFill>
                  <a:latin typeface="Helvetica" pitchFamily="34" charset="0"/>
                  <a:cs typeface="Times New Roman" panose="02020603050405020304" pitchFamily="18" charset="0"/>
                </a:rPr>
                <a:t> </a:t>
              </a:r>
              <a:r>
                <a:rPr lang="en-US" sz="2400" b="1" dirty="0" err="1">
                  <a:solidFill>
                    <a:prstClr val="black"/>
                  </a:solidFill>
                  <a:latin typeface="Helvetica" pitchFamily="34" charset="0"/>
                  <a:cs typeface="Times New Roman" panose="02020603050405020304" pitchFamily="18" charset="0"/>
                </a:rPr>
                <a:t>pptv</a:t>
              </a:r>
              <a:endParaRPr lang="en-US" sz="2400" b="1" dirty="0">
                <a:solidFill>
                  <a:prstClr val="black"/>
                </a:solidFill>
                <a:latin typeface="Helvetica" pitchFamily="34" charset="0"/>
                <a:cs typeface="Times New Roman" panose="02020603050405020304" pitchFamily="18" charset="0"/>
              </a:endParaRPr>
            </a:p>
          </p:txBody>
        </p:sp>
      </p:grpSp>
      <p:pic>
        <p:nvPicPr>
          <p:cNvPr id="22" name="Picture 21">
            <a:extLst>
              <a:ext uri="{FF2B5EF4-FFF2-40B4-BE49-F238E27FC236}">
                <a16:creationId xmlns:a16="http://schemas.microsoft.com/office/drawing/2014/main" id="{9ACD36C4-317F-4569-8AF2-C3CBEF148C55}"/>
              </a:ext>
            </a:extLst>
          </p:cNvPr>
          <p:cNvPicPr>
            <a:picLocks noChangeAspect="1"/>
          </p:cNvPicPr>
          <p:nvPr/>
        </p:nvPicPr>
        <p:blipFill>
          <a:blip r:embed="rId24"/>
          <a:stretch>
            <a:fillRect/>
          </a:stretch>
        </p:blipFill>
        <p:spPr>
          <a:xfrm>
            <a:off x="31725166" y="11923592"/>
            <a:ext cx="7708392" cy="4471416"/>
          </a:xfrm>
          <a:prstGeom prst="rect">
            <a:avLst/>
          </a:prstGeom>
        </p:spPr>
      </p:pic>
    </p:spTree>
    <p:extLst>
      <p:ext uri="{BB962C8B-B14F-4D97-AF65-F5344CB8AC3E}">
        <p14:creationId xmlns:p14="http://schemas.microsoft.com/office/powerpoint/2010/main" val="263417813"/>
      </p:ext>
    </p:extLst>
  </p:cSld>
  <p:clrMapOvr>
    <a:masterClrMapping/>
  </p:clrMapOvr>
</p:sld>
</file>

<file path=ppt/theme/theme1.xml><?xml version="1.0" encoding="utf-8"?>
<a:theme xmlns:a="http://schemas.openxmlformats.org/drawingml/2006/main" name="PosterPresentations.com-36x72-Template-V2b">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sz="1400" dirty="0">
            <a:latin typeface="Times New Roman" panose="02020603050405020304" pitchFamily="18" charset="0"/>
            <a:cs typeface="Times New Roman" panose="02020603050405020304" pitchFamily="18" charset="0"/>
          </a:defRPr>
        </a:defPPr>
      </a:lstStyle>
    </a:tx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PosterPresentations.com-36x72-Template-V2b</Template>
  <TotalTime>11438</TotalTime>
  <Words>1002</Words>
  <Application>Microsoft Office PowerPoint</Application>
  <PresentationFormat>Custom</PresentationFormat>
  <Paragraphs>54</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Helvetica</vt:lpstr>
      <vt:lpstr>Times New Roman</vt:lpstr>
      <vt:lpstr>Trebuchet MS</vt:lpstr>
      <vt:lpstr>PosterPresentations.com-36x72-Template-V2b</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PosterPresentations.com - 510.649.3001</dc:creator>
  <cp:lastModifiedBy>Hannah Munro</cp:lastModifiedBy>
  <cp:revision>201</cp:revision>
  <dcterms:created xsi:type="dcterms:W3CDTF">2011-04-21T17:12:27Z</dcterms:created>
  <dcterms:modified xsi:type="dcterms:W3CDTF">2019-01-04T20:59:52Z</dcterms:modified>
</cp:coreProperties>
</file>