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63" r:id="rId2"/>
  </p:sldIdLst>
  <p:sldSz cx="43891200" cy="32918400"/>
  <p:notesSz cx="31954788" cy="50149125"/>
  <p:custDataLst>
    <p:tags r:id="rId5"/>
  </p:custDataLst>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9968">
          <p15:clr>
            <a:srgbClr val="A4A3A4"/>
          </p15:clr>
        </p15:guide>
        <p15:guide id="2" orient="horz" pos="5632">
          <p15:clr>
            <a:srgbClr val="A4A3A4"/>
          </p15:clr>
        </p15:guide>
        <p15:guide id="3" orient="horz" pos="3533">
          <p15:clr>
            <a:srgbClr val="A4A3A4"/>
          </p15:clr>
        </p15:guide>
        <p15:guide id="4" orient="horz" pos="6246">
          <p15:clr>
            <a:srgbClr val="A4A3A4"/>
          </p15:clr>
        </p15:guide>
        <p15:guide id="5" pos="720">
          <p15:clr>
            <a:srgbClr val="A4A3A4"/>
          </p15:clr>
        </p15:guide>
        <p15:guide id="6" pos="6912">
          <p15:clr>
            <a:srgbClr val="A4A3A4"/>
          </p15:clr>
        </p15:guide>
        <p15:guide id="7" pos="7392">
          <p15:clr>
            <a:srgbClr val="A4A3A4"/>
          </p15:clr>
        </p15:guide>
        <p15:guide id="8" pos="13584">
          <p15:clr>
            <a:srgbClr val="A4A3A4"/>
          </p15:clr>
        </p15:guide>
        <p15:guide id="9" pos="14064">
          <p15:clr>
            <a:srgbClr val="A4A3A4"/>
          </p15:clr>
        </p15:guide>
        <p15:guide id="10" pos="20256">
          <p15:clr>
            <a:srgbClr val="A4A3A4"/>
          </p15:clr>
        </p15:guide>
        <p15:guide id="11" pos="20736">
          <p15:clr>
            <a:srgbClr val="A4A3A4"/>
          </p15:clr>
        </p15:guide>
        <p15:guide id="12" pos="26928">
          <p15:clr>
            <a:srgbClr val="A4A3A4"/>
          </p15:clr>
        </p15:guide>
      </p15:sldGuideLst>
    </p:ext>
    <p:ext uri="{2D200454-40CA-4A62-9FC3-DE9A4176ACB9}">
      <p15:notesGuideLst xmlns:p15="http://schemas.microsoft.com/office/powerpoint/2012/main">
        <p15:guide id="1" orient="horz" pos="15795">
          <p15:clr>
            <a:srgbClr val="A4A3A4"/>
          </p15:clr>
        </p15:guide>
        <p15:guide id="2" pos="1006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99"/>
    <a:srgbClr val="006699"/>
    <a:srgbClr val="003399"/>
    <a:srgbClr val="006600"/>
    <a:srgbClr val="8602AA"/>
    <a:srgbClr val="29123A"/>
    <a:srgbClr val="EAEAEA"/>
    <a:srgbClr val="EEEEEE"/>
    <a:srgbClr val="CC3300"/>
    <a:srgbClr val="0094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60" autoAdjust="0"/>
  </p:normalViewPr>
  <p:slideViewPr>
    <p:cSldViewPr>
      <p:cViewPr>
        <p:scale>
          <a:sx n="20" d="100"/>
          <a:sy n="20" d="100"/>
        </p:scale>
        <p:origin x="1435" y="10"/>
      </p:cViewPr>
      <p:guideLst>
        <p:guide orient="horz" pos="19968"/>
        <p:guide orient="horz" pos="5632"/>
        <p:guide orient="horz" pos="3533"/>
        <p:guide orient="horz" pos="6246"/>
        <p:guide pos="720"/>
        <p:guide pos="6912"/>
        <p:guide pos="7392"/>
        <p:guide pos="13584"/>
        <p:guide pos="14064"/>
        <p:guide pos="20256"/>
        <p:guide pos="20736"/>
        <p:guide pos="269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notesViewPr>
    <p:cSldViewPr>
      <p:cViewPr varScale="1">
        <p:scale>
          <a:sx n="54" d="100"/>
          <a:sy n="54" d="100"/>
        </p:scale>
        <p:origin x="-1782" y="-84"/>
      </p:cViewPr>
      <p:guideLst>
        <p:guide orient="horz" pos="15795"/>
        <p:guide pos="1006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tags" Target="tags/tag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4099" name="Rectangle 3"/>
          <p:cNvSpPr>
            <a:spLocks noGrp="1" noChangeArrowheads="1"/>
          </p:cNvSpPr>
          <p:nvPr>
            <p:ph type="dt" sz="quarter"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algn="r" defTabSz="4508500">
              <a:defRPr sz="6000"/>
            </a:lvl1pPr>
          </a:lstStyle>
          <a:p>
            <a:pPr>
              <a:defRPr/>
            </a:pPr>
            <a:endParaRPr lang="en-AU" dirty="0"/>
          </a:p>
        </p:txBody>
      </p:sp>
      <p:sp>
        <p:nvSpPr>
          <p:cNvPr id="4100" name="Rectangle 4"/>
          <p:cNvSpPr>
            <a:spLocks noGrp="1" noChangeArrowheads="1"/>
          </p:cNvSpPr>
          <p:nvPr>
            <p:ph type="ftr" sz="quarter" idx="2"/>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4101" name="Rectangle 5"/>
          <p:cNvSpPr>
            <a:spLocks noGrp="1" noChangeArrowheads="1"/>
          </p:cNvSpPr>
          <p:nvPr>
            <p:ph type="sldNum" sz="quarter" idx="3"/>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algn="r" defTabSz="4508500">
              <a:defRPr sz="6000"/>
            </a:lvl1pPr>
          </a:lstStyle>
          <a:p>
            <a:pPr>
              <a:defRPr/>
            </a:pPr>
            <a:fld id="{440C443C-8022-4F5D-8F2E-5133654FC91D}" type="slidenum">
              <a:rPr lang="en-AU"/>
              <a:pPr>
                <a:defRPr/>
              </a:pPr>
              <a:t>‹#›</a:t>
            </a:fld>
            <a:endParaRPr lang="en-AU" dirty="0"/>
          </a:p>
        </p:txBody>
      </p:sp>
    </p:spTree>
    <p:extLst>
      <p:ext uri="{BB962C8B-B14F-4D97-AF65-F5344CB8AC3E}">
        <p14:creationId xmlns:p14="http://schemas.microsoft.com/office/powerpoint/2010/main" val="399792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3075" name="Rectangle 3"/>
          <p:cNvSpPr>
            <a:spLocks noGrp="1" noChangeArrowheads="1"/>
          </p:cNvSpPr>
          <p:nvPr>
            <p:ph type="dt"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algn="r" defTabSz="4508500">
              <a:defRPr sz="6000"/>
            </a:lvl1pPr>
          </a:lstStyle>
          <a:p>
            <a:pPr>
              <a:defRPr/>
            </a:pPr>
            <a:endParaRPr lang="en-AU" dirty="0"/>
          </a:p>
        </p:txBody>
      </p:sp>
      <p:sp>
        <p:nvSpPr>
          <p:cNvPr id="3076" name="Rectangle 4"/>
          <p:cNvSpPr>
            <a:spLocks noGrp="1" noRot="1" noChangeAspect="1" noChangeArrowheads="1" noTextEdit="1"/>
          </p:cNvSpPr>
          <p:nvPr>
            <p:ph type="sldImg" idx="2"/>
          </p:nvPr>
        </p:nvSpPr>
        <p:spPr bwMode="auto">
          <a:xfrm>
            <a:off x="3378200" y="3757613"/>
            <a:ext cx="24996775" cy="1874837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4137025" y="24004588"/>
            <a:ext cx="23456900" cy="22512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078" name="Rectangle 6"/>
          <p:cNvSpPr>
            <a:spLocks noGrp="1" noChangeArrowheads="1"/>
          </p:cNvSpPr>
          <p:nvPr>
            <p:ph type="ftr" sz="quarter" idx="4"/>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3079" name="Rectangle 7"/>
          <p:cNvSpPr>
            <a:spLocks noGrp="1" noChangeArrowheads="1"/>
          </p:cNvSpPr>
          <p:nvPr>
            <p:ph type="sldNum" sz="quarter" idx="5"/>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algn="r" defTabSz="4508500">
              <a:defRPr sz="6000"/>
            </a:lvl1pPr>
          </a:lstStyle>
          <a:p>
            <a:pPr>
              <a:defRPr/>
            </a:pPr>
            <a:fld id="{42207482-9F38-4AF6-9B91-768DCEDA59AC}" type="slidenum">
              <a:rPr lang="en-AU"/>
              <a:pPr>
                <a:defRPr/>
              </a:pPr>
              <a:t>‹#›</a:t>
            </a:fld>
            <a:endParaRPr lang="en-AU" dirty="0"/>
          </a:p>
        </p:txBody>
      </p:sp>
    </p:spTree>
    <p:extLst>
      <p:ext uri="{BB962C8B-B14F-4D97-AF65-F5344CB8AC3E}">
        <p14:creationId xmlns:p14="http://schemas.microsoft.com/office/powerpoint/2010/main" val="40907993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defPPr>
              <a:defRPr kern="1200" smtId="4294967295"/>
            </a:defPPr>
            <a:lvl1pPr defTabSz="4508500">
              <a:defRPr sz="2400">
                <a:solidFill>
                  <a:schemeClr val="tx1"/>
                </a:solidFill>
                <a:latin typeface="Times New Roman" pitchFamily="18" charset="0"/>
              </a:defRPr>
            </a:lvl1pPr>
            <a:lvl2pPr marL="742950" indent="-285750" defTabSz="4508500">
              <a:defRPr sz="2400">
                <a:solidFill>
                  <a:schemeClr val="tx1"/>
                </a:solidFill>
                <a:latin typeface="Times New Roman" pitchFamily="18" charset="0"/>
              </a:defRPr>
            </a:lvl2pPr>
            <a:lvl3pPr marL="1143000" indent="-228600" defTabSz="4508500">
              <a:defRPr sz="2400">
                <a:solidFill>
                  <a:schemeClr val="tx1"/>
                </a:solidFill>
                <a:latin typeface="Times New Roman" pitchFamily="18" charset="0"/>
              </a:defRPr>
            </a:lvl3pPr>
            <a:lvl4pPr marL="1600200" indent="-228600" defTabSz="4508500">
              <a:defRPr sz="2400">
                <a:solidFill>
                  <a:schemeClr val="tx1"/>
                </a:solidFill>
                <a:latin typeface="Times New Roman" pitchFamily="18" charset="0"/>
              </a:defRPr>
            </a:lvl4pPr>
            <a:lvl5pPr marL="2057400" indent="-228600" defTabSz="4508500">
              <a:defRPr sz="2400">
                <a:solidFill>
                  <a:schemeClr val="tx1"/>
                </a:solidFill>
                <a:latin typeface="Times New Roman" pitchFamily="18" charset="0"/>
              </a:defRPr>
            </a:lvl5pPr>
            <a:lvl6pPr marL="2514600" indent="-228600" defTabSz="4508500" eaLnBrk="0" fontAlgn="base" hangingPunct="0">
              <a:spcBef>
                <a:spcPct val="0"/>
              </a:spcBef>
              <a:spcAft>
                <a:spcPct val="0"/>
              </a:spcAft>
              <a:defRPr sz="2400">
                <a:solidFill>
                  <a:schemeClr val="tx1"/>
                </a:solidFill>
                <a:latin typeface="Times New Roman" pitchFamily="18" charset="0"/>
              </a:defRPr>
            </a:lvl6pPr>
            <a:lvl7pPr marL="2971800" indent="-228600" defTabSz="4508500" eaLnBrk="0" fontAlgn="base" hangingPunct="0">
              <a:spcBef>
                <a:spcPct val="0"/>
              </a:spcBef>
              <a:spcAft>
                <a:spcPct val="0"/>
              </a:spcAft>
              <a:defRPr sz="2400">
                <a:solidFill>
                  <a:schemeClr val="tx1"/>
                </a:solidFill>
                <a:latin typeface="Times New Roman" pitchFamily="18" charset="0"/>
              </a:defRPr>
            </a:lvl7pPr>
            <a:lvl8pPr marL="3429000" indent="-228600" defTabSz="4508500" eaLnBrk="0" fontAlgn="base" hangingPunct="0">
              <a:spcBef>
                <a:spcPct val="0"/>
              </a:spcBef>
              <a:spcAft>
                <a:spcPct val="0"/>
              </a:spcAft>
              <a:defRPr sz="2400">
                <a:solidFill>
                  <a:schemeClr val="tx1"/>
                </a:solidFill>
                <a:latin typeface="Times New Roman" pitchFamily="18" charset="0"/>
              </a:defRPr>
            </a:lvl8pPr>
            <a:lvl9pPr marL="3886200" indent="-228600" defTabSz="4508500" eaLnBrk="0" fontAlgn="base" hangingPunct="0">
              <a:spcBef>
                <a:spcPct val="0"/>
              </a:spcBef>
              <a:spcAft>
                <a:spcPct val="0"/>
              </a:spcAft>
              <a:defRPr sz="2400">
                <a:solidFill>
                  <a:schemeClr val="tx1"/>
                </a:solidFill>
                <a:latin typeface="Times New Roman" pitchFamily="18" charset="0"/>
              </a:defRPr>
            </a:lvl9pPr>
          </a:lstStyle>
          <a:p>
            <a:fld id="{842B0325-ACC9-488E-8876-C4E9E3B68AD8}" type="slidenum">
              <a:rPr lang="en-AU" sz="6000" smtClean="0"/>
              <a:t>1</a:t>
            </a:fld>
            <a:endParaRPr lang="en-AU" sz="6000" dirty="0"/>
          </a:p>
        </p:txBody>
      </p:sp>
      <p:sp>
        <p:nvSpPr>
          <p:cNvPr id="4099" name="Rectangle 2"/>
          <p:cNvSpPr>
            <a:spLocks noGrp="1" noRot="1" noChangeAspect="1" noChangeArrowheads="1" noTextEdit="1"/>
          </p:cNvSpPr>
          <p:nvPr>
            <p:ph type="sldImg"/>
          </p:nvPr>
        </p:nvSpPr>
        <p:spPr/>
      </p:sp>
      <p:sp>
        <p:nvSpPr>
          <p:cNvPr id="4100" name="Rectangle 3"/>
          <p:cNvSpPr>
            <a:spLocks noGrp="1" noChangeArrowheads="1"/>
          </p:cNvSpPr>
          <p:nvPr>
            <p:ph type="body" idx="1"/>
          </p:nvPr>
        </p:nvSpPr>
        <p:spPr>
          <a:noFill/>
        </p:spPr>
        <p:txBody>
          <a:bodyPr/>
          <a:lstStyle>
            <a:defPPr>
              <a:defRPr kern="1200" smtId="4294967295"/>
            </a:defP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123" y="10226675"/>
            <a:ext cx="37306957" cy="7054850"/>
          </a:xfrm>
        </p:spPr>
        <p:txBody>
          <a:bodyPr/>
          <a:lstStyle>
            <a:defPPr>
              <a:defRPr kern="1200" smtId="4294967295"/>
            </a:defPPr>
          </a:lstStyle>
          <a:p>
            <a:r>
              <a:rPr lang="en-US"/>
              <a:t>Click to edit Master title style</a:t>
            </a:r>
          </a:p>
        </p:txBody>
      </p:sp>
      <p:sp>
        <p:nvSpPr>
          <p:cNvPr id="3" name="Subtitle 2"/>
          <p:cNvSpPr>
            <a:spLocks noGrp="1"/>
          </p:cNvSpPr>
          <p:nvPr>
            <p:ph type="subTitle" idx="1"/>
          </p:nvPr>
        </p:nvSpPr>
        <p:spPr>
          <a:xfrm>
            <a:off x="6584245" y="18653125"/>
            <a:ext cx="30722711" cy="8413750"/>
          </a:xfrm>
        </p:spPr>
        <p:txBody>
          <a:bodyPr/>
          <a:lstStyle>
            <a:defPPr>
              <a:defRPr kern="1200" smtId="4294967295"/>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DA66E67-F948-4693-96A5-27BC239C04A3}" type="slidenum">
              <a:rPr lang="en-US"/>
              <a:pPr>
                <a:defRPr/>
              </a:pPr>
              <a:t>‹#›</a:t>
            </a:fld>
            <a:endParaRPr lang="en-US" dirty="0"/>
          </a:p>
        </p:txBody>
      </p:sp>
    </p:spTree>
    <p:extLst>
      <p:ext uri="{BB962C8B-B14F-4D97-AF65-F5344CB8AC3E}">
        <p14:creationId xmlns:p14="http://schemas.microsoft.com/office/powerpoint/2010/main" val="364892258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idx="1"/>
          </p:nvPr>
        </p:nvSpPr>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EC1B4D6-BEE2-4AF6-A92E-38CD68913D5A}" type="slidenum">
              <a:rPr lang="en-US"/>
              <a:pPr>
                <a:defRPr/>
              </a:pPr>
              <a:t>‹#›</a:t>
            </a:fld>
            <a:endParaRPr lang="en-US" dirty="0"/>
          </a:p>
        </p:txBody>
      </p:sp>
    </p:spTree>
    <p:extLst>
      <p:ext uri="{BB962C8B-B14F-4D97-AF65-F5344CB8AC3E}">
        <p14:creationId xmlns:p14="http://schemas.microsoft.com/office/powerpoint/2010/main" val="317776266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6957" cy="6537325"/>
          </a:xfrm>
        </p:spPr>
        <p:txBody>
          <a:bodyPr anchor="t"/>
          <a:lstStyle>
            <a:defPPr>
              <a:defRPr kern="1200" smtId="4294967295"/>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1" y="13952538"/>
            <a:ext cx="37306957" cy="7200900"/>
          </a:xfrm>
        </p:spPr>
        <p:txBody>
          <a:bodyPr anchor="b"/>
          <a:lstStyle>
            <a:defPPr>
              <a:defRPr kern="1200" smtId="4294967295"/>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D8650354-6837-43DB-843B-C6021BD2EF37}" type="slidenum">
              <a:rPr lang="en-US"/>
              <a:pPr>
                <a:defRPr/>
              </a:pPr>
              <a:t>‹#›</a:t>
            </a:fld>
            <a:endParaRPr lang="en-US" dirty="0"/>
          </a:p>
        </p:txBody>
      </p:sp>
    </p:spTree>
    <p:extLst>
      <p:ext uri="{BB962C8B-B14F-4D97-AF65-F5344CB8AC3E}">
        <p14:creationId xmlns:p14="http://schemas.microsoft.com/office/powerpoint/2010/main" val="256863821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sz="half" idx="1"/>
          </p:nvPr>
        </p:nvSpPr>
        <p:spPr>
          <a:xfrm>
            <a:off x="3293534" y="9509126"/>
            <a:ext cx="18584332" cy="1975167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3334" y="9509126"/>
            <a:ext cx="18584332" cy="1975167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4296FF25-ADB1-4315-9622-9852994CD1E5}" type="slidenum">
              <a:rPr lang="en-US"/>
              <a:pPr>
                <a:defRPr/>
              </a:pPr>
              <a:t>‹#›</a:t>
            </a:fld>
            <a:endParaRPr lang="en-US" dirty="0"/>
          </a:p>
        </p:txBody>
      </p:sp>
    </p:spTree>
    <p:extLst>
      <p:ext uri="{BB962C8B-B14F-4D97-AF65-F5344CB8AC3E}">
        <p14:creationId xmlns:p14="http://schemas.microsoft.com/office/powerpoint/2010/main" val="261830916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p:spPr>
        <p:txBody>
          <a:bodyPr/>
          <a:lstStyle>
            <a:defPPr>
              <a:defRPr kern="1200" smtId="4294967295"/>
            </a:defPPr>
            <a:lvl1pPr>
              <a:defRPr/>
            </a:lvl1pPr>
          </a:lstStyle>
          <a:p>
            <a:r>
              <a:rPr lang="en-US"/>
              <a:t>Click to edit Master title style</a:t>
            </a:r>
          </a:p>
        </p:txBody>
      </p:sp>
      <p:sp>
        <p:nvSpPr>
          <p:cNvPr id="3" name="Text Placeholder 2"/>
          <p:cNvSpPr>
            <a:spLocks noGrp="1"/>
          </p:cNvSpPr>
          <p:nvPr>
            <p:ph type="body" idx="1"/>
          </p:nvPr>
        </p:nvSpPr>
        <p:spPr>
          <a:xfrm>
            <a:off x="2194278" y="7369176"/>
            <a:ext cx="19392900"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4278" y="10439400"/>
            <a:ext cx="19392900"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5555" y="7369176"/>
            <a:ext cx="19401368"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5555" y="10439400"/>
            <a:ext cx="19401368"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8"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9" name="Rectangle 6"/>
          <p:cNvSpPr>
            <a:spLocks noGrp="1" noChangeArrowheads="1"/>
          </p:cNvSpPr>
          <p:nvPr>
            <p:ph type="sldNum" sz="quarter" idx="12"/>
          </p:nvPr>
        </p:nvSpPr>
        <p:spPr/>
        <p:txBody>
          <a:bodyPr/>
          <a:lstStyle>
            <a:defPPr>
              <a:defRPr kern="1200" smtId="4294967295"/>
            </a:defPPr>
            <a:lvl1pPr>
              <a:defRPr/>
            </a:lvl1pPr>
          </a:lstStyle>
          <a:p>
            <a:pPr>
              <a:defRPr/>
            </a:pPr>
            <a:fld id="{72EF82B1-171C-4CAC-B9C4-22062286C8C4}" type="slidenum">
              <a:rPr lang="en-US"/>
              <a:pPr>
                <a:defRPr/>
              </a:pPr>
              <a:t>‹#›</a:t>
            </a:fld>
            <a:endParaRPr lang="en-US" dirty="0"/>
          </a:p>
        </p:txBody>
      </p:sp>
    </p:spTree>
    <p:extLst>
      <p:ext uri="{BB962C8B-B14F-4D97-AF65-F5344CB8AC3E}">
        <p14:creationId xmlns:p14="http://schemas.microsoft.com/office/powerpoint/2010/main" val="36012239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4"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5" name="Rectangle 6"/>
          <p:cNvSpPr>
            <a:spLocks noGrp="1" noChangeArrowheads="1"/>
          </p:cNvSpPr>
          <p:nvPr>
            <p:ph type="sldNum" sz="quarter" idx="12"/>
          </p:nvPr>
        </p:nvSpPr>
        <p:spPr/>
        <p:txBody>
          <a:bodyPr/>
          <a:lstStyle>
            <a:defPPr>
              <a:defRPr kern="1200" smtId="4294967295"/>
            </a:defPPr>
            <a:lvl1pPr>
              <a:defRPr/>
            </a:lvl1pPr>
          </a:lstStyle>
          <a:p>
            <a:pPr>
              <a:defRPr/>
            </a:pPr>
            <a:fld id="{678F620B-8934-45A0-BE2C-EF6C76032C45}" type="slidenum">
              <a:rPr lang="en-US"/>
              <a:pPr>
                <a:defRPr/>
              </a:pPr>
              <a:t>‹#›</a:t>
            </a:fld>
            <a:endParaRPr lang="en-US" dirty="0"/>
          </a:p>
        </p:txBody>
      </p:sp>
    </p:spTree>
    <p:extLst>
      <p:ext uri="{BB962C8B-B14F-4D97-AF65-F5344CB8AC3E}">
        <p14:creationId xmlns:p14="http://schemas.microsoft.com/office/powerpoint/2010/main" val="352938633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3"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4" name="Rectangle 6"/>
          <p:cNvSpPr>
            <a:spLocks noGrp="1" noChangeArrowheads="1"/>
          </p:cNvSpPr>
          <p:nvPr>
            <p:ph type="sldNum" sz="quarter" idx="12"/>
          </p:nvPr>
        </p:nvSpPr>
        <p:spPr/>
        <p:txBody>
          <a:bodyPr/>
          <a:lstStyle>
            <a:defPPr>
              <a:defRPr kern="1200" smtId="4294967295"/>
            </a:defPPr>
            <a:lvl1pPr>
              <a:defRPr/>
            </a:lvl1pPr>
          </a:lstStyle>
          <a:p>
            <a:pPr>
              <a:defRPr/>
            </a:pPr>
            <a:fld id="{A3ECE3F5-A3DD-46D3-8112-19EE7FD1DDFA}" type="slidenum">
              <a:rPr lang="en-US"/>
              <a:pPr>
                <a:defRPr/>
              </a:pPr>
              <a:t>‹#›</a:t>
            </a:fld>
            <a:endParaRPr lang="en-US" dirty="0"/>
          </a:p>
        </p:txBody>
      </p:sp>
    </p:spTree>
    <p:extLst>
      <p:ext uri="{BB962C8B-B14F-4D97-AF65-F5344CB8AC3E}">
        <p14:creationId xmlns:p14="http://schemas.microsoft.com/office/powerpoint/2010/main" val="233742527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278" y="1311275"/>
            <a:ext cx="14439900" cy="5576888"/>
          </a:xfrm>
        </p:spPr>
        <p:txBody>
          <a:bodyPr anchor="b"/>
          <a:lstStyle>
            <a:defPPr>
              <a:defRPr kern="1200" smtId="4294967295"/>
            </a:defPPr>
            <a:lvl1pPr algn="l">
              <a:defRPr sz="2000" b="1"/>
            </a:lvl1pPr>
          </a:lstStyle>
          <a:p>
            <a:r>
              <a:rPr lang="en-US"/>
              <a:t>Click to edit Master title style</a:t>
            </a:r>
          </a:p>
        </p:txBody>
      </p:sp>
      <p:sp>
        <p:nvSpPr>
          <p:cNvPr id="3" name="Content Placeholder 2"/>
          <p:cNvSpPr>
            <a:spLocks noGrp="1"/>
          </p:cNvSpPr>
          <p:nvPr>
            <p:ph idx="1"/>
          </p:nvPr>
        </p:nvSpPr>
        <p:spPr>
          <a:xfrm>
            <a:off x="17160523" y="1311275"/>
            <a:ext cx="24536400" cy="28093988"/>
          </a:xfrm>
        </p:spPr>
        <p:txBody>
          <a:bodyPr/>
          <a:lstStyle>
            <a:defPPr>
              <a:defRPr kern="1200" smtId="4294967295"/>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278" y="6888163"/>
            <a:ext cx="14439900" cy="22517100"/>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96691E56-DA67-4BF5-BA67-706F30B37046}" type="slidenum">
              <a:rPr lang="en-US"/>
              <a:pPr>
                <a:defRPr/>
              </a:pPr>
              <a:t>‹#›</a:t>
            </a:fld>
            <a:endParaRPr lang="en-US" dirty="0"/>
          </a:p>
        </p:txBody>
      </p:sp>
    </p:spTree>
    <p:extLst>
      <p:ext uri="{BB962C8B-B14F-4D97-AF65-F5344CB8AC3E}">
        <p14:creationId xmlns:p14="http://schemas.microsoft.com/office/powerpoint/2010/main" val="398289561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545" y="23042564"/>
            <a:ext cx="26334157" cy="2720975"/>
          </a:xfrm>
        </p:spPr>
        <p:txBody>
          <a:bodyPr anchor="b"/>
          <a:lstStyle>
            <a:defPPr>
              <a:defRPr kern="1200" smtId="4294967295"/>
            </a:defPPr>
            <a:lvl1pPr algn="l">
              <a:defRPr sz="2000" b="1"/>
            </a:lvl1pPr>
          </a:lstStyle>
          <a:p>
            <a:r>
              <a:rPr lang="en-US"/>
              <a:t>Click to edit Master title style</a:t>
            </a:r>
          </a:p>
        </p:txBody>
      </p:sp>
      <p:sp>
        <p:nvSpPr>
          <p:cNvPr id="3" name="Picture Placeholder 2"/>
          <p:cNvSpPr>
            <a:spLocks noGrp="1"/>
          </p:cNvSpPr>
          <p:nvPr>
            <p:ph type="pic" idx="1"/>
          </p:nvPr>
        </p:nvSpPr>
        <p:spPr>
          <a:xfrm>
            <a:off x="8603545" y="2941638"/>
            <a:ext cx="26334157" cy="19750088"/>
          </a:xfrm>
        </p:spPr>
        <p:txBody>
          <a:bodyPr/>
          <a:lstStyle>
            <a:defPPr>
              <a:defRPr kern="1200" smtId="4294967295"/>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603545" y="25763539"/>
            <a:ext cx="26334157" cy="3862387"/>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87F51DAE-E528-43E1-8BE0-91521416EFB0}" type="slidenum">
              <a:rPr lang="en-US"/>
              <a:pPr>
                <a:defRPr/>
              </a:pPr>
              <a:t>‹#›</a:t>
            </a:fld>
            <a:endParaRPr lang="en-US" dirty="0"/>
          </a:p>
        </p:txBody>
      </p:sp>
    </p:spTree>
    <p:extLst>
      <p:ext uri="{BB962C8B-B14F-4D97-AF65-F5344CB8AC3E}">
        <p14:creationId xmlns:p14="http://schemas.microsoft.com/office/powerpoint/2010/main" val="215429485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2DA27A25-0059-41B6-A6E5-54D93C10805F}" type="slidenum">
              <a:rPr lang="en-US"/>
              <a:pPr>
                <a:defRPr/>
              </a:pPr>
              <a:t>‹#›</a:t>
            </a:fld>
            <a:endParaRPr lang="en-US" dirty="0"/>
          </a:p>
        </p:txBody>
      </p:sp>
    </p:spTree>
    <p:extLst>
      <p:ext uri="{BB962C8B-B14F-4D97-AF65-F5344CB8AC3E}">
        <p14:creationId xmlns:p14="http://schemas.microsoft.com/office/powerpoint/2010/main" val="418118746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1635" y="2925763"/>
            <a:ext cx="9326033" cy="26335038"/>
          </a:xfrm>
        </p:spPr>
        <p:txBody>
          <a:bodyPr vert="eaVert"/>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3293534" y="2925763"/>
            <a:ext cx="27842635" cy="26335038"/>
          </a:xfr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43B26BC-A2E6-4CDA-9F76-12293F26600A}" type="slidenum">
              <a:rPr lang="en-US"/>
              <a:pPr>
                <a:defRPr/>
              </a:pPr>
              <a:t>‹#›</a:t>
            </a:fld>
            <a:endParaRPr lang="en-US" dirty="0"/>
          </a:p>
        </p:txBody>
      </p:sp>
    </p:spTree>
    <p:extLst>
      <p:ext uri="{BB962C8B-B14F-4D97-AF65-F5344CB8AC3E}">
        <p14:creationId xmlns:p14="http://schemas.microsoft.com/office/powerpoint/2010/main" val="349418540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0094B3"/>
            </a:gs>
          </a:gsLst>
          <a:lin ang="5400000" scaled="1"/>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4063" y="2925763"/>
            <a:ext cx="37303075"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ctr" anchorCtr="0" compatLnSpc="1">
            <a:prstTxWarp prst="textNoShape">
              <a:avLst/>
            </a:prstTxWarp>
          </a:bodyPr>
          <a:lstStyle>
            <a:defPPr>
              <a:defRPr kern="1200" smtId="4294967295"/>
            </a:defPPr>
          </a:lstStyle>
          <a:p>
            <a:pPr lvl="0"/>
            <a:r>
              <a:rPr lang="en-US"/>
              <a:t>Click to edit Master title style</a:t>
            </a:r>
          </a:p>
        </p:txBody>
      </p:sp>
      <p:sp>
        <p:nvSpPr>
          <p:cNvPr id="1027" name="Rectangle 3"/>
          <p:cNvSpPr>
            <a:spLocks noGrp="1" noChangeArrowheads="1"/>
          </p:cNvSpPr>
          <p:nvPr>
            <p:ph type="body" idx="1"/>
          </p:nvPr>
        </p:nvSpPr>
        <p:spPr bwMode="auto">
          <a:xfrm>
            <a:off x="3294063" y="9509125"/>
            <a:ext cx="37303075" cy="1975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94063"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defTabSz="4267200">
              <a:defRPr sz="6500"/>
            </a:lvl1pPr>
          </a:lstStyle>
          <a:p>
            <a:pPr>
              <a:defRPr/>
            </a:pPr>
            <a:endParaRPr lang="en-US" dirty="0"/>
          </a:p>
        </p:txBody>
      </p:sp>
      <p:sp>
        <p:nvSpPr>
          <p:cNvPr id="1029" name="Rectangle 5"/>
          <p:cNvSpPr>
            <a:spLocks noGrp="1" noChangeArrowheads="1"/>
          </p:cNvSpPr>
          <p:nvPr>
            <p:ph type="ftr" sz="quarter" idx="3"/>
          </p:nvPr>
        </p:nvSpPr>
        <p:spPr bwMode="auto">
          <a:xfrm>
            <a:off x="14993938" y="29992638"/>
            <a:ext cx="13903325"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algn="ctr" defTabSz="4267200">
              <a:defRPr sz="6500"/>
            </a:lvl1pPr>
          </a:lstStyle>
          <a:p>
            <a:pPr>
              <a:defRPr/>
            </a:pPr>
            <a:endParaRPr lang="en-US" dirty="0"/>
          </a:p>
        </p:txBody>
      </p:sp>
      <p:sp>
        <p:nvSpPr>
          <p:cNvPr id="1030" name="Rectangle 6"/>
          <p:cNvSpPr>
            <a:spLocks noGrp="1" noChangeArrowheads="1"/>
          </p:cNvSpPr>
          <p:nvPr>
            <p:ph type="sldNum" sz="quarter" idx="4"/>
          </p:nvPr>
        </p:nvSpPr>
        <p:spPr bwMode="auto">
          <a:xfrm>
            <a:off x="31453138"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algn="r" defTabSz="4267200">
              <a:defRPr sz="6500"/>
            </a:lvl1pPr>
          </a:lstStyle>
          <a:p>
            <a:pPr>
              <a:defRPr/>
            </a:pPr>
            <a:fld id="{469A0CB4-D18D-4AEF-B324-9EDF067D136D}" type="slidenum">
              <a:rPr lang="en-US"/>
              <a:pPr>
                <a:defRPr/>
              </a:pPr>
              <a:t>‹#›</a:t>
            </a:fld>
            <a:endParaRPr lang="en-US" dirty="0"/>
          </a:p>
        </p:txBody>
      </p:sp>
      <p:pic>
        <p:nvPicPr>
          <p:cNvPr id="1031" name="New picture"/>
          <p:cNvPicPr/>
          <p:nvPr/>
        </p:nvPicPr>
        <p:blipFill dpi="0">
          <a:blip r:embed="rId13"/>
          <a:stretch>
            <a:fillRect/>
          </a:stretch>
        </p:blipFill>
        <p:spPr>
          <a:xfrm rot="16200000">
            <a:off x="-11506200" y="16459200"/>
            <a:ext cx="14274800" cy="4368800"/>
          </a:xfrm>
          <a:prstGeom prst="rect">
            <a:avLst/>
          </a:prstGeom>
        </p:spPr>
      </p:pic>
      <p:pic>
        <p:nvPicPr>
          <p:cNvPr id="1032" name="New picture"/>
          <p:cNvPicPr/>
          <p:nvPr/>
        </p:nvPicPr>
        <p:blipFill dpi="0">
          <a:blip r:embed="rId13"/>
          <a:stretch>
            <a:fillRect/>
          </a:stretch>
        </p:blipFill>
        <p:spPr>
          <a:xfrm rot="5400000">
            <a:off x="41122600" y="16459200"/>
            <a:ext cx="14274800" cy="4368800"/>
          </a:xfrm>
          <a:prstGeom prst="rect">
            <a:avLst/>
          </a:prstGeom>
        </p:spPr>
      </p:pic>
      <p:pic>
        <p:nvPicPr>
          <p:cNvPr id="1033" name="New picture"/>
          <p:cNvPicPr/>
          <p:nvPr/>
        </p:nvPicPr>
        <p:blipFill dpi="0">
          <a:blip r:embed="rId14"/>
          <a:stretch>
            <a:fillRect/>
          </a:stretch>
        </p:blipFill>
        <p:spPr>
          <a:xfrm>
            <a:off x="6661150" y="33426400"/>
            <a:ext cx="30568900" cy="1549400"/>
          </a:xfrm>
          <a:prstGeom prst="rect">
            <a:avLst/>
          </a:prstGeom>
        </p:spPr>
      </p:pic>
      <p:sp>
        <p:nvSpPr>
          <p:cNvPr id="1034" name="New shape"/>
          <p:cNvSpPr/>
          <p:nvPr/>
        </p:nvSpPr>
        <p:spPr>
          <a:xfrm>
            <a:off x="666115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l"/>
            <a:r>
              <a:rPr sz="4880" dirty="0">
                <a:solidFill>
                  <a:srgbClr val="808080"/>
                </a:solidFill>
              </a:rPr>
              <a:t>Template ID: lighttodark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defRPr kern="1200" smtId="4294967295"/>
      </a:defPPr>
      <a:lvl1pPr algn="ctr" defTabSz="4267200" rtl="0" eaLnBrk="0" fontAlgn="base" hangingPunct="0">
        <a:spcBef>
          <a:spcPct val="0"/>
        </a:spcBef>
        <a:spcAft>
          <a:spcPct val="0"/>
        </a:spcAft>
        <a:defRPr sz="20500">
          <a:solidFill>
            <a:schemeClr val="tx2"/>
          </a:solidFill>
          <a:latin typeface="+mj-lt"/>
          <a:ea typeface="+mj-ea"/>
          <a:cs typeface="+mj-cs"/>
        </a:defRPr>
      </a:lvl1pPr>
      <a:lvl2pPr algn="ctr" defTabSz="4267200" rtl="0" eaLnBrk="0" fontAlgn="base" hangingPunct="0">
        <a:spcBef>
          <a:spcPct val="0"/>
        </a:spcBef>
        <a:spcAft>
          <a:spcPct val="0"/>
        </a:spcAft>
        <a:defRPr sz="20500">
          <a:solidFill>
            <a:schemeClr val="tx2"/>
          </a:solidFill>
          <a:latin typeface="Times New Roman" pitchFamily="18" charset="0"/>
        </a:defRPr>
      </a:lvl2pPr>
      <a:lvl3pPr algn="ctr" defTabSz="4267200" rtl="0" eaLnBrk="0" fontAlgn="base" hangingPunct="0">
        <a:spcBef>
          <a:spcPct val="0"/>
        </a:spcBef>
        <a:spcAft>
          <a:spcPct val="0"/>
        </a:spcAft>
        <a:defRPr sz="20500">
          <a:solidFill>
            <a:schemeClr val="tx2"/>
          </a:solidFill>
          <a:latin typeface="Times New Roman" pitchFamily="18" charset="0"/>
        </a:defRPr>
      </a:lvl3pPr>
      <a:lvl4pPr algn="ctr" defTabSz="4267200" rtl="0" eaLnBrk="0" fontAlgn="base" hangingPunct="0">
        <a:spcBef>
          <a:spcPct val="0"/>
        </a:spcBef>
        <a:spcAft>
          <a:spcPct val="0"/>
        </a:spcAft>
        <a:defRPr sz="20500">
          <a:solidFill>
            <a:schemeClr val="tx2"/>
          </a:solidFill>
          <a:latin typeface="Times New Roman" pitchFamily="18" charset="0"/>
        </a:defRPr>
      </a:lvl4pPr>
      <a:lvl5pPr algn="ctr" defTabSz="4267200" rtl="0" eaLnBrk="0" fontAlgn="base" hangingPunct="0">
        <a:spcBef>
          <a:spcPct val="0"/>
        </a:spcBef>
        <a:spcAft>
          <a:spcPct val="0"/>
        </a:spcAft>
        <a:defRPr sz="20500">
          <a:solidFill>
            <a:schemeClr val="tx2"/>
          </a:solidFill>
          <a:latin typeface="Times New Roman" pitchFamily="18" charset="0"/>
        </a:defRPr>
      </a:lvl5pPr>
      <a:lvl6pPr marL="457200" algn="ctr" defTabSz="4267200" rtl="0" eaLnBrk="0" fontAlgn="base" hangingPunct="0">
        <a:spcBef>
          <a:spcPct val="0"/>
        </a:spcBef>
        <a:spcAft>
          <a:spcPct val="0"/>
        </a:spcAft>
        <a:defRPr sz="20500">
          <a:solidFill>
            <a:schemeClr val="tx2"/>
          </a:solidFill>
          <a:latin typeface="Times New Roman" pitchFamily="18" charset="0"/>
        </a:defRPr>
      </a:lvl6pPr>
      <a:lvl7pPr marL="914400" algn="ctr" defTabSz="4267200" rtl="0" eaLnBrk="0" fontAlgn="base" hangingPunct="0">
        <a:spcBef>
          <a:spcPct val="0"/>
        </a:spcBef>
        <a:spcAft>
          <a:spcPct val="0"/>
        </a:spcAft>
        <a:defRPr sz="20500">
          <a:solidFill>
            <a:schemeClr val="tx2"/>
          </a:solidFill>
          <a:latin typeface="Times New Roman" pitchFamily="18" charset="0"/>
        </a:defRPr>
      </a:lvl7pPr>
      <a:lvl8pPr marL="1371600" algn="ctr" defTabSz="4267200" rtl="0" eaLnBrk="0" fontAlgn="base" hangingPunct="0">
        <a:spcBef>
          <a:spcPct val="0"/>
        </a:spcBef>
        <a:spcAft>
          <a:spcPct val="0"/>
        </a:spcAft>
        <a:defRPr sz="20500">
          <a:solidFill>
            <a:schemeClr val="tx2"/>
          </a:solidFill>
          <a:latin typeface="Times New Roman" pitchFamily="18" charset="0"/>
        </a:defRPr>
      </a:lvl8pPr>
      <a:lvl9pPr marL="1828800" algn="ctr" defTabSz="4267200" rtl="0" eaLnBrk="0" fontAlgn="base" hangingPunct="0">
        <a:spcBef>
          <a:spcPct val="0"/>
        </a:spcBef>
        <a:spcAft>
          <a:spcPct val="0"/>
        </a:spcAft>
        <a:defRPr sz="20500">
          <a:solidFill>
            <a:schemeClr val="tx2"/>
          </a:solidFill>
          <a:latin typeface="Times New Roman" pitchFamily="18" charset="0"/>
        </a:defRPr>
      </a:lvl9pPr>
    </p:titleStyle>
    <p:bodyStyle>
      <a:defPPr>
        <a:defRPr kern="1200" smtId="4294967295"/>
      </a:defPPr>
      <a:lvl1pPr marL="1600200" indent="-1600200" algn="l" defTabSz="4267200" rtl="0" eaLnBrk="0" fontAlgn="base" hangingPunct="0">
        <a:spcBef>
          <a:spcPct val="20000"/>
        </a:spcBef>
        <a:spcAft>
          <a:spcPct val="0"/>
        </a:spcAft>
        <a:buChar char="•"/>
        <a:defRPr sz="14900">
          <a:solidFill>
            <a:schemeClr val="tx1"/>
          </a:solidFill>
          <a:latin typeface="+mn-lt"/>
          <a:ea typeface="+mn-ea"/>
          <a:cs typeface="+mn-cs"/>
        </a:defRPr>
      </a:lvl1pPr>
      <a:lvl2pPr marL="3467100" indent="-1333500" algn="l" defTabSz="4267200" rtl="0" eaLnBrk="0" fontAlgn="base" hangingPunct="0">
        <a:spcBef>
          <a:spcPct val="20000"/>
        </a:spcBef>
        <a:spcAft>
          <a:spcPct val="0"/>
        </a:spcAft>
        <a:buChar char="–"/>
        <a:defRPr sz="13100">
          <a:solidFill>
            <a:schemeClr val="tx1"/>
          </a:solidFill>
          <a:latin typeface="+mn-lt"/>
        </a:defRPr>
      </a:lvl2pPr>
      <a:lvl3pPr marL="5334000" indent="-1066800" algn="l" defTabSz="4267200" rtl="0" eaLnBrk="0" fontAlgn="base" hangingPunct="0">
        <a:spcBef>
          <a:spcPct val="20000"/>
        </a:spcBef>
        <a:spcAft>
          <a:spcPct val="0"/>
        </a:spcAft>
        <a:buChar char="•"/>
        <a:defRPr sz="11200">
          <a:solidFill>
            <a:schemeClr val="tx1"/>
          </a:solidFill>
          <a:latin typeface="+mn-lt"/>
        </a:defRPr>
      </a:lvl3pPr>
      <a:lvl4pPr marL="7467600" indent="-1066800" algn="l" defTabSz="4267200" rtl="0" eaLnBrk="0" fontAlgn="base" hangingPunct="0">
        <a:spcBef>
          <a:spcPct val="20000"/>
        </a:spcBef>
        <a:spcAft>
          <a:spcPct val="0"/>
        </a:spcAft>
        <a:buChar char="–"/>
        <a:defRPr sz="9300">
          <a:solidFill>
            <a:schemeClr val="tx1"/>
          </a:solidFill>
          <a:latin typeface="+mn-lt"/>
        </a:defRPr>
      </a:lvl4pPr>
      <a:lvl5pPr marL="9601200" indent="-1066800" algn="l" defTabSz="4267200" rtl="0" eaLnBrk="0" fontAlgn="base" hangingPunct="0">
        <a:spcBef>
          <a:spcPct val="20000"/>
        </a:spcBef>
        <a:spcAft>
          <a:spcPct val="0"/>
        </a:spcAft>
        <a:buChar char="»"/>
        <a:defRPr sz="9300">
          <a:solidFill>
            <a:schemeClr val="tx1"/>
          </a:solidFill>
          <a:latin typeface="+mn-lt"/>
        </a:defRPr>
      </a:lvl5pPr>
      <a:lvl6pPr marL="10058400" indent="-1066800" algn="l" defTabSz="4267200" rtl="0" eaLnBrk="0" fontAlgn="base" hangingPunct="0">
        <a:spcBef>
          <a:spcPct val="20000"/>
        </a:spcBef>
        <a:spcAft>
          <a:spcPct val="0"/>
        </a:spcAft>
        <a:buChar char="»"/>
        <a:defRPr sz="9300">
          <a:solidFill>
            <a:schemeClr val="tx1"/>
          </a:solidFill>
          <a:latin typeface="+mn-lt"/>
        </a:defRPr>
      </a:lvl6pPr>
      <a:lvl7pPr marL="10515600" indent="-1066800" algn="l" defTabSz="4267200" rtl="0" eaLnBrk="0" fontAlgn="base" hangingPunct="0">
        <a:spcBef>
          <a:spcPct val="20000"/>
        </a:spcBef>
        <a:spcAft>
          <a:spcPct val="0"/>
        </a:spcAft>
        <a:buChar char="»"/>
        <a:defRPr sz="9300">
          <a:solidFill>
            <a:schemeClr val="tx1"/>
          </a:solidFill>
          <a:latin typeface="+mn-lt"/>
        </a:defRPr>
      </a:lvl7pPr>
      <a:lvl8pPr marL="10972800" indent="-1066800" algn="l" defTabSz="4267200" rtl="0" eaLnBrk="0" fontAlgn="base" hangingPunct="0">
        <a:spcBef>
          <a:spcPct val="20000"/>
        </a:spcBef>
        <a:spcAft>
          <a:spcPct val="0"/>
        </a:spcAft>
        <a:buChar char="»"/>
        <a:defRPr sz="9300">
          <a:solidFill>
            <a:schemeClr val="tx1"/>
          </a:solidFill>
          <a:latin typeface="+mn-lt"/>
        </a:defRPr>
      </a:lvl8pPr>
      <a:lvl9pPr marL="11430000" indent="-1066800" algn="l" defTabSz="4267200"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g"/><Relationship Id="rId11" Type="http://schemas.openxmlformats.org/officeDocument/2006/relationships/image" Target="../media/image11.jpg"/><Relationship Id="rId5" Type="http://schemas.openxmlformats.org/officeDocument/2006/relationships/image" Target="../media/image5.jp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jpeg"/><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27929">
              <a:srgbClr val="8A7D93"/>
            </a:gs>
            <a:gs pos="19482">
              <a:srgbClr val="ADA4B4"/>
            </a:gs>
            <a:gs pos="0">
              <a:schemeClr val="bg1"/>
            </a:gs>
            <a:gs pos="51000">
              <a:srgbClr val="29123A"/>
            </a:gs>
          </a:gsLst>
          <a:lin ang="5400000" scaled="1"/>
          <a:tileRect/>
        </a:gradFill>
        <a:effectLst/>
      </p:bgPr>
    </p:bg>
    <p:spTree>
      <p:nvGrpSpPr>
        <p:cNvPr id="1" name=""/>
        <p:cNvGrpSpPr/>
        <p:nvPr/>
      </p:nvGrpSpPr>
      <p:grpSpPr>
        <a:xfrm>
          <a:off x="0" y="0"/>
          <a:ext cx="0" cy="0"/>
          <a:chOff x="0" y="0"/>
          <a:chExt cx="0" cy="0"/>
        </a:xfrm>
      </p:grpSpPr>
      <p:sp>
        <p:nvSpPr>
          <p:cNvPr id="54" name="Text Box 123">
            <a:extLst>
              <a:ext uri="{FF2B5EF4-FFF2-40B4-BE49-F238E27FC236}">
                <a16:creationId xmlns:a16="http://schemas.microsoft.com/office/drawing/2014/main" id="{6F48E248-0011-4E4D-AAED-8D8D888D48C4}"/>
              </a:ext>
            </a:extLst>
          </p:cNvPr>
          <p:cNvSpPr txBox="1">
            <a:spLocks noChangeArrowheads="1"/>
          </p:cNvSpPr>
          <p:nvPr/>
        </p:nvSpPr>
        <p:spPr bwMode="auto">
          <a:xfrm>
            <a:off x="22140504" y="8344889"/>
            <a:ext cx="10104594" cy="5551328"/>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56616" tIns="356616" rIns="356616" bIns="356616">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marL="384048" indent="-384048" eaLnBrk="1" hangingPunct="1">
              <a:spcBef>
                <a:spcPts val="2880"/>
              </a:spcBef>
            </a:pPr>
            <a:endParaRPr lang="en-GB" sz="4800" b="1" dirty="0">
              <a:solidFill>
                <a:schemeClr val="accent5">
                  <a:lumMod val="75000"/>
                </a:schemeClr>
              </a:solidFill>
              <a:latin typeface="Arial"/>
            </a:endParaRPr>
          </a:p>
          <a:p>
            <a:pPr marL="384048" indent="-384048" eaLnBrk="1" hangingPunct="1">
              <a:spcBef>
                <a:spcPts val="2880"/>
              </a:spcBef>
            </a:pPr>
            <a:endParaRPr lang="en-GB" sz="4800" b="1" dirty="0">
              <a:solidFill>
                <a:schemeClr val="accent5">
                  <a:lumMod val="75000"/>
                </a:schemeClr>
              </a:solidFill>
              <a:latin typeface="Arial"/>
            </a:endParaRPr>
          </a:p>
          <a:p>
            <a:pPr marL="384048" indent="-384048" eaLnBrk="1" hangingPunct="1">
              <a:spcBef>
                <a:spcPts val="2880"/>
              </a:spcBef>
            </a:pPr>
            <a:endParaRPr lang="en-GB" sz="4800" b="1" dirty="0">
              <a:solidFill>
                <a:schemeClr val="accent5">
                  <a:lumMod val="75000"/>
                </a:schemeClr>
              </a:solidFill>
              <a:latin typeface="Arial"/>
            </a:endParaRPr>
          </a:p>
          <a:p>
            <a:pPr marL="384048" indent="-384048" eaLnBrk="1" hangingPunct="1">
              <a:spcBef>
                <a:spcPts val="2880"/>
              </a:spcBef>
            </a:pPr>
            <a:endParaRPr lang="en-GB" sz="2700" b="1" dirty="0">
              <a:solidFill>
                <a:schemeClr val="accent5">
                  <a:lumMod val="75000"/>
                </a:schemeClr>
              </a:solidFill>
              <a:latin typeface="Arial"/>
            </a:endParaRPr>
          </a:p>
          <a:p>
            <a:r>
              <a:rPr lang="en-US" sz="2000" b="1" dirty="0">
                <a:solidFill>
                  <a:srgbClr val="336699"/>
                </a:solidFill>
                <a:latin typeface="Arial" panose="020B0604020202020204" pitchFamily="34" charset="0"/>
                <a:cs typeface="Arial" panose="020B0604020202020204" pitchFamily="34" charset="0"/>
              </a:rPr>
              <a:t>PCTFE printing on a </a:t>
            </a:r>
          </a:p>
          <a:p>
            <a:r>
              <a:rPr lang="en-US" sz="2000" b="1" dirty="0">
                <a:solidFill>
                  <a:srgbClr val="336699"/>
                </a:solidFill>
                <a:latin typeface="Arial" panose="020B0604020202020204" pitchFamily="34" charset="0"/>
                <a:cs typeface="Arial" panose="020B0604020202020204" pitchFamily="34" charset="0"/>
              </a:rPr>
              <a:t>Prusa i3 MK2.5 printer.</a:t>
            </a:r>
            <a:endParaRPr lang="en-GB" sz="4800" b="1" dirty="0">
              <a:solidFill>
                <a:schemeClr val="accent5">
                  <a:lumMod val="75000"/>
                </a:schemeClr>
              </a:solidFill>
              <a:latin typeface="Arial"/>
            </a:endParaRPr>
          </a:p>
          <a:p>
            <a:pPr eaLnBrk="1" hangingPunct="1">
              <a:lnSpc>
                <a:spcPct val="110000"/>
              </a:lnSpc>
            </a:pPr>
            <a:endParaRPr lang="en-GB" sz="3000" b="1" dirty="0">
              <a:solidFill>
                <a:schemeClr val="tx1">
                  <a:lumMod val="65000"/>
                  <a:lumOff val="35000"/>
                </a:schemeClr>
              </a:solidFill>
              <a:latin typeface="Arial"/>
            </a:endParaRPr>
          </a:p>
        </p:txBody>
      </p:sp>
      <p:sp>
        <p:nvSpPr>
          <p:cNvPr id="2050" name="Rectangle 144"/>
          <p:cNvSpPr>
            <a:spLocks noChangeArrowheads="1"/>
          </p:cNvSpPr>
          <p:nvPr/>
        </p:nvSpPr>
        <p:spPr bwMode="auto">
          <a:xfrm>
            <a:off x="11425961" y="8335101"/>
            <a:ext cx="10104595" cy="23364098"/>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a:spcBef>
                <a:spcPts val="0"/>
              </a:spcBef>
            </a:pPr>
            <a:r>
              <a:rPr lang="en-GB" sz="4800" b="1" dirty="0">
                <a:solidFill>
                  <a:schemeClr val="accent5">
                    <a:lumMod val="75000"/>
                  </a:schemeClr>
                </a:solidFill>
                <a:latin typeface="Arial"/>
              </a:rPr>
              <a:t>3D-Printing with Fluoroplastics</a:t>
            </a:r>
          </a:p>
          <a:p>
            <a:pPr marL="381000" indent="-381000">
              <a:spcBef>
                <a:spcPts val="0"/>
              </a:spcBef>
            </a:pPr>
            <a:endParaRPr lang="en-GB" sz="4800" b="1" dirty="0">
              <a:solidFill>
                <a:schemeClr val="accent5">
                  <a:lumMod val="75000"/>
                </a:schemeClr>
              </a:solidFill>
              <a:latin typeface="Arial"/>
            </a:endParaRPr>
          </a:p>
          <a:p>
            <a:endParaRPr lang="en-GB" sz="3200" b="1" dirty="0">
              <a:solidFill>
                <a:schemeClr val="accent4">
                  <a:lumMod val="75000"/>
                </a:schemeClr>
              </a:solidFill>
              <a:latin typeface="Arial"/>
            </a:endParaRPr>
          </a:p>
          <a:p>
            <a:pPr marL="381000" indent="-381000">
              <a:spcBef>
                <a:spcPct val="50000"/>
              </a:spcBef>
            </a:pPr>
            <a:endParaRPr lang="en-GB" sz="4800" b="1"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ts val="0"/>
              </a:spcBef>
              <a:buSzPct val="60000"/>
            </a:pPr>
            <a:r>
              <a:rPr lang="en-US" sz="3600" b="1" dirty="0">
                <a:solidFill>
                  <a:schemeClr val="tx1">
                    <a:lumMod val="65000"/>
                    <a:lumOff val="35000"/>
                  </a:schemeClr>
                </a:solidFill>
                <a:latin typeface="Arial"/>
              </a:rPr>
              <a:t>                       </a:t>
            </a:r>
            <a:endParaRPr lang="en-US" sz="3600" dirty="0">
              <a:solidFill>
                <a:schemeClr val="accent4">
                  <a:lumMod val="75000"/>
                </a:schemeClr>
              </a:solidFill>
              <a:latin typeface="Arial"/>
            </a:endParaRPr>
          </a:p>
          <a:p>
            <a:pPr eaLnBrk="1" hangingPunct="1">
              <a:lnSpc>
                <a:spcPct val="110000"/>
              </a:lnSpc>
            </a:pPr>
            <a:endParaRPr lang="en-US" sz="10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FEP and PCTFE are challenging materials to use in 3D-printing: </a:t>
            </a:r>
          </a:p>
          <a:p>
            <a:pPr marL="45720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marL="457200" lvl="0" indent="-457200">
              <a:buFont typeface="Arial" panose="020B0604020202020204" pitchFamily="34" charset="0"/>
              <a:buChar char="•"/>
            </a:pPr>
            <a:r>
              <a:rPr lang="en-US" sz="2700" b="1" dirty="0">
                <a:solidFill>
                  <a:schemeClr val="tx1">
                    <a:lumMod val="65000"/>
                    <a:lumOff val="35000"/>
                  </a:schemeClr>
                </a:solidFill>
                <a:latin typeface="Arial"/>
              </a:rPr>
              <a:t>Higher processing temperature (</a:t>
            </a:r>
            <a:r>
              <a:rPr lang="en-US" sz="2700" b="1" dirty="0">
                <a:solidFill>
                  <a:schemeClr val="tx1">
                    <a:lumMod val="65000"/>
                    <a:lumOff val="35000"/>
                  </a:schemeClr>
                </a:solidFill>
                <a:latin typeface="Arial" panose="020B0604020202020204" pitchFamily="34" charset="0"/>
                <a:cs typeface="Arial" panose="020B0604020202020204" pitchFamily="34" charset="0"/>
              </a:rPr>
              <a:t>380 °C and 360 °C, respectively) than conventional materials, such as PLA (230 °C) and ABS (280 °C).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Low viscosity and self-lubricating; materials will not adhere directly to the print bed. </a:t>
            </a:r>
          </a:p>
          <a:p>
            <a:pPr marL="45720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Must print at a much slower speed than conventional materials.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FEP filament is soft; trouble feeding through printer nozzle.</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Small temperature window in which PCTFE can be processed.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Work must be performed in a fume hood to minimize exposure to HF and HCl.   </a:t>
            </a:r>
          </a:p>
          <a:p>
            <a:pPr marL="457200" lvl="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marL="457200" lvl="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51" name="Rectangle 31"/>
          <p:cNvSpPr>
            <a:spLocks noChangeArrowheads="1"/>
          </p:cNvSpPr>
          <p:nvPr/>
        </p:nvSpPr>
        <p:spPr bwMode="auto">
          <a:xfrm>
            <a:off x="22140504" y="14706600"/>
            <a:ext cx="10104594" cy="16992598"/>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0" rIns="360000" bIns="360000"/>
          <a:lstStyle>
            <a:defPPr>
              <a:defRPr kern="1200" smtId="4294967295"/>
            </a:defPPr>
          </a:lstStyle>
          <a:p>
            <a:pPr>
              <a:spcBef>
                <a:spcPct val="50000"/>
              </a:spcBef>
              <a:spcAft>
                <a:spcPts val="0"/>
              </a:spcAft>
            </a:pPr>
            <a:r>
              <a:rPr lang="en-GB" sz="4800" b="1" dirty="0">
                <a:solidFill>
                  <a:schemeClr val="accent5">
                    <a:lumMod val="75000"/>
                  </a:schemeClr>
                </a:solidFill>
                <a:latin typeface="Arial"/>
              </a:rPr>
              <a:t>Designing mm-Wave Lenses</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A direct application of fluoroplastic printing is the development of PCTFE lenses to be implemented into a DNP target system. </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The polarizing radiation comes in the form of a 140 GHz Gaussian beam incident on the PCTFE target cups. The lenses will be designed to evenly distribute the beam to uniformly saturate the target and drive up the degree of polarization.</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52" name="Text Box 2"/>
          <p:cNvSpPr txBox="1">
            <a:spLocks noChangeArrowheads="1"/>
          </p:cNvSpPr>
          <p:nvPr/>
        </p:nvSpPr>
        <p:spPr bwMode="auto">
          <a:xfrm>
            <a:off x="609600" y="1219200"/>
            <a:ext cx="30924536" cy="2706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36699"/>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square" lIns="540000" tIns="540000" rIns="540000" bIns="540000">
            <a:spAutoFit/>
          </a:bodyPr>
          <a:lstStyle>
            <a:defPPr>
              <a:defRPr kern="1200" smtId="4294967295"/>
            </a:defPPr>
            <a:lvl1pPr>
              <a:tabLst>
                <a:tab pos="5591175" algn="l"/>
              </a:tabLst>
              <a:defRPr sz="2400">
                <a:solidFill>
                  <a:schemeClr val="tx1"/>
                </a:solidFill>
                <a:latin typeface="Times New Roman" pitchFamily="18" charset="0"/>
              </a:defRPr>
            </a:lvl1pPr>
            <a:lvl2pPr marL="742950" indent="-285750">
              <a:tabLst>
                <a:tab pos="5591175" algn="l"/>
              </a:tabLst>
              <a:defRPr sz="2400">
                <a:solidFill>
                  <a:schemeClr val="tx1"/>
                </a:solidFill>
                <a:latin typeface="Times New Roman" pitchFamily="18" charset="0"/>
              </a:defRPr>
            </a:lvl2pPr>
            <a:lvl3pPr marL="1143000" indent="-228600">
              <a:tabLst>
                <a:tab pos="5591175" algn="l"/>
              </a:tabLst>
              <a:defRPr sz="2400">
                <a:solidFill>
                  <a:schemeClr val="tx1"/>
                </a:solidFill>
                <a:latin typeface="Times New Roman" pitchFamily="18" charset="0"/>
              </a:defRPr>
            </a:lvl3pPr>
            <a:lvl4pPr marL="1600200" indent="-228600">
              <a:tabLst>
                <a:tab pos="5591175" algn="l"/>
              </a:tabLst>
              <a:defRPr sz="2400">
                <a:solidFill>
                  <a:schemeClr val="tx1"/>
                </a:solidFill>
                <a:latin typeface="Times New Roman" pitchFamily="18" charset="0"/>
              </a:defRPr>
            </a:lvl4pPr>
            <a:lvl5pPr marL="2057400" indent="-228600">
              <a:tabLst>
                <a:tab pos="5591175"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5591175"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5591175"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5591175"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5591175" algn="l"/>
              </a:tabLst>
              <a:defRPr sz="2400">
                <a:solidFill>
                  <a:schemeClr val="tx1"/>
                </a:solidFill>
                <a:latin typeface="Times New Roman" pitchFamily="18" charset="0"/>
              </a:defRPr>
            </a:lvl9pPr>
          </a:lstStyle>
          <a:p>
            <a:r>
              <a:rPr lang="en-AU" sz="10500" b="1" i="1" dirty="0">
                <a:solidFill>
                  <a:schemeClr val="tx1">
                    <a:lumMod val="65000"/>
                    <a:lumOff val="35000"/>
                  </a:schemeClr>
                </a:solidFill>
              </a:rPr>
              <a:t>3D-Printed mm-Wave Lenses for DNP Target System</a:t>
            </a:r>
          </a:p>
        </p:txBody>
      </p:sp>
      <p:sp>
        <p:nvSpPr>
          <p:cNvPr id="2053" name="Text Box 4"/>
          <p:cNvSpPr txBox="1">
            <a:spLocks noChangeArrowheads="1"/>
          </p:cNvSpPr>
          <p:nvPr/>
        </p:nvSpPr>
        <p:spPr bwMode="auto">
          <a:xfrm>
            <a:off x="1109663" y="3746676"/>
            <a:ext cx="41573450" cy="2476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0" rIns="360000" bIns="360000"/>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GB" sz="6200" b="1" dirty="0">
                <a:solidFill>
                  <a:schemeClr val="bg1">
                    <a:lumMod val="95000"/>
                  </a:schemeClr>
                </a:solidFill>
                <a:latin typeface="Arial"/>
              </a:rPr>
              <a:t>Kellie McGuire </a:t>
            </a:r>
          </a:p>
          <a:p>
            <a:r>
              <a:rPr lang="en-GB" sz="6200" dirty="0">
                <a:solidFill>
                  <a:schemeClr val="bg1">
                    <a:lumMod val="95000"/>
                  </a:schemeClr>
                </a:solidFill>
                <a:latin typeface="Arial"/>
              </a:rPr>
              <a:t>Advisor: Prof. Elena Long</a:t>
            </a:r>
          </a:p>
          <a:p>
            <a:r>
              <a:rPr lang="en-GB" sz="6200" dirty="0">
                <a:solidFill>
                  <a:schemeClr val="bg1">
                    <a:lumMod val="95000"/>
                  </a:schemeClr>
                </a:solidFill>
                <a:latin typeface="Arial"/>
              </a:rPr>
              <a:t>University of New Hampshire Physics </a:t>
            </a:r>
          </a:p>
        </p:txBody>
      </p:sp>
      <p:sp>
        <p:nvSpPr>
          <p:cNvPr id="2057" name="Text Box 60"/>
          <p:cNvSpPr txBox="1">
            <a:spLocks noChangeArrowheads="1"/>
          </p:cNvSpPr>
          <p:nvPr/>
        </p:nvSpPr>
        <p:spPr bwMode="auto">
          <a:xfrm>
            <a:off x="27584400" y="31927800"/>
            <a:ext cx="15132050" cy="58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sz="3200" dirty="0">
                <a:solidFill>
                  <a:schemeClr val="bg1"/>
                </a:solidFill>
                <a:latin typeface="Arial"/>
              </a:rPr>
              <a:t>2019 CUWiP at UMass Amherst</a:t>
            </a:r>
          </a:p>
        </p:txBody>
      </p:sp>
      <p:sp>
        <p:nvSpPr>
          <p:cNvPr id="2064" name="Text Box 122"/>
          <p:cNvSpPr txBox="1">
            <a:spLocks noChangeArrowheads="1"/>
          </p:cNvSpPr>
          <p:nvPr/>
        </p:nvSpPr>
        <p:spPr bwMode="auto">
          <a:xfrm>
            <a:off x="903176" y="8335101"/>
            <a:ext cx="9955095" cy="12009378"/>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56616" tIns="356616" rIns="356616" bIns="356616">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10000"/>
              </a:lnSpc>
            </a:pPr>
            <a:r>
              <a:rPr lang="en-GB" sz="4800" b="1" dirty="0">
                <a:solidFill>
                  <a:schemeClr val="accent5">
                    <a:lumMod val="75000"/>
                  </a:schemeClr>
                </a:solidFill>
                <a:latin typeface="Arial"/>
              </a:rPr>
              <a:t>Background</a:t>
            </a:r>
            <a:endParaRPr lang="en-GB" sz="2700" b="1" dirty="0">
              <a:solidFill>
                <a:schemeClr val="accent4">
                  <a:lumMod val="75000"/>
                </a:schemeClr>
              </a:solidFill>
              <a:latin typeface="Arial"/>
            </a:endParaRPr>
          </a:p>
          <a:p>
            <a:pPr eaLnBrk="1" hangingPunct="1">
              <a:lnSpc>
                <a:spcPct val="110000"/>
              </a:lnSpc>
            </a:pPr>
            <a:endParaRPr lang="en-GB" sz="2700" b="1" dirty="0">
              <a:solidFill>
                <a:schemeClr val="accent4">
                  <a:lumMod val="75000"/>
                </a:schemeClr>
              </a:solidFill>
              <a:latin typeface="Arial"/>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The University of New Hampshire’s Long Lab</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1</a:t>
            </a:r>
            <a:r>
              <a:rPr lang="en-US" sz="2700" b="1" dirty="0">
                <a:solidFill>
                  <a:schemeClr val="tx1">
                    <a:lumMod val="65000"/>
                    <a:lumOff val="35000"/>
                  </a:schemeClr>
                </a:solidFill>
                <a:latin typeface="Arial" panose="020B0604020202020204" pitchFamily="34" charset="0"/>
                <a:cs typeface="Arial" panose="020B0604020202020204" pitchFamily="34" charset="0"/>
              </a:rPr>
              <a:t> is at the forefront of 3D-printing technology, developing new techniques and materials for nuclear physics experiments. </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Included in this work is a method of 3D-printing with the fluoroplastics FEP and PCTFE (Kel-F</a:t>
            </a:r>
            <a:r>
              <a:rPr lang="en-US" b="1" baseline="30000" dirty="0">
                <a:solidFill>
                  <a:schemeClr val="tx1">
                    <a:lumMod val="65000"/>
                    <a:lumOff val="35000"/>
                  </a:schemeClr>
                </a:solidFill>
                <a:latin typeface="Arial" panose="020B0604020202020204" pitchFamily="34" charset="0"/>
                <a:cs typeface="Arial" panose="020B0604020202020204" pitchFamily="34" charset="0"/>
              </a:rPr>
              <a:t>®</a:t>
            </a:r>
            <a:r>
              <a:rPr lang="en-US" sz="2700" b="1" dirty="0">
                <a:solidFill>
                  <a:schemeClr val="tx1">
                    <a:lumMod val="65000"/>
                    <a:lumOff val="35000"/>
                  </a:schemeClr>
                </a:solidFill>
                <a:latin typeface="Arial" panose="020B0604020202020204" pitchFamily="34" charset="0"/>
                <a:cs typeface="Arial" panose="020B0604020202020204" pitchFamily="34" charset="0"/>
              </a:rPr>
              <a:t>). This technology is being used to manufacture mm-wave lenses for a dynamic nuclear polarization (DNP) target system. </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In DNP, a target material doped with free radicals is placed in a strong magnetic field and exposed to mm-wave radiation, inducing electron-to-nucleon spin transfer. 3D-printed lenses will be used to evenly distribute the mm-wave radiation and thus drive up the degree of nucleon spin polarization.</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This work is part of the UNH Nuclear Physics Group’s tensor-polarized target project.</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2</a:t>
            </a:r>
            <a:r>
              <a:rPr lang="en-US" sz="2700" dirty="0">
                <a:solidFill>
                  <a:schemeClr val="tx1">
                    <a:lumMod val="65000"/>
                    <a:lumOff val="35000"/>
                  </a:schemeClr>
                </a:solidFill>
                <a:latin typeface="Arial" panose="020B0604020202020204" pitchFamily="34" charset="0"/>
                <a:cs typeface="Arial" panose="020B0604020202020204" pitchFamily="34" charset="0"/>
              </a:rPr>
              <a:t> </a:t>
            </a:r>
            <a:r>
              <a:rPr lang="en-US" sz="2700" b="1" dirty="0">
                <a:solidFill>
                  <a:schemeClr val="tx1">
                    <a:lumMod val="65000"/>
                    <a:lumOff val="35000"/>
                  </a:schemeClr>
                </a:solidFill>
                <a:latin typeface="Arial" panose="020B0604020202020204" pitchFamily="34" charset="0"/>
                <a:cs typeface="Arial" panose="020B0604020202020204" pitchFamily="34" charset="0"/>
              </a:rPr>
              <a:t>To date, deuteron polarization of 15-20% has been achieved,</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3</a:t>
            </a:r>
            <a:r>
              <a:rPr lang="en-US" sz="2700" b="1" dirty="0">
                <a:solidFill>
                  <a:schemeClr val="tx1">
                    <a:lumMod val="65000"/>
                    <a:lumOff val="35000"/>
                  </a:schemeClr>
                </a:solidFill>
                <a:latin typeface="Arial" panose="020B0604020202020204" pitchFamily="34" charset="0"/>
                <a:cs typeface="Arial" panose="020B0604020202020204" pitchFamily="34" charset="0"/>
              </a:rPr>
              <a:t> and it is a central goal of the group to increase this to &gt; 30%.</a:t>
            </a:r>
          </a:p>
        </p:txBody>
      </p:sp>
      <p:sp>
        <p:nvSpPr>
          <p:cNvPr id="2065" name="Text Box 123"/>
          <p:cNvSpPr txBox="1">
            <a:spLocks noChangeArrowheads="1"/>
          </p:cNvSpPr>
          <p:nvPr/>
        </p:nvSpPr>
        <p:spPr bwMode="auto">
          <a:xfrm>
            <a:off x="855364" y="21175291"/>
            <a:ext cx="10002907" cy="10523907"/>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56616" tIns="356616" rIns="356616" bIns="356616">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marL="384048" indent="-384048" eaLnBrk="1" hangingPunct="1">
              <a:spcBef>
                <a:spcPts val="2880"/>
              </a:spcBef>
            </a:pPr>
            <a:r>
              <a:rPr lang="en-GB" sz="4800" b="1" dirty="0">
                <a:solidFill>
                  <a:schemeClr val="accent5">
                    <a:lumMod val="75000"/>
                  </a:schemeClr>
                </a:solidFill>
                <a:latin typeface="Arial"/>
              </a:rPr>
              <a:t>Motivation</a:t>
            </a:r>
          </a:p>
          <a:p>
            <a:pPr eaLnBrk="1" hangingPunct="1">
              <a:lnSpc>
                <a:spcPct val="110000"/>
              </a:lnSpc>
            </a:pPr>
            <a:endParaRPr lang="en-GB" sz="3000" b="1" dirty="0">
              <a:solidFill>
                <a:schemeClr val="tx1">
                  <a:lumMod val="65000"/>
                  <a:lumOff val="35000"/>
                </a:schemeClr>
              </a:solidFill>
              <a:latin typeface="Arial"/>
            </a:endParaRPr>
          </a:p>
          <a:p>
            <a:pPr eaLnBrk="1" hangingPunct="1">
              <a:lnSpc>
                <a:spcPct val="110000"/>
              </a:lnSpc>
            </a:pPr>
            <a:r>
              <a:rPr lang="en-US" sz="3600" b="1" dirty="0">
                <a:solidFill>
                  <a:schemeClr val="tx1">
                    <a:lumMod val="65000"/>
                    <a:lumOff val="35000"/>
                  </a:schemeClr>
                </a:solidFill>
                <a:latin typeface="Arial"/>
              </a:rPr>
              <a:t>Why PCTFE?</a:t>
            </a:r>
          </a:p>
          <a:p>
            <a:pPr eaLnBrk="1" hangingPunct="1">
              <a:lnSpc>
                <a:spcPct val="110000"/>
              </a:lnSpc>
            </a:pPr>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a:spcBef>
                <a:spcPts val="6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Suitable for use in dynamic nuclear polarization (DNP).       PCTFE is ideal because:</a:t>
            </a:r>
          </a:p>
          <a:p>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retains its plasticity at 1K, the temperature at which DNP is performed.</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is transparent to the microwave radiation used in DNP.</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contains no free protons that could introduce noise in the NMR signal used to measure polarization.</a:t>
            </a:r>
          </a:p>
          <a:p>
            <a:pPr lvl="0"/>
            <a:endParaRPr lang="en-US" sz="3000" b="1" dirty="0">
              <a:solidFill>
                <a:schemeClr val="tx1">
                  <a:lumMod val="65000"/>
                  <a:lumOff val="35000"/>
                </a:schemeClr>
              </a:solidFill>
              <a:latin typeface="Arial" panose="020B0604020202020204" pitchFamily="34" charset="0"/>
              <a:cs typeface="Arial" panose="020B0604020202020204" pitchFamily="34" charset="0"/>
            </a:endParaRPr>
          </a:p>
          <a:p>
            <a:r>
              <a:rPr lang="en-US" sz="3600" b="1" dirty="0">
                <a:solidFill>
                  <a:schemeClr val="tx1">
                    <a:lumMod val="65000"/>
                    <a:lumOff val="35000"/>
                  </a:schemeClr>
                </a:solidFill>
                <a:latin typeface="Arial" panose="020B0604020202020204" pitchFamily="34" charset="0"/>
                <a:cs typeface="Arial" panose="020B0604020202020204" pitchFamily="34" charset="0"/>
              </a:rPr>
              <a:t>Why 3D printing?</a:t>
            </a:r>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a:spcBef>
                <a:spcPts val="6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3D printing offers several benefits over machining:</a:t>
            </a:r>
          </a:p>
          <a:p>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pPr marL="571500" lvl="0" indent="-5715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Rapid prototyping.</a:t>
            </a:r>
          </a:p>
          <a:p>
            <a:pPr marL="571500" lvl="0" indent="-5715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Allows for complex geometries that are difficult or impossible to machine. </a:t>
            </a:r>
          </a:p>
          <a:p>
            <a:pPr marL="571500" lvl="0" indent="-5715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Less expensive; 3D printing can be done with very little waste.</a:t>
            </a:r>
          </a:p>
        </p:txBody>
      </p:sp>
      <p:sp>
        <p:nvSpPr>
          <p:cNvPr id="2070" name="Rectangle 146"/>
          <p:cNvSpPr>
            <a:spLocks noChangeArrowheads="1"/>
          </p:cNvSpPr>
          <p:nvPr/>
        </p:nvSpPr>
        <p:spPr bwMode="auto">
          <a:xfrm>
            <a:off x="32960468" y="17006563"/>
            <a:ext cx="10104595" cy="6241592"/>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eaLnBrk="1" hangingPunct="1">
              <a:spcBef>
                <a:spcPct val="50000"/>
              </a:spcBef>
            </a:pPr>
            <a:r>
              <a:rPr lang="en-GB" sz="4800" b="1" dirty="0">
                <a:solidFill>
                  <a:schemeClr val="accent5">
                    <a:lumMod val="75000"/>
                  </a:schemeClr>
                </a:solidFill>
                <a:latin typeface="Arial"/>
              </a:rPr>
              <a:t> Future Work</a:t>
            </a:r>
          </a:p>
          <a:p>
            <a:pPr marL="381000" indent="-381000" eaLnBrk="1" hangingPunct="1">
              <a:spcBef>
                <a:spcPts val="0"/>
              </a:spcBef>
            </a:pPr>
            <a:endParaRPr lang="en-GB" sz="3000" b="1" dirty="0">
              <a:solidFill>
                <a:schemeClr val="accent5">
                  <a:lumMod val="75000"/>
                </a:schemeClr>
              </a:solidFill>
              <a:latin typeface="Arial"/>
            </a:endParaRPr>
          </a:p>
        </p:txBody>
      </p:sp>
      <p:sp>
        <p:nvSpPr>
          <p:cNvPr id="2071" name="Text Box 148"/>
          <p:cNvSpPr txBox="1">
            <a:spLocks noChangeArrowheads="1"/>
          </p:cNvSpPr>
          <p:nvPr/>
        </p:nvSpPr>
        <p:spPr bwMode="auto">
          <a:xfrm>
            <a:off x="32960468" y="8321238"/>
            <a:ext cx="10104596" cy="7967246"/>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p:txBody>
      </p:sp>
      <p:sp>
        <p:nvSpPr>
          <p:cNvPr id="2072" name="Rectangle 150"/>
          <p:cNvSpPr>
            <a:spLocks noChangeArrowheads="1"/>
          </p:cNvSpPr>
          <p:nvPr/>
        </p:nvSpPr>
        <p:spPr bwMode="auto">
          <a:xfrm>
            <a:off x="32960469" y="24044055"/>
            <a:ext cx="10104594" cy="3376707"/>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eaLnBrk="1" hangingPunct="1">
              <a:spcBef>
                <a:spcPct val="50000"/>
              </a:spcBef>
            </a:pPr>
            <a:r>
              <a:rPr lang="en-GB" sz="4800" b="1" dirty="0">
                <a:solidFill>
                  <a:schemeClr val="accent5">
                    <a:lumMod val="75000"/>
                  </a:schemeClr>
                </a:solidFill>
                <a:latin typeface="Arial"/>
              </a:rPr>
              <a:t>Acknowledgments</a:t>
            </a:r>
          </a:p>
          <a:p>
            <a:pPr indent="-381000" eaLnBrk="1" hangingPunct="1">
              <a:spcBef>
                <a:spcPct val="5000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This research was funded through grants from the U.S. Department of Energy and the University of New Hampshire’s Hamel Center for Undergraduate Research.</a:t>
            </a:r>
            <a:endParaRPr lang="en-GB" sz="2700" b="1" dirty="0">
              <a:solidFill>
                <a:schemeClr val="accent5">
                  <a:lumMod val="75000"/>
                </a:schemeClr>
              </a:solidFill>
              <a:latin typeface="Arial"/>
            </a:endParaRPr>
          </a:p>
        </p:txBody>
      </p:sp>
      <p:pic>
        <p:nvPicPr>
          <p:cNvPr id="12" name="Picture 11">
            <a:extLst>
              <a:ext uri="{FF2B5EF4-FFF2-40B4-BE49-F238E27FC236}">
                <a16:creationId xmlns:a16="http://schemas.microsoft.com/office/drawing/2014/main" id="{A35DEC31-513C-4587-B475-6E9325BE7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18400" y="1383960"/>
            <a:ext cx="4183810" cy="3991451"/>
          </a:xfrm>
          <a:prstGeom prst="rect">
            <a:avLst/>
          </a:prstGeom>
        </p:spPr>
      </p:pic>
      <p:sp>
        <p:nvSpPr>
          <p:cNvPr id="31" name="TextBox 30">
            <a:extLst>
              <a:ext uri="{FF2B5EF4-FFF2-40B4-BE49-F238E27FC236}">
                <a16:creationId xmlns:a16="http://schemas.microsoft.com/office/drawing/2014/main" id="{20E549EA-B286-4B9D-8AD8-91FF6DA446BB}"/>
              </a:ext>
            </a:extLst>
          </p:cNvPr>
          <p:cNvSpPr txBox="1"/>
          <p:nvPr/>
        </p:nvSpPr>
        <p:spPr>
          <a:xfrm>
            <a:off x="35715575" y="11020541"/>
            <a:ext cx="6781800" cy="400110"/>
          </a:xfrm>
          <a:prstGeom prst="rect">
            <a:avLst/>
          </a:prstGeom>
          <a:noFill/>
        </p:spPr>
        <p:txBody>
          <a:bodyPr wrap="square" rtlCol="0">
            <a:spAutoFit/>
          </a:bodyPr>
          <a:lstStyle/>
          <a:p>
            <a:r>
              <a:rPr lang="en-US" sz="2000" b="1" dirty="0">
                <a:solidFill>
                  <a:schemeClr val="bg1"/>
                </a:solidFill>
              </a:rPr>
              <a:t>Extruded at 246 °C (nozzle temp.) through stainless steel</a:t>
            </a:r>
          </a:p>
        </p:txBody>
      </p:sp>
      <p:pic>
        <p:nvPicPr>
          <p:cNvPr id="2049" name="Picture 2048">
            <a:extLst>
              <a:ext uri="{FF2B5EF4-FFF2-40B4-BE49-F238E27FC236}">
                <a16:creationId xmlns:a16="http://schemas.microsoft.com/office/drawing/2014/main" id="{5129F51F-B935-4A9D-AFD2-715420B7E9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86474" y="1187275"/>
            <a:ext cx="4037853" cy="5334020"/>
          </a:xfrm>
          <a:prstGeom prst="rect">
            <a:avLst/>
          </a:prstGeom>
        </p:spPr>
      </p:pic>
      <p:pic>
        <p:nvPicPr>
          <p:cNvPr id="5" name="Picture 4">
            <a:extLst>
              <a:ext uri="{FF2B5EF4-FFF2-40B4-BE49-F238E27FC236}">
                <a16:creationId xmlns:a16="http://schemas.microsoft.com/office/drawing/2014/main" id="{B46DC1DC-23C0-48E0-99C1-3D329FE61F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742498" y="12763285"/>
            <a:ext cx="2275614" cy="6314316"/>
          </a:xfrm>
          <a:prstGeom prst="rect">
            <a:avLst/>
          </a:prstGeom>
        </p:spPr>
      </p:pic>
      <p:pic>
        <p:nvPicPr>
          <p:cNvPr id="8" name="Picture 7">
            <a:extLst>
              <a:ext uri="{FF2B5EF4-FFF2-40B4-BE49-F238E27FC236}">
                <a16:creationId xmlns:a16="http://schemas.microsoft.com/office/drawing/2014/main" id="{2B7E470D-11D2-4ECF-B560-E23EFF8FAD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86455" y="12681212"/>
            <a:ext cx="4795549" cy="6394066"/>
          </a:xfrm>
          <a:prstGeom prst="rect">
            <a:avLst/>
          </a:prstGeom>
        </p:spPr>
      </p:pic>
      <p:pic>
        <p:nvPicPr>
          <p:cNvPr id="13" name="Picture 12">
            <a:extLst>
              <a:ext uri="{FF2B5EF4-FFF2-40B4-BE49-F238E27FC236}">
                <a16:creationId xmlns:a16="http://schemas.microsoft.com/office/drawing/2014/main" id="{B9B8AC51-82B5-4D91-9EC3-B9F01ACBC3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572237" y="8921360"/>
            <a:ext cx="4273122" cy="3204842"/>
          </a:xfrm>
          <a:prstGeom prst="rect">
            <a:avLst/>
          </a:prstGeom>
        </p:spPr>
      </p:pic>
      <p:pic>
        <p:nvPicPr>
          <p:cNvPr id="15" name="Picture 14">
            <a:extLst>
              <a:ext uri="{FF2B5EF4-FFF2-40B4-BE49-F238E27FC236}">
                <a16:creationId xmlns:a16="http://schemas.microsoft.com/office/drawing/2014/main" id="{E18CB8FA-1DC2-4F4E-9981-2F3D7DDC8E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469766" y="8941805"/>
            <a:ext cx="4398972" cy="3276600"/>
          </a:xfrm>
          <a:prstGeom prst="rect">
            <a:avLst/>
          </a:prstGeom>
        </p:spPr>
      </p:pic>
      <p:pic>
        <p:nvPicPr>
          <p:cNvPr id="20" name="Picture 19">
            <a:extLst>
              <a:ext uri="{FF2B5EF4-FFF2-40B4-BE49-F238E27FC236}">
                <a16:creationId xmlns:a16="http://schemas.microsoft.com/office/drawing/2014/main" id="{A2973A32-E509-4876-83DF-A07FBCC255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38370916" y="11941639"/>
            <a:ext cx="4312197" cy="2958419"/>
          </a:xfrm>
          <a:prstGeom prst="rect">
            <a:avLst/>
          </a:prstGeom>
        </p:spPr>
      </p:pic>
      <p:pic>
        <p:nvPicPr>
          <p:cNvPr id="24" name="Picture 23">
            <a:extLst>
              <a:ext uri="{FF2B5EF4-FFF2-40B4-BE49-F238E27FC236}">
                <a16:creationId xmlns:a16="http://schemas.microsoft.com/office/drawing/2014/main" id="{2BC77BF7-9DFF-4F06-9E60-E3AF320F72D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575694" y="11919399"/>
            <a:ext cx="4330871" cy="2971230"/>
          </a:xfrm>
          <a:prstGeom prst="rect">
            <a:avLst/>
          </a:prstGeom>
        </p:spPr>
      </p:pic>
      <p:pic>
        <p:nvPicPr>
          <p:cNvPr id="27" name="Picture 26">
            <a:extLst>
              <a:ext uri="{FF2B5EF4-FFF2-40B4-BE49-F238E27FC236}">
                <a16:creationId xmlns:a16="http://schemas.microsoft.com/office/drawing/2014/main" id="{EFA27557-2CC3-43C1-9AD6-DB9848BBDA8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262614" y="24862067"/>
            <a:ext cx="2438508" cy="2384585"/>
          </a:xfrm>
          <a:prstGeom prst="rect">
            <a:avLst/>
          </a:prstGeom>
        </p:spPr>
      </p:pic>
      <p:sp>
        <p:nvSpPr>
          <p:cNvPr id="2058" name="TextBox 2057">
            <a:extLst>
              <a:ext uri="{FF2B5EF4-FFF2-40B4-BE49-F238E27FC236}">
                <a16:creationId xmlns:a16="http://schemas.microsoft.com/office/drawing/2014/main" id="{DA3D6D43-4269-4701-A963-A629B6F46551}"/>
              </a:ext>
            </a:extLst>
          </p:cNvPr>
          <p:cNvSpPr txBox="1"/>
          <p:nvPr/>
        </p:nvSpPr>
        <p:spPr>
          <a:xfrm>
            <a:off x="33507595" y="8916282"/>
            <a:ext cx="9235517" cy="2169825"/>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The beam is imaged through the PCTFE components using a custom 3D-printed absorption screen. The absorption screen features thermally isolated “pixels” to minimize heat spread. The intensity of the beam is observed in the color gradient of a liquid crystal sheet. </a:t>
            </a:r>
          </a:p>
        </p:txBody>
      </p:sp>
      <p:sp>
        <p:nvSpPr>
          <p:cNvPr id="49" name="TextBox 48">
            <a:extLst>
              <a:ext uri="{FF2B5EF4-FFF2-40B4-BE49-F238E27FC236}">
                <a16:creationId xmlns:a16="http://schemas.microsoft.com/office/drawing/2014/main" id="{9099443A-FBE7-4917-A4B8-CD940C4828C3}"/>
              </a:ext>
            </a:extLst>
          </p:cNvPr>
          <p:cNvSpPr txBox="1"/>
          <p:nvPr/>
        </p:nvSpPr>
        <p:spPr>
          <a:xfrm>
            <a:off x="22464001" y="29096535"/>
            <a:ext cx="9235517" cy="2585323"/>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The lenses can be printed with a layer thickness of </a:t>
            </a:r>
          </a:p>
          <a:p>
            <a:r>
              <a:rPr lang="en-US" sz="2700" b="1" dirty="0">
                <a:solidFill>
                  <a:schemeClr val="tx1">
                    <a:lumMod val="65000"/>
                    <a:lumOff val="35000"/>
                  </a:schemeClr>
                </a:solidFill>
                <a:latin typeface="Arial" panose="020B0604020202020204" pitchFamily="34" charset="0"/>
                <a:cs typeface="Arial" panose="020B0604020202020204" pitchFamily="34" charset="0"/>
              </a:rPr>
              <a:t>&lt; 0.1 mm, suitable for use with 140 GHz (2 mm) radiation. Measurements using a 3D-printed PCTFE prism at 140 GHz yield an index of refraction consistent with that of solid PCTFE at 1 MHz.</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61" name="TextBox 2060">
            <a:extLst>
              <a:ext uri="{FF2B5EF4-FFF2-40B4-BE49-F238E27FC236}">
                <a16:creationId xmlns:a16="http://schemas.microsoft.com/office/drawing/2014/main" id="{D7D32824-24C0-4BA3-A42D-3B9330EC99A6}"/>
              </a:ext>
            </a:extLst>
          </p:cNvPr>
          <p:cNvSpPr txBox="1"/>
          <p:nvPr/>
        </p:nvSpPr>
        <p:spPr>
          <a:xfrm>
            <a:off x="33390760" y="18442722"/>
            <a:ext cx="9167812" cy="4247317"/>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While highly transparent to mm-wave radiation at short optical path lengths, PCTFE experiences considerable power loss at thicknesses &gt; 1 mm. A critical next step will be to characterize the mm-wave power loss through PCTFE. This data will be used to determine the optimal lens thickness.</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Once the lenses have been optimized, they will be implemented into the DNP target cups that hold the target during polarization. </a:t>
            </a:r>
          </a:p>
        </p:txBody>
      </p:sp>
      <p:sp>
        <p:nvSpPr>
          <p:cNvPr id="55" name="TextBox 54">
            <a:extLst>
              <a:ext uri="{FF2B5EF4-FFF2-40B4-BE49-F238E27FC236}">
                <a16:creationId xmlns:a16="http://schemas.microsoft.com/office/drawing/2014/main" id="{F94D1C37-DAE1-4988-B731-126E798B61C4}"/>
              </a:ext>
            </a:extLst>
          </p:cNvPr>
          <p:cNvSpPr txBox="1"/>
          <p:nvPr/>
        </p:nvSpPr>
        <p:spPr>
          <a:xfrm>
            <a:off x="11800159" y="9927934"/>
            <a:ext cx="9235517" cy="2585323"/>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Printer filament is made in-house, using a custom device, the “Filatizer.” The material tends to develop a brown tint when exposed to heat, so it is necessary to find the right balance between temperature, speed, and processing volume to minimize exposure to heat. </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62" name="TextBox 2061">
            <a:extLst>
              <a:ext uri="{FF2B5EF4-FFF2-40B4-BE49-F238E27FC236}">
                <a16:creationId xmlns:a16="http://schemas.microsoft.com/office/drawing/2014/main" id="{14CAA077-1747-4105-BB41-0365DB3ECCAA}"/>
              </a:ext>
            </a:extLst>
          </p:cNvPr>
          <p:cNvSpPr txBox="1"/>
          <p:nvPr/>
        </p:nvSpPr>
        <p:spPr>
          <a:xfrm>
            <a:off x="27441334" y="12409342"/>
            <a:ext cx="3352800" cy="707886"/>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3D-printed PCTFE prism and DNP target cup. </a:t>
            </a:r>
          </a:p>
        </p:txBody>
      </p:sp>
      <p:sp>
        <p:nvSpPr>
          <p:cNvPr id="57" name="Rectangle 146">
            <a:extLst>
              <a:ext uri="{FF2B5EF4-FFF2-40B4-BE49-F238E27FC236}">
                <a16:creationId xmlns:a16="http://schemas.microsoft.com/office/drawing/2014/main" id="{72C08470-2C68-4921-AE24-E32D8D7406D4}"/>
              </a:ext>
            </a:extLst>
          </p:cNvPr>
          <p:cNvSpPr>
            <a:spLocks noChangeArrowheads="1"/>
          </p:cNvSpPr>
          <p:nvPr/>
        </p:nvSpPr>
        <p:spPr bwMode="auto">
          <a:xfrm>
            <a:off x="32986283" y="28223131"/>
            <a:ext cx="10104595" cy="3476067"/>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eaLnBrk="1" hangingPunct="1">
              <a:spcBef>
                <a:spcPct val="50000"/>
              </a:spcBef>
            </a:pPr>
            <a:r>
              <a:rPr lang="en-GB" sz="4800" b="1" dirty="0">
                <a:solidFill>
                  <a:schemeClr val="accent5">
                    <a:lumMod val="75000"/>
                  </a:schemeClr>
                </a:solidFill>
                <a:latin typeface="Arial"/>
              </a:rPr>
              <a:t>References</a:t>
            </a:r>
          </a:p>
          <a:p>
            <a:pPr marL="457200" indent="-457200" eaLnBrk="1" hangingPunct="1">
              <a:spcBef>
                <a:spcPct val="50000"/>
              </a:spcBef>
              <a:buAutoNum type="arabicPeriod"/>
            </a:pPr>
            <a:r>
              <a:rPr lang="en-US" sz="2000" b="1" dirty="0">
                <a:solidFill>
                  <a:schemeClr val="tx1">
                    <a:lumMod val="65000"/>
                    <a:lumOff val="35000"/>
                  </a:schemeClr>
                </a:solidFill>
                <a:latin typeface="Arial" panose="020B0604020202020204" pitchFamily="34" charset="0"/>
                <a:cs typeface="Arial" panose="020B0604020202020204" pitchFamily="34" charset="0"/>
              </a:rPr>
              <a:t>www.unhlonglab.com</a:t>
            </a:r>
          </a:p>
          <a:p>
            <a:pPr marL="457200" indent="-457200" eaLnBrk="1" hangingPunct="1">
              <a:spcBef>
                <a:spcPct val="50000"/>
              </a:spcBef>
              <a:buAutoNum type="arabicPeriod"/>
            </a:pPr>
            <a:r>
              <a:rPr lang="en-US" sz="2000" b="1" dirty="0">
                <a:solidFill>
                  <a:schemeClr val="tx1">
                    <a:lumMod val="65000"/>
                    <a:lumOff val="35000"/>
                  </a:schemeClr>
                </a:solidFill>
                <a:latin typeface="Arial" panose="020B0604020202020204" pitchFamily="34" charset="0"/>
                <a:cs typeface="Arial" panose="020B0604020202020204" pitchFamily="34" charset="0"/>
              </a:rPr>
              <a:t>https://nuclear.unh.edu/</a:t>
            </a:r>
          </a:p>
          <a:p>
            <a:pPr marL="381000" indent="-381000" eaLnBrk="1" hangingPunct="1">
              <a:spcBef>
                <a:spcPct val="50000"/>
              </a:spcBef>
            </a:pPr>
            <a:r>
              <a:rPr lang="en-US" sz="2000" b="1" dirty="0">
                <a:solidFill>
                  <a:schemeClr val="tx1">
                    <a:lumMod val="65000"/>
                    <a:lumOff val="35000"/>
                  </a:schemeClr>
                </a:solidFill>
                <a:latin typeface="Arial" panose="020B0604020202020204" pitchFamily="34" charset="0"/>
                <a:cs typeface="Arial" panose="020B0604020202020204" pitchFamily="34" charset="0"/>
              </a:rPr>
              <a:t>3. 	 W. Meyer, et al., Nucl. Instr. Meth. A 244, 574 (1986).</a:t>
            </a:r>
          </a:p>
          <a:p>
            <a:pPr marL="381000" indent="-381000" eaLnBrk="1" hangingPunct="1">
              <a:spcBef>
                <a:spcPct val="50000"/>
              </a:spcBef>
            </a:pPr>
            <a:endParaRPr lang="en-GB" sz="4800" b="1" dirty="0">
              <a:solidFill>
                <a:schemeClr val="accent5">
                  <a:lumMod val="75000"/>
                </a:schemeClr>
              </a:solidFill>
              <a:latin typeface="Arial"/>
            </a:endParaRPr>
          </a:p>
        </p:txBody>
      </p:sp>
      <p:sp>
        <p:nvSpPr>
          <p:cNvPr id="62" name="TextBox 61">
            <a:extLst>
              <a:ext uri="{FF2B5EF4-FFF2-40B4-BE49-F238E27FC236}">
                <a16:creationId xmlns:a16="http://schemas.microsoft.com/office/drawing/2014/main" id="{1673AFB3-A3A9-4801-8A35-369A18C81CFD}"/>
              </a:ext>
            </a:extLst>
          </p:cNvPr>
          <p:cNvSpPr txBox="1"/>
          <p:nvPr/>
        </p:nvSpPr>
        <p:spPr>
          <a:xfrm>
            <a:off x="33507594" y="15162568"/>
            <a:ext cx="4398971" cy="707886"/>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Absorption screen showing an</a:t>
            </a:r>
          </a:p>
          <a:p>
            <a:r>
              <a:rPr lang="en-US" sz="2000" b="1" dirty="0">
                <a:solidFill>
                  <a:srgbClr val="336699"/>
                </a:solidFill>
                <a:latin typeface="Arial" panose="020B0604020202020204" pitchFamily="34" charset="0"/>
                <a:cs typeface="Arial" panose="020B0604020202020204" pitchFamily="34" charset="0"/>
              </a:rPr>
              <a:t>unobstructed mm-wave beam.</a:t>
            </a:r>
          </a:p>
        </p:txBody>
      </p:sp>
      <p:sp>
        <p:nvSpPr>
          <p:cNvPr id="63" name="TextBox 62">
            <a:extLst>
              <a:ext uri="{FF2B5EF4-FFF2-40B4-BE49-F238E27FC236}">
                <a16:creationId xmlns:a16="http://schemas.microsoft.com/office/drawing/2014/main" id="{085B6C4F-CD7C-4CDD-A04A-C6B19D205715}"/>
              </a:ext>
            </a:extLst>
          </p:cNvPr>
          <p:cNvSpPr txBox="1"/>
          <p:nvPr/>
        </p:nvSpPr>
        <p:spPr>
          <a:xfrm>
            <a:off x="38286329" y="15162568"/>
            <a:ext cx="4398971" cy="707886"/>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Absorption screen with mm-wave</a:t>
            </a:r>
          </a:p>
          <a:p>
            <a:r>
              <a:rPr lang="en-US" sz="2000" b="1" dirty="0">
                <a:solidFill>
                  <a:srgbClr val="336699"/>
                </a:solidFill>
                <a:latin typeface="Arial" panose="020B0604020202020204" pitchFamily="34" charset="0"/>
                <a:cs typeface="Arial" panose="020B0604020202020204" pitchFamily="34" charset="0"/>
              </a:rPr>
              <a:t>beam through PCTFE target cup.</a:t>
            </a:r>
          </a:p>
        </p:txBody>
      </p:sp>
      <p:sp>
        <p:nvSpPr>
          <p:cNvPr id="64" name="TextBox 63">
            <a:extLst>
              <a:ext uri="{FF2B5EF4-FFF2-40B4-BE49-F238E27FC236}">
                <a16:creationId xmlns:a16="http://schemas.microsoft.com/office/drawing/2014/main" id="{90C3D173-ED39-410C-A2DD-B45C98C964E2}"/>
              </a:ext>
            </a:extLst>
          </p:cNvPr>
          <p:cNvSpPr txBox="1"/>
          <p:nvPr/>
        </p:nvSpPr>
        <p:spPr>
          <a:xfrm>
            <a:off x="22913963" y="27485146"/>
            <a:ext cx="4487311" cy="1015663"/>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Unobstructed mm-wave beam features a Gaussian irradiance pattern with central “hot spot.”</a:t>
            </a:r>
          </a:p>
        </p:txBody>
      </p:sp>
      <p:sp>
        <p:nvSpPr>
          <p:cNvPr id="65" name="TextBox 64">
            <a:extLst>
              <a:ext uri="{FF2B5EF4-FFF2-40B4-BE49-F238E27FC236}">
                <a16:creationId xmlns:a16="http://schemas.microsoft.com/office/drawing/2014/main" id="{31A591E9-6F93-4D34-B6C2-F30BE4357851}"/>
              </a:ext>
            </a:extLst>
          </p:cNvPr>
          <p:cNvSpPr txBox="1"/>
          <p:nvPr/>
        </p:nvSpPr>
        <p:spPr>
          <a:xfrm>
            <a:off x="27192801" y="27493816"/>
            <a:ext cx="4487311" cy="1015663"/>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Illustration of an idealized mm-wave beam, showing uniform irradiance and no power loss.</a:t>
            </a:r>
          </a:p>
        </p:txBody>
      </p:sp>
      <p:sp>
        <p:nvSpPr>
          <p:cNvPr id="66" name="TextBox 65">
            <a:extLst>
              <a:ext uri="{FF2B5EF4-FFF2-40B4-BE49-F238E27FC236}">
                <a16:creationId xmlns:a16="http://schemas.microsoft.com/office/drawing/2014/main" id="{B4F8AA75-9965-4DBB-9EF3-DD6B7FF25B1A}"/>
              </a:ext>
            </a:extLst>
          </p:cNvPr>
          <p:cNvSpPr txBox="1"/>
          <p:nvPr/>
        </p:nvSpPr>
        <p:spPr>
          <a:xfrm>
            <a:off x="12161056" y="19325306"/>
            <a:ext cx="8447502" cy="707886"/>
          </a:xfrm>
          <a:prstGeom prst="rect">
            <a:avLst/>
          </a:prstGeom>
          <a:noFill/>
        </p:spPr>
        <p:txBody>
          <a:bodyPr wrap="square" rtlCol="0">
            <a:spAutoFit/>
          </a:bodyPr>
          <a:lstStyle/>
          <a:p>
            <a:pPr>
              <a:spcBef>
                <a:spcPct val="50000"/>
              </a:spcBef>
              <a:buSzPct val="60000"/>
            </a:pPr>
            <a:r>
              <a:rPr lang="en-US" sz="2000" b="1" dirty="0">
                <a:solidFill>
                  <a:srgbClr val="336699"/>
                </a:solidFill>
                <a:latin typeface="Arial"/>
              </a:rPr>
              <a:t>Filament production system, featuring custom-built “Filatizer,” used to produce FEP (top) and PCTFE (bottom) filament. </a:t>
            </a:r>
          </a:p>
        </p:txBody>
      </p:sp>
      <p:pic>
        <p:nvPicPr>
          <p:cNvPr id="3" name="Picture 2">
            <a:extLst>
              <a:ext uri="{FF2B5EF4-FFF2-40B4-BE49-F238E27FC236}">
                <a16:creationId xmlns:a16="http://schemas.microsoft.com/office/drawing/2014/main" id="{4FC16465-D18F-486A-8760-B6E326F69F4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2120556" y="27918080"/>
            <a:ext cx="7897556" cy="2356911"/>
          </a:xfrm>
          <a:prstGeom prst="rect">
            <a:avLst/>
          </a:prstGeom>
        </p:spPr>
      </p:pic>
      <p:sp>
        <p:nvSpPr>
          <p:cNvPr id="37" name="TextBox 36">
            <a:extLst>
              <a:ext uri="{FF2B5EF4-FFF2-40B4-BE49-F238E27FC236}">
                <a16:creationId xmlns:a16="http://schemas.microsoft.com/office/drawing/2014/main" id="{B59AC971-BD4A-4099-BDEB-097529F0391A}"/>
              </a:ext>
            </a:extLst>
          </p:cNvPr>
          <p:cNvSpPr txBox="1"/>
          <p:nvPr/>
        </p:nvSpPr>
        <p:spPr>
          <a:xfrm>
            <a:off x="22913963" y="30441788"/>
            <a:ext cx="7002194" cy="400110"/>
          </a:xfrm>
          <a:prstGeom prst="rect">
            <a:avLst/>
          </a:prstGeom>
          <a:noFill/>
        </p:spPr>
        <p:txBody>
          <a:bodyPr wrap="square" rtlCol="0">
            <a:spAutoFit/>
          </a:bodyPr>
          <a:lstStyle/>
          <a:p>
            <a:endParaRPr lang="en-US" sz="2000" b="1" dirty="0">
              <a:solidFill>
                <a:srgbClr val="336699"/>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2A21A7BF-ABFF-4DBB-BFE0-0C4444B93780}"/>
              </a:ext>
            </a:extLst>
          </p:cNvPr>
          <p:cNvSpPr txBox="1"/>
          <p:nvPr/>
        </p:nvSpPr>
        <p:spPr>
          <a:xfrm>
            <a:off x="12120556" y="30487955"/>
            <a:ext cx="8447502" cy="400110"/>
          </a:xfrm>
          <a:prstGeom prst="rect">
            <a:avLst/>
          </a:prstGeom>
          <a:noFill/>
        </p:spPr>
        <p:txBody>
          <a:bodyPr wrap="square" rtlCol="0">
            <a:spAutoFit/>
          </a:bodyPr>
          <a:lstStyle/>
          <a:p>
            <a:pPr>
              <a:spcBef>
                <a:spcPct val="50000"/>
              </a:spcBef>
              <a:buSzPct val="60000"/>
            </a:pPr>
            <a:r>
              <a:rPr lang="en-US" sz="2000" b="1" dirty="0">
                <a:solidFill>
                  <a:srgbClr val="336699"/>
                </a:solidFill>
                <a:latin typeface="Arial"/>
              </a:rPr>
              <a:t>Iterations of 3D-printed PCTFE target cup. </a:t>
            </a:r>
          </a:p>
        </p:txBody>
      </p:sp>
      <p:sp>
        <p:nvSpPr>
          <p:cNvPr id="41" name="TextBox 40">
            <a:extLst>
              <a:ext uri="{FF2B5EF4-FFF2-40B4-BE49-F238E27FC236}">
                <a16:creationId xmlns:a16="http://schemas.microsoft.com/office/drawing/2014/main" id="{01332A53-50DF-48AB-B664-BC8617D60FC1}"/>
              </a:ext>
            </a:extLst>
          </p:cNvPr>
          <p:cNvSpPr txBox="1"/>
          <p:nvPr/>
        </p:nvSpPr>
        <p:spPr>
          <a:xfrm>
            <a:off x="22954023" y="23874902"/>
            <a:ext cx="6971138" cy="400110"/>
          </a:xfrm>
          <a:prstGeom prst="rect">
            <a:avLst/>
          </a:prstGeom>
          <a:noFill/>
        </p:spPr>
        <p:txBody>
          <a:bodyPr wrap="square" rtlCol="0">
            <a:spAutoFit/>
          </a:bodyPr>
          <a:lstStyle/>
          <a:p>
            <a:r>
              <a:rPr lang="en-US" sz="2000" b="1" dirty="0">
                <a:solidFill>
                  <a:srgbClr val="336699"/>
                </a:solidFill>
                <a:latin typeface="Arial" panose="020B0604020202020204" pitchFamily="34" charset="0"/>
                <a:cs typeface="Arial" panose="020B0604020202020204" pitchFamily="34" charset="0"/>
              </a:rPr>
              <a:t>Illustration of mm-wave beam through DNsP target cup. </a:t>
            </a:r>
          </a:p>
        </p:txBody>
      </p:sp>
      <p:pic>
        <p:nvPicPr>
          <p:cNvPr id="9" name="Picture 8">
            <a:extLst>
              <a:ext uri="{FF2B5EF4-FFF2-40B4-BE49-F238E27FC236}">
                <a16:creationId xmlns:a16="http://schemas.microsoft.com/office/drawing/2014/main" id="{E9500CAD-BCBE-4428-B562-E67F5485EA0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718907" y="20148067"/>
            <a:ext cx="6971138" cy="3802439"/>
          </a:xfrm>
          <a:prstGeom prst="rect">
            <a:avLst/>
          </a:prstGeom>
        </p:spPr>
      </p:pic>
      <p:pic>
        <p:nvPicPr>
          <p:cNvPr id="18" name="Picture 17">
            <a:extLst>
              <a:ext uri="{FF2B5EF4-FFF2-40B4-BE49-F238E27FC236}">
                <a16:creationId xmlns:a16="http://schemas.microsoft.com/office/drawing/2014/main" id="{971517CF-C750-47EE-B7F3-8E4BA0BCE9B0}"/>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7568004" y="24901332"/>
            <a:ext cx="2409238" cy="2345319"/>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5.10.08"/>
  <p:tag name="AS_TITLE" val="Aspose.Slides for .NET 4.0"/>
  <p:tag name="AS_VERSION" val="15.8.1.0"/>
</p:tagLst>
</file>

<file path=ppt/theme/theme1.xml><?xml version="1.0" encoding="utf-8"?>
<a:theme xmlns:a="http://schemas.openxmlformats.org/drawingml/2006/main" name="Blank Presentatio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Blank Presentation">
      <a:majorFont>
        <a:latin typeface="Times New Roman"/>
        <a:ea typeface="Arial"/>
        <a:cs typeface="Arial"/>
      </a:majorFont>
      <a:minorFont>
        <a:latin typeface="Times New Roman"/>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25613</TotalTime>
  <Words>667</Words>
  <Application>Microsoft Office PowerPoint</Application>
  <PresentationFormat>Custom</PresentationFormat>
  <Paragraphs>109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 Presentation</vt:lpstr>
      <vt:lpstr>PowerPoint Presentation</vt:lpstr>
    </vt:vector>
  </TitlesOfParts>
  <Manager/>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Kellie</cp:lastModifiedBy>
  <cp:revision>528</cp:revision>
  <cp:lastPrinted>2006-11-15T16:04:57Z</cp:lastPrinted>
  <dcterms:modified xsi:type="dcterms:W3CDTF">2019-01-18T01:17:27Z</dcterms:modified>
  <cp:category>templates for scientific poster</cp:category>
</cp:coreProperties>
</file>