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19FE1-A303-4108-B2ED-EF0AF636F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5C53D6-4204-4A6E-8BD0-057DA2230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7CEDE6-628E-4DE0-A696-1CD19D8A9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F1979-CF20-453E-9ED4-370C3CCA6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5DEC9-A0D5-4359-9666-5154E5943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309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C879F-405B-4A9E-854D-2BD95ECB0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CCF69-C08E-48D9-90DA-A8FE73B362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FAF1E-75AE-4599-BC35-39BABC4F4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4288E-680B-495D-BDC7-521E787A1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A196B-C5A2-4443-A820-5AC88634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101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9AAEE-5F98-4967-9809-C55CC286F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AFFF8-A160-4D9D-9B4F-9DE4E9F19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3437A-3CE6-4B27-803B-DF981E9CA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6A320-DE49-4D03-9136-0F0F3B521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96A56-A65B-41D7-BD22-B2F425680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977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9E128-B0DC-40DE-B18A-BAC7C482A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6DF7F-4381-4C21-A5D7-FA2DDFBEBE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F956C7-13BC-4A63-A4AA-83645CF380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6BC4D9-9CBB-4D5E-A6A2-19EAEA799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7C1C9C-2EC8-49B7-A0E7-6CD191C20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81D25-93BC-4AB3-A4E6-8B7810E1E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995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C7D4A-C8F1-4A13-800F-6493AB910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1AE4-0528-4549-8169-71944341B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1F5CC-7628-4D9A-B378-205746FE0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D38C38-75B2-4ADF-9EB1-891E9C9956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FE9266-55A5-4EBE-9750-1ADBA2B9EC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C75663-B5E9-434C-A9C1-95E228B89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54049B-0543-414A-95CF-F87E64787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8A49F5-A78D-4D70-9C1A-7335D39FF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5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7238F-406E-49CF-8872-2909E66B4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923DD1-8BCC-4054-A9EB-20C22D393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6B2E8C-17C6-4361-88C9-AC0867E8F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3868D8-50CE-4522-9F0F-3D492D437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705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14257B-AB41-498A-9EC7-8B60FB1B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619102-9CE2-4752-97B0-C5BDB9D30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5FA334-5C51-4360-A63B-95E5D3EF0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5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6B145-CBDF-498D-97FA-986893951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1F798-AA15-480A-9FED-191CF209AD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AF2E0-CD4A-4B25-9C27-A4AF67A0F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47962A-2941-47DA-B16D-EA9AB2E7C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19AE6F-CF26-4843-B423-34949CC0A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A367AE-8612-433C-9CDD-9D41E368C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356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06C6-0206-4CF2-97BF-0FD572FB4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7AA0AE-3B83-4F1B-BE56-6DD37A9892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425DFE-78B1-44BF-A906-75EBF853D9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778A26-A44D-4663-8BFC-EA17079A8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2C949F-E58B-46D4-9F69-35E7D0F98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66B480-44CE-4E44-9FA8-A444EA925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659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6D761-9620-4CD6-8999-060EA68DB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D057E-C9CE-4154-972A-C7D8981EB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5F0A0-0B3C-47DC-8BEE-F00A4E772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A1AE6-31F8-434D-A67F-0587FD7A0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BFE987-5E49-4132-92E5-09435A9E7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85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70EF38-5E72-4532-B2E4-E08E09A025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964CC9-B076-42FB-B4B3-921870CB83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3832F-C8EB-417C-A63D-F97A4EB20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EC0A7-401B-4EE4-8ACA-CC0A83166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6CFFA-2DCF-43E3-BC7E-F19C1E22D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799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291620-B9EF-4756-97F7-760E170A1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D901AA-B824-446C-A7E2-8A5AB95EBB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231AB-9C52-41F1-80A5-2414A26FB8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7CA1B-638A-4315-AA4C-CCD937141D1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3BFA1-FF8E-455E-BA1D-273B2DBAE5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09394-4A75-4358-BD54-EDE8E56962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96EF9-D3A6-4735-9411-880A2EF03C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96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8D7508B-1BC9-4C05-AB93-0302FDBC7463}"/>
              </a:ext>
            </a:extLst>
          </p:cNvPr>
          <p:cNvSpPr txBox="1"/>
          <p:nvPr/>
        </p:nvSpPr>
        <p:spPr>
          <a:xfrm>
            <a:off x="178871" y="771503"/>
            <a:ext cx="365967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Objective</a:t>
            </a:r>
          </a:p>
          <a:p>
            <a:pPr algn="just"/>
            <a:r>
              <a:rPr lang="en-US" sz="1100" dirty="0"/>
              <a:t>To shatter the status-quo in education and industry that computational fluid dynamics (CFD) software is difficult and expensive to use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SolidWorks Flow Simulation and ANSYS FLUENT are popular yet cost thousands of dollars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100" dirty="0" err="1"/>
              <a:t>OpenFOAM</a:t>
            </a:r>
            <a:r>
              <a:rPr lang="en-US" sz="1100" dirty="0"/>
              <a:t> has a steep learning curve and is time-consuming to operate but is open source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1EFF9-4EB2-4610-AF5F-BB0A51B13B9B}"/>
              </a:ext>
            </a:extLst>
          </p:cNvPr>
          <p:cNvSpPr txBox="1"/>
          <p:nvPr/>
        </p:nvSpPr>
        <p:spPr>
          <a:xfrm>
            <a:off x="213407" y="2381545"/>
            <a:ext cx="365967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Solution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100" dirty="0" err="1"/>
              <a:t>EasyCFD</a:t>
            </a:r>
            <a:r>
              <a:rPr lang="en-US" sz="1100" dirty="0"/>
              <a:t> is an automated and open source software workflow which renders CFD simulations no more difficult and expensive than a handheld calculator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100" dirty="0"/>
              <a:t>Make </a:t>
            </a:r>
            <a:r>
              <a:rPr lang="en-US" sz="1100" dirty="0" err="1"/>
              <a:t>OpenFOAM</a:t>
            </a:r>
            <a:r>
              <a:rPr lang="en-US" sz="1100" dirty="0"/>
              <a:t> easy and accessible</a:t>
            </a:r>
          </a:p>
          <a:p>
            <a:pPr marL="628650" lvl="1" indent="-171450" algn="just">
              <a:buFont typeface="Arial" panose="020B0604020202020204" pitchFamily="34" charset="0"/>
              <a:buChar char="•"/>
            </a:pPr>
            <a:r>
              <a:rPr lang="en-US" sz="1100" dirty="0"/>
              <a:t>Maximize work done by computer and minimize work done by human user without sacrificing accuracy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7EE2BE-8121-47DA-8F08-79251209B6DB}"/>
              </a:ext>
            </a:extLst>
          </p:cNvPr>
          <p:cNvSpPr txBox="1"/>
          <p:nvPr/>
        </p:nvSpPr>
        <p:spPr>
          <a:xfrm>
            <a:off x="4105485" y="820561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Stage 1: Geometry Preparation through </a:t>
            </a:r>
            <a:r>
              <a:rPr lang="en-US" sz="1400" dirty="0" err="1"/>
              <a:t>enGrid</a:t>
            </a:r>
            <a:endParaRPr lang="en-US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Open source mesh generation software features select/save of STL feature faces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ECD32C-60CB-4FBB-8B1A-E9A1EE3C5309}"/>
              </a:ext>
            </a:extLst>
          </p:cNvPr>
          <p:cNvSpPr txBox="1"/>
          <p:nvPr/>
        </p:nvSpPr>
        <p:spPr>
          <a:xfrm>
            <a:off x="4153877" y="2504683"/>
            <a:ext cx="36576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Stage 2: Case Construction through </a:t>
            </a:r>
            <a:r>
              <a:rPr lang="en-US" sz="1400" dirty="0" err="1"/>
              <a:t>ezFOAM</a:t>
            </a:r>
            <a:endParaRPr lang="en-US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Graphical user interface gathers input from user to swiftly and automatically generate an </a:t>
            </a:r>
            <a:r>
              <a:rPr lang="en-US" sz="1100" dirty="0" err="1"/>
              <a:t>OpenFOAM</a:t>
            </a:r>
            <a:r>
              <a:rPr lang="en-US" sz="1100" dirty="0"/>
              <a:t> case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Programmed in Python 3 </a:t>
            </a:r>
            <a:r>
              <a:rPr lang="en-US" sz="1100" dirty="0" err="1"/>
              <a:t>Tkinter</a:t>
            </a:r>
            <a:endParaRPr lang="en-US" sz="1100" dirty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6 different functions run in background totaling 1060 lines of code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6A74A2-2003-4BC7-8742-0895D12C55E7}"/>
              </a:ext>
            </a:extLst>
          </p:cNvPr>
          <p:cNvSpPr txBox="1"/>
          <p:nvPr/>
        </p:nvSpPr>
        <p:spPr>
          <a:xfrm>
            <a:off x="4153877" y="4779918"/>
            <a:ext cx="3657601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Stage 3: Simulating through </a:t>
            </a:r>
            <a:r>
              <a:rPr lang="en-US" sz="1400" dirty="0" err="1"/>
              <a:t>blueCFD</a:t>
            </a:r>
            <a:r>
              <a:rPr lang="en-US" sz="1400" dirty="0"/>
              <a:t>-Core</a:t>
            </a:r>
            <a:endParaRPr lang="en-US" sz="11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dirty="0" err="1"/>
              <a:t>OpenFOAM</a:t>
            </a:r>
            <a:r>
              <a:rPr lang="en-US" sz="1100" dirty="0"/>
              <a:t> for Windows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Scripts generated from </a:t>
            </a:r>
            <a:r>
              <a:rPr lang="en-US" sz="1100" dirty="0" err="1"/>
              <a:t>ezFOAM</a:t>
            </a:r>
            <a:r>
              <a:rPr lang="en-US" sz="1100" dirty="0"/>
              <a:t> minimize number of commands user must execute to complete simulation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B5D3FA-75D6-4AFE-81F7-44760D15FECB}"/>
              </a:ext>
            </a:extLst>
          </p:cNvPr>
          <p:cNvSpPr txBox="1"/>
          <p:nvPr/>
        </p:nvSpPr>
        <p:spPr>
          <a:xfrm>
            <a:off x="8113860" y="5394781"/>
            <a:ext cx="391811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Next Steps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/>
              <a:t>Automate turbulence modeling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/>
              <a:t>Implement heat transfer simulations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/>
              <a:t>Collaborate with UNH </a:t>
            </a:r>
            <a:r>
              <a:rPr lang="en-US" sz="1100" dirty="0" err="1"/>
              <a:t>STEMbassadors</a:t>
            </a:r>
            <a:endParaRPr lang="en-US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/>
              <a:t>Distribute to alpha testers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B97994-9713-4F40-9A95-50CA63D699CA}"/>
              </a:ext>
            </a:extLst>
          </p:cNvPr>
          <p:cNvSpPr txBox="1"/>
          <p:nvPr/>
        </p:nvSpPr>
        <p:spPr>
          <a:xfrm>
            <a:off x="8343940" y="751108"/>
            <a:ext cx="3666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Sample Results</a:t>
            </a:r>
          </a:p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48BFCE-8171-449B-A0CD-4BFC3ADEC667}"/>
              </a:ext>
            </a:extLst>
          </p:cNvPr>
          <p:cNvSpPr txBox="1"/>
          <p:nvPr/>
        </p:nvSpPr>
        <p:spPr>
          <a:xfrm>
            <a:off x="-9287" y="6641338"/>
            <a:ext cx="64857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Acknowledgements: Sofia Lemons, John </a:t>
            </a:r>
            <a:r>
              <a:rPr lang="en-US" sz="1000" dirty="0" err="1"/>
              <a:t>Mannisto</a:t>
            </a:r>
            <a:endParaRPr lang="en-US" sz="1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06685D-BA1A-479E-86E9-7A301EF581DD}"/>
              </a:ext>
            </a:extLst>
          </p:cNvPr>
          <p:cNvSpPr txBox="1"/>
          <p:nvPr/>
        </p:nvSpPr>
        <p:spPr>
          <a:xfrm>
            <a:off x="178871" y="4003109"/>
            <a:ext cx="373290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Potential Benefits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Eliminate need for CFD budget at professional companies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Increase accessibility of CFD at all levels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Students more marketable to companies and more productive as new hires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100" dirty="0"/>
              <a:t>Inspire to study 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dirty="0"/>
          </a:p>
          <a:p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99C5D73-61B1-4D4C-99AA-340DD3C615A7}"/>
              </a:ext>
            </a:extLst>
          </p:cNvPr>
          <p:cNvSpPr/>
          <p:nvPr/>
        </p:nvSpPr>
        <p:spPr>
          <a:xfrm>
            <a:off x="178872" y="804536"/>
            <a:ext cx="3730825" cy="145968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AC2E242-1D35-4151-9FA5-532D62160207}"/>
              </a:ext>
            </a:extLst>
          </p:cNvPr>
          <p:cNvSpPr/>
          <p:nvPr/>
        </p:nvSpPr>
        <p:spPr>
          <a:xfrm>
            <a:off x="178872" y="2410823"/>
            <a:ext cx="3730825" cy="145968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C850C62-E10D-44D6-886C-CBB4DE1C723A}"/>
              </a:ext>
            </a:extLst>
          </p:cNvPr>
          <p:cNvSpPr/>
          <p:nvPr/>
        </p:nvSpPr>
        <p:spPr>
          <a:xfrm>
            <a:off x="178872" y="4017111"/>
            <a:ext cx="3730825" cy="266015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E56E1D6-795D-47F8-80A5-237D71B89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8911" y="5138657"/>
            <a:ext cx="1948669" cy="129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lueCFD logo">
            <a:extLst>
              <a:ext uri="{FF2B5EF4-FFF2-40B4-BE49-F238E27FC236}">
                <a16:creationId xmlns:a16="http://schemas.microsoft.com/office/drawing/2014/main" id="{3A471C56-B72D-4DCC-995C-F56775A8E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694" y="5641891"/>
            <a:ext cx="670251" cy="872048"/>
          </a:xfrm>
          <a:prstGeom prst="rect">
            <a:avLst/>
          </a:prstGeom>
          <a:noFill/>
          <a:ln w="38100">
            <a:solidFill>
              <a:schemeClr val="accent1">
                <a:shade val="50000"/>
              </a:schemeClr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B9474B0-209A-48DB-A5E2-226EF0DE77D6}"/>
              </a:ext>
            </a:extLst>
          </p:cNvPr>
          <p:cNvSpPr/>
          <p:nvPr/>
        </p:nvSpPr>
        <p:spPr>
          <a:xfrm>
            <a:off x="4067977" y="4810812"/>
            <a:ext cx="3730825" cy="185367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453D26-2F94-4052-9561-B06D150C7021}"/>
              </a:ext>
            </a:extLst>
          </p:cNvPr>
          <p:cNvSpPr/>
          <p:nvPr/>
        </p:nvSpPr>
        <p:spPr>
          <a:xfrm>
            <a:off x="4068871" y="2490493"/>
            <a:ext cx="3730825" cy="218002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6D21EE-3F14-441F-86A4-59EF82296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6451" y="1446891"/>
            <a:ext cx="1935666" cy="91590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6CBB79FE-6CEA-46B4-AB88-6823529F6356}"/>
              </a:ext>
            </a:extLst>
          </p:cNvPr>
          <p:cNvSpPr/>
          <p:nvPr/>
        </p:nvSpPr>
        <p:spPr>
          <a:xfrm>
            <a:off x="4068872" y="810972"/>
            <a:ext cx="3730825" cy="158430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E59439-1C0B-4084-9983-C91742AB83AD}"/>
              </a:ext>
            </a:extLst>
          </p:cNvPr>
          <p:cNvSpPr/>
          <p:nvPr/>
        </p:nvSpPr>
        <p:spPr>
          <a:xfrm>
            <a:off x="0" y="-9182"/>
            <a:ext cx="12192000" cy="694947"/>
          </a:xfrm>
          <a:prstGeom prst="rect">
            <a:avLst/>
          </a:prstGeom>
          <a:solidFill>
            <a:schemeClr val="accent5">
              <a:lumMod val="75000"/>
            </a:schemeClr>
          </a:solidFill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7112B9-F33E-4685-8019-EE0C83C31E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-17475"/>
            <a:ext cx="5703215" cy="748710"/>
          </a:xfrm>
        </p:spPr>
        <p:txBody>
          <a:bodyPr>
            <a:noAutofit/>
          </a:bodyPr>
          <a:lstStyle/>
          <a:p>
            <a:pPr algn="l"/>
            <a:r>
              <a:rPr lang="en-US" sz="2400" dirty="0" err="1">
                <a:solidFill>
                  <a:schemeClr val="bg1"/>
                </a:solidFill>
              </a:rPr>
              <a:t>EasyCFD</a:t>
            </a:r>
            <a:r>
              <a:rPr lang="en-US" sz="2400" dirty="0">
                <a:solidFill>
                  <a:schemeClr val="bg1"/>
                </a:solidFill>
              </a:rPr>
              <a:t>: Automated Open Source Workflow for Computational Fluid Dynamics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74B1AA-53DF-4C09-9B4A-EC58E3A56B4C}"/>
              </a:ext>
            </a:extLst>
          </p:cNvPr>
          <p:cNvSpPr txBox="1"/>
          <p:nvPr/>
        </p:nvSpPr>
        <p:spPr>
          <a:xfrm>
            <a:off x="5703216" y="23263"/>
            <a:ext cx="3208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Kevin Cole</a:t>
            </a:r>
          </a:p>
          <a:p>
            <a:r>
              <a:rPr lang="en-US" sz="1600" dirty="0">
                <a:solidFill>
                  <a:schemeClr val="bg1"/>
                </a:solidFill>
              </a:rPr>
              <a:t>Faculty Advisor: Dr. </a:t>
            </a:r>
            <a:r>
              <a:rPr lang="en-US" sz="1600" dirty="0" err="1">
                <a:solidFill>
                  <a:schemeClr val="bg1"/>
                </a:solidFill>
              </a:rPr>
              <a:t>Ivaylo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Nedyalkov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032" name="Picture 8" descr="Image result for unh ceps">
            <a:extLst>
              <a:ext uri="{FF2B5EF4-FFF2-40B4-BE49-F238E27FC236}">
                <a16:creationId xmlns:a16="http://schemas.microsoft.com/office/drawing/2014/main" id="{489FE901-01F9-4FE9-8AB1-8488964B5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582" y="100585"/>
            <a:ext cx="2756549" cy="46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F076F49-E003-4607-9757-BF6FE1110D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5244" y="1115186"/>
            <a:ext cx="3675349" cy="1665929"/>
          </a:xfrm>
          <a:prstGeom prst="rect">
            <a:avLst/>
          </a:prstGeom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B67723F2-E472-4397-9B7C-7E6CB9A97526}"/>
              </a:ext>
            </a:extLst>
          </p:cNvPr>
          <p:cNvSpPr/>
          <p:nvPr/>
        </p:nvSpPr>
        <p:spPr>
          <a:xfrm>
            <a:off x="8055659" y="797236"/>
            <a:ext cx="3976318" cy="446266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09F3D664-13C3-4FDA-AFCC-57F9D0B723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244" y="3247072"/>
            <a:ext cx="3675349" cy="1659626"/>
          </a:xfrm>
          <a:prstGeom prst="rect">
            <a:avLst/>
          </a:prstGeom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3BE134C6-A494-4BA4-A289-B747292A47A0}"/>
              </a:ext>
            </a:extLst>
          </p:cNvPr>
          <p:cNvSpPr/>
          <p:nvPr/>
        </p:nvSpPr>
        <p:spPr>
          <a:xfrm>
            <a:off x="8063398" y="5394781"/>
            <a:ext cx="3957025" cy="125730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F7F216-A0B8-4606-A405-EF5916BD10AA}"/>
              </a:ext>
            </a:extLst>
          </p:cNvPr>
          <p:cNvSpPr txBox="1"/>
          <p:nvPr/>
        </p:nvSpPr>
        <p:spPr>
          <a:xfrm>
            <a:off x="1245312" y="6438404"/>
            <a:ext cx="15267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Photo by Michael </a:t>
            </a:r>
            <a:r>
              <a:rPr lang="en-US" sz="800" dirty="0" err="1"/>
              <a:t>Golembesky</a:t>
            </a:r>
            <a:endParaRPr lang="en-US" sz="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2A5950-1AFD-4C60-9F0C-BA34100D2A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29662" y="5594463"/>
            <a:ext cx="2496435" cy="9364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595D2D5-DCEA-4AB1-B0C0-58899C4E739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598"/>
          <a:stretch/>
        </p:blipFill>
        <p:spPr>
          <a:xfrm>
            <a:off x="4534188" y="3612338"/>
            <a:ext cx="2890070" cy="99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55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256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EasyCFD: Automated Open Source Workflow for Computational Fluid Dynamics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EasyCFD: Automated Open Source Workflow for Computational Fluid Dynamics </dc:title>
  <dc:creator>Kevin Cole</dc:creator>
  <cp:lastModifiedBy>Kevin Cole</cp:lastModifiedBy>
  <cp:revision>27</cp:revision>
  <dcterms:created xsi:type="dcterms:W3CDTF">2019-02-21T04:56:35Z</dcterms:created>
  <dcterms:modified xsi:type="dcterms:W3CDTF">2019-02-27T19:20:19Z</dcterms:modified>
</cp:coreProperties>
</file>