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Lst>
  <p:sldSz cx="40233600" cy="329184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152" userDrawn="1">
          <p15:clr>
            <a:srgbClr val="A4A3A4"/>
          </p15:clr>
        </p15:guide>
        <p15:guide id="2" pos="12694" userDrawn="1">
          <p15:clr>
            <a:srgbClr val="A4A3A4"/>
          </p15:clr>
        </p15:guide>
        <p15:guide id="3" orient="horz" pos="10512" userDrawn="1">
          <p15:clr>
            <a:srgbClr val="A4A3A4"/>
          </p15:clr>
        </p15:guide>
        <p15:guide id="4" pos="1056" userDrawn="1">
          <p15:clr>
            <a:srgbClr val="A4A3A4"/>
          </p15:clr>
        </p15:guide>
        <p15:guide id="5" orient="horz" pos="19584" userDrawn="1">
          <p15:clr>
            <a:srgbClr val="A4A3A4"/>
          </p15:clr>
        </p15:guide>
        <p15:guide id="6" pos="24288"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4B18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121" autoAdjust="0"/>
    <p:restoredTop sz="95110" autoAdjust="0"/>
  </p:normalViewPr>
  <p:slideViewPr>
    <p:cSldViewPr snapToGrid="0">
      <p:cViewPr varScale="1">
        <p:scale>
          <a:sx n="17" d="100"/>
          <a:sy n="17" d="100"/>
        </p:scale>
        <p:origin x="1422" y="84"/>
      </p:cViewPr>
      <p:guideLst>
        <p:guide orient="horz" pos="1152"/>
        <p:guide pos="12694"/>
        <p:guide orient="horz" pos="10512"/>
        <p:guide pos="1056"/>
        <p:guide orient="horz" pos="19584"/>
        <p:guide pos="24288"/>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6A4FB39-6EC3-4A64-AB5D-76C5AE53A65C}" type="doc">
      <dgm:prSet loTypeId="urn:microsoft.com/office/officeart/2005/8/layout/venn1" loCatId="relationship" qsTypeId="urn:microsoft.com/office/officeart/2005/8/quickstyle/simple1" qsCatId="simple" csTypeId="urn:microsoft.com/office/officeart/2005/8/colors/accent1_2" csCatId="accent1" phldr="1"/>
      <dgm:spPr/>
    </dgm:pt>
    <dgm:pt modelId="{B491FA66-AC11-428F-9EFA-E4881AAEEF77}">
      <dgm:prSet phldrT="[Text]"/>
      <dgm:spPr>
        <a:solidFill>
          <a:schemeClr val="accent1">
            <a:lumMod val="60000"/>
            <a:lumOff val="40000"/>
            <a:alpha val="50000"/>
          </a:schemeClr>
        </a:solidFill>
        <a:ln>
          <a:solidFill>
            <a:schemeClr val="tx1"/>
          </a:solidFill>
        </a:ln>
      </dgm:spPr>
      <dgm:t>
        <a:bodyPr/>
        <a:lstStyle/>
        <a:p>
          <a:r>
            <a:rPr lang="en-US" b="1" dirty="0"/>
            <a:t>Physical Health</a:t>
          </a:r>
        </a:p>
      </dgm:t>
    </dgm:pt>
    <dgm:pt modelId="{62BDBF99-63B5-4DAE-809B-6AAF322961BA}" type="parTrans" cxnId="{D51132A6-7B1D-48FE-B7EB-7975BC0C4527}">
      <dgm:prSet/>
      <dgm:spPr/>
      <dgm:t>
        <a:bodyPr/>
        <a:lstStyle/>
        <a:p>
          <a:endParaRPr lang="en-US"/>
        </a:p>
      </dgm:t>
    </dgm:pt>
    <dgm:pt modelId="{909AF910-057A-4111-8CE7-40B8197BF74D}" type="sibTrans" cxnId="{D51132A6-7B1D-48FE-B7EB-7975BC0C4527}">
      <dgm:prSet/>
      <dgm:spPr/>
      <dgm:t>
        <a:bodyPr/>
        <a:lstStyle/>
        <a:p>
          <a:endParaRPr lang="en-US"/>
        </a:p>
      </dgm:t>
    </dgm:pt>
    <dgm:pt modelId="{2824D279-DD7D-4C86-A0EB-1A22262A77B3}">
      <dgm:prSet phldrT="[Text]"/>
      <dgm:spPr>
        <a:solidFill>
          <a:srgbClr val="F4B183">
            <a:alpha val="49804"/>
          </a:srgbClr>
        </a:solidFill>
        <a:ln>
          <a:solidFill>
            <a:schemeClr val="tx1"/>
          </a:solidFill>
        </a:ln>
      </dgm:spPr>
      <dgm:t>
        <a:bodyPr/>
        <a:lstStyle/>
        <a:p>
          <a:r>
            <a:rPr lang="en-US" b="1" dirty="0"/>
            <a:t>Mental Health</a:t>
          </a:r>
        </a:p>
      </dgm:t>
    </dgm:pt>
    <dgm:pt modelId="{64334281-D1BF-4C99-B825-A7A773FE8E28}" type="parTrans" cxnId="{53CD4444-75F0-4B22-B3D4-F67BA681E58A}">
      <dgm:prSet/>
      <dgm:spPr/>
      <dgm:t>
        <a:bodyPr/>
        <a:lstStyle/>
        <a:p>
          <a:endParaRPr lang="en-US"/>
        </a:p>
      </dgm:t>
    </dgm:pt>
    <dgm:pt modelId="{D63825E9-7C0E-4A17-BCD8-E160185F4536}" type="sibTrans" cxnId="{53CD4444-75F0-4B22-B3D4-F67BA681E58A}">
      <dgm:prSet/>
      <dgm:spPr/>
      <dgm:t>
        <a:bodyPr/>
        <a:lstStyle/>
        <a:p>
          <a:endParaRPr lang="en-US"/>
        </a:p>
      </dgm:t>
    </dgm:pt>
    <dgm:pt modelId="{F163B339-188D-406B-BA77-38A5104C974C}">
      <dgm:prSet phldrT="[Text]"/>
      <dgm:spPr>
        <a:solidFill>
          <a:schemeClr val="accent6">
            <a:lumMod val="60000"/>
            <a:lumOff val="40000"/>
            <a:alpha val="50000"/>
          </a:schemeClr>
        </a:solidFill>
        <a:ln>
          <a:solidFill>
            <a:schemeClr val="tx1"/>
          </a:solidFill>
        </a:ln>
      </dgm:spPr>
      <dgm:t>
        <a:bodyPr/>
        <a:lstStyle/>
        <a:p>
          <a:r>
            <a:rPr lang="en-US" b="1" dirty="0"/>
            <a:t>Behavioral Health</a:t>
          </a:r>
        </a:p>
      </dgm:t>
    </dgm:pt>
    <dgm:pt modelId="{30FB3E01-2967-4F9E-9FFE-39DA3328C2DB}" type="parTrans" cxnId="{2374E6DA-32AC-4F41-BDB1-DBFAEF8F8120}">
      <dgm:prSet/>
      <dgm:spPr/>
      <dgm:t>
        <a:bodyPr/>
        <a:lstStyle/>
        <a:p>
          <a:endParaRPr lang="en-US"/>
        </a:p>
      </dgm:t>
    </dgm:pt>
    <dgm:pt modelId="{69341BD6-5655-453A-8945-2974EC646F37}" type="sibTrans" cxnId="{2374E6DA-32AC-4F41-BDB1-DBFAEF8F8120}">
      <dgm:prSet/>
      <dgm:spPr/>
      <dgm:t>
        <a:bodyPr/>
        <a:lstStyle/>
        <a:p>
          <a:endParaRPr lang="en-US"/>
        </a:p>
      </dgm:t>
    </dgm:pt>
    <dgm:pt modelId="{C0AB942B-D7EB-4027-990D-2CD9B94E501D}" type="pres">
      <dgm:prSet presAssocID="{86A4FB39-6EC3-4A64-AB5D-76C5AE53A65C}" presName="compositeShape" presStyleCnt="0">
        <dgm:presLayoutVars>
          <dgm:chMax val="7"/>
          <dgm:dir/>
          <dgm:resizeHandles val="exact"/>
        </dgm:presLayoutVars>
      </dgm:prSet>
      <dgm:spPr/>
    </dgm:pt>
    <dgm:pt modelId="{A0ACA4DE-AC35-4C17-AA12-6364B6949BB3}" type="pres">
      <dgm:prSet presAssocID="{B491FA66-AC11-428F-9EFA-E4881AAEEF77}" presName="circ1" presStyleLbl="vennNode1" presStyleIdx="0" presStyleCnt="3"/>
      <dgm:spPr/>
      <dgm:t>
        <a:bodyPr/>
        <a:lstStyle/>
        <a:p>
          <a:endParaRPr lang="en-US"/>
        </a:p>
      </dgm:t>
    </dgm:pt>
    <dgm:pt modelId="{4715D109-4D66-4782-A84E-6708F8DBE066}" type="pres">
      <dgm:prSet presAssocID="{B491FA66-AC11-428F-9EFA-E4881AAEEF77}" presName="circ1Tx" presStyleLbl="revTx" presStyleIdx="0" presStyleCnt="0">
        <dgm:presLayoutVars>
          <dgm:chMax val="0"/>
          <dgm:chPref val="0"/>
          <dgm:bulletEnabled val="1"/>
        </dgm:presLayoutVars>
      </dgm:prSet>
      <dgm:spPr/>
      <dgm:t>
        <a:bodyPr/>
        <a:lstStyle/>
        <a:p>
          <a:endParaRPr lang="en-US"/>
        </a:p>
      </dgm:t>
    </dgm:pt>
    <dgm:pt modelId="{32249336-938F-4ECD-9BB8-790DD93956E5}" type="pres">
      <dgm:prSet presAssocID="{2824D279-DD7D-4C86-A0EB-1A22262A77B3}" presName="circ2" presStyleLbl="vennNode1" presStyleIdx="1" presStyleCnt="3" custLinFactNeighborX="-3012" custLinFactNeighborY="-2539"/>
      <dgm:spPr/>
      <dgm:t>
        <a:bodyPr/>
        <a:lstStyle/>
        <a:p>
          <a:endParaRPr lang="en-US"/>
        </a:p>
      </dgm:t>
    </dgm:pt>
    <dgm:pt modelId="{48CAE2CB-651B-4A65-BDCD-8C046B74329E}" type="pres">
      <dgm:prSet presAssocID="{2824D279-DD7D-4C86-A0EB-1A22262A77B3}" presName="circ2Tx" presStyleLbl="revTx" presStyleIdx="0" presStyleCnt="0">
        <dgm:presLayoutVars>
          <dgm:chMax val="0"/>
          <dgm:chPref val="0"/>
          <dgm:bulletEnabled val="1"/>
        </dgm:presLayoutVars>
      </dgm:prSet>
      <dgm:spPr/>
      <dgm:t>
        <a:bodyPr/>
        <a:lstStyle/>
        <a:p>
          <a:endParaRPr lang="en-US"/>
        </a:p>
      </dgm:t>
    </dgm:pt>
    <dgm:pt modelId="{CD586B05-52BE-4D45-943A-9A7AD1B2321F}" type="pres">
      <dgm:prSet presAssocID="{F163B339-188D-406B-BA77-38A5104C974C}" presName="circ3" presStyleLbl="vennNode1" presStyleIdx="2" presStyleCnt="3" custLinFactNeighborX="-3446" custLinFactNeighborY="-1921"/>
      <dgm:spPr/>
      <dgm:t>
        <a:bodyPr/>
        <a:lstStyle/>
        <a:p>
          <a:endParaRPr lang="en-US"/>
        </a:p>
      </dgm:t>
    </dgm:pt>
    <dgm:pt modelId="{CEA9AFAD-40FE-42A5-BC85-0AD84B424D04}" type="pres">
      <dgm:prSet presAssocID="{F163B339-188D-406B-BA77-38A5104C974C}" presName="circ3Tx" presStyleLbl="revTx" presStyleIdx="0" presStyleCnt="0">
        <dgm:presLayoutVars>
          <dgm:chMax val="0"/>
          <dgm:chPref val="0"/>
          <dgm:bulletEnabled val="1"/>
        </dgm:presLayoutVars>
      </dgm:prSet>
      <dgm:spPr/>
      <dgm:t>
        <a:bodyPr/>
        <a:lstStyle/>
        <a:p>
          <a:endParaRPr lang="en-US"/>
        </a:p>
      </dgm:t>
    </dgm:pt>
  </dgm:ptLst>
  <dgm:cxnLst>
    <dgm:cxn modelId="{655E5142-9227-450B-8F1A-BC932048662A}" type="presOf" srcId="{F163B339-188D-406B-BA77-38A5104C974C}" destId="{CEA9AFAD-40FE-42A5-BC85-0AD84B424D04}" srcOrd="1" destOrd="0" presId="urn:microsoft.com/office/officeart/2005/8/layout/venn1"/>
    <dgm:cxn modelId="{2374E6DA-32AC-4F41-BDB1-DBFAEF8F8120}" srcId="{86A4FB39-6EC3-4A64-AB5D-76C5AE53A65C}" destId="{F163B339-188D-406B-BA77-38A5104C974C}" srcOrd="2" destOrd="0" parTransId="{30FB3E01-2967-4F9E-9FFE-39DA3328C2DB}" sibTransId="{69341BD6-5655-453A-8945-2974EC646F37}"/>
    <dgm:cxn modelId="{66D64731-47E5-44B8-B7AB-A5AD12CEFFE5}" type="presOf" srcId="{F163B339-188D-406B-BA77-38A5104C974C}" destId="{CD586B05-52BE-4D45-943A-9A7AD1B2321F}" srcOrd="0" destOrd="0" presId="urn:microsoft.com/office/officeart/2005/8/layout/venn1"/>
    <dgm:cxn modelId="{D5C23C65-6464-4940-BBF6-B38FB5F46F14}" type="presOf" srcId="{86A4FB39-6EC3-4A64-AB5D-76C5AE53A65C}" destId="{C0AB942B-D7EB-4027-990D-2CD9B94E501D}" srcOrd="0" destOrd="0" presId="urn:microsoft.com/office/officeart/2005/8/layout/venn1"/>
    <dgm:cxn modelId="{1CFDE7A9-70E0-4CFF-916C-B93D0FD5621B}" type="presOf" srcId="{B491FA66-AC11-428F-9EFA-E4881AAEEF77}" destId="{4715D109-4D66-4782-A84E-6708F8DBE066}" srcOrd="1" destOrd="0" presId="urn:microsoft.com/office/officeart/2005/8/layout/venn1"/>
    <dgm:cxn modelId="{ED702A4E-0AB2-442C-923F-DC579E5D1001}" type="presOf" srcId="{B491FA66-AC11-428F-9EFA-E4881AAEEF77}" destId="{A0ACA4DE-AC35-4C17-AA12-6364B6949BB3}" srcOrd="0" destOrd="0" presId="urn:microsoft.com/office/officeart/2005/8/layout/venn1"/>
    <dgm:cxn modelId="{53CD4444-75F0-4B22-B3D4-F67BA681E58A}" srcId="{86A4FB39-6EC3-4A64-AB5D-76C5AE53A65C}" destId="{2824D279-DD7D-4C86-A0EB-1A22262A77B3}" srcOrd="1" destOrd="0" parTransId="{64334281-D1BF-4C99-B825-A7A773FE8E28}" sibTransId="{D63825E9-7C0E-4A17-BCD8-E160185F4536}"/>
    <dgm:cxn modelId="{D51132A6-7B1D-48FE-B7EB-7975BC0C4527}" srcId="{86A4FB39-6EC3-4A64-AB5D-76C5AE53A65C}" destId="{B491FA66-AC11-428F-9EFA-E4881AAEEF77}" srcOrd="0" destOrd="0" parTransId="{62BDBF99-63B5-4DAE-809B-6AAF322961BA}" sibTransId="{909AF910-057A-4111-8CE7-40B8197BF74D}"/>
    <dgm:cxn modelId="{85177C49-EBA8-4E61-A18D-12F29B8DAD3B}" type="presOf" srcId="{2824D279-DD7D-4C86-A0EB-1A22262A77B3}" destId="{48CAE2CB-651B-4A65-BDCD-8C046B74329E}" srcOrd="1" destOrd="0" presId="urn:microsoft.com/office/officeart/2005/8/layout/venn1"/>
    <dgm:cxn modelId="{D48E252E-4567-43D7-87DE-0131B5ADFF7B}" type="presOf" srcId="{2824D279-DD7D-4C86-A0EB-1A22262A77B3}" destId="{32249336-938F-4ECD-9BB8-790DD93956E5}" srcOrd="0" destOrd="0" presId="urn:microsoft.com/office/officeart/2005/8/layout/venn1"/>
    <dgm:cxn modelId="{8CA9D09F-29F4-4FFF-9A55-96299344080D}" type="presParOf" srcId="{C0AB942B-D7EB-4027-990D-2CD9B94E501D}" destId="{A0ACA4DE-AC35-4C17-AA12-6364B6949BB3}" srcOrd="0" destOrd="0" presId="urn:microsoft.com/office/officeart/2005/8/layout/venn1"/>
    <dgm:cxn modelId="{D52AF56D-4E07-4651-842A-75DCD2D4A12E}" type="presParOf" srcId="{C0AB942B-D7EB-4027-990D-2CD9B94E501D}" destId="{4715D109-4D66-4782-A84E-6708F8DBE066}" srcOrd="1" destOrd="0" presId="urn:microsoft.com/office/officeart/2005/8/layout/venn1"/>
    <dgm:cxn modelId="{D2E10D21-647D-4CCC-9D14-4006623A0A78}" type="presParOf" srcId="{C0AB942B-D7EB-4027-990D-2CD9B94E501D}" destId="{32249336-938F-4ECD-9BB8-790DD93956E5}" srcOrd="2" destOrd="0" presId="urn:microsoft.com/office/officeart/2005/8/layout/venn1"/>
    <dgm:cxn modelId="{93002153-184C-4656-93A9-5FDF90932BF0}" type="presParOf" srcId="{C0AB942B-D7EB-4027-990D-2CD9B94E501D}" destId="{48CAE2CB-651B-4A65-BDCD-8C046B74329E}" srcOrd="3" destOrd="0" presId="urn:microsoft.com/office/officeart/2005/8/layout/venn1"/>
    <dgm:cxn modelId="{9CD4B097-2D9C-4299-9CB9-17E3C01E4280}" type="presParOf" srcId="{C0AB942B-D7EB-4027-990D-2CD9B94E501D}" destId="{CD586B05-52BE-4D45-943A-9A7AD1B2321F}" srcOrd="4" destOrd="0" presId="urn:microsoft.com/office/officeart/2005/8/layout/venn1"/>
    <dgm:cxn modelId="{33F4273F-D63C-427E-8CB8-D7ADEDFD4687}" type="presParOf" srcId="{C0AB942B-D7EB-4027-990D-2CD9B94E501D}" destId="{CEA9AFAD-40FE-42A5-BC85-0AD84B424D04}" srcOrd="5" destOrd="0" presId="urn:microsoft.com/office/officeart/2005/8/layout/ven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6CFB540-DEDC-4AF7-930C-E0CEA2256562}"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2C48DCE3-4F94-4F2F-89D3-67B84FE93AA3}">
      <dgm:prSet phldrT="[Text]"/>
      <dgm:spPr>
        <a:solidFill>
          <a:schemeClr val="accent1">
            <a:lumMod val="60000"/>
            <a:lumOff val="40000"/>
          </a:schemeClr>
        </a:solidFill>
        <a:ln>
          <a:solidFill>
            <a:schemeClr val="tx1"/>
          </a:solidFill>
        </a:ln>
      </dgm:spPr>
      <dgm:t>
        <a:bodyPr/>
        <a:lstStyle/>
        <a:p>
          <a:r>
            <a:rPr lang="en-US" b="1" i="0" baseline="0" dirty="0">
              <a:solidFill>
                <a:schemeClr val="tx1"/>
              </a:solidFill>
              <a:latin typeface="Century" panose="02040604050505020304" pitchFamily="18" charset="0"/>
            </a:rPr>
            <a:t>Pre-Course</a:t>
          </a:r>
          <a:r>
            <a:rPr lang="en-US" b="1" dirty="0">
              <a:solidFill>
                <a:schemeClr val="tx1"/>
              </a:solidFill>
              <a:latin typeface="Century" panose="02040604050505020304" pitchFamily="18" charset="0"/>
            </a:rPr>
            <a:t> Module</a:t>
          </a:r>
        </a:p>
      </dgm:t>
    </dgm:pt>
    <dgm:pt modelId="{3A1F95DD-F093-4151-B7EB-5A04820DE319}" type="parTrans" cxnId="{E0E644FE-4BA5-4174-BB72-5C6C86ED4110}">
      <dgm:prSet/>
      <dgm:spPr/>
      <dgm:t>
        <a:bodyPr/>
        <a:lstStyle/>
        <a:p>
          <a:endParaRPr lang="en-US"/>
        </a:p>
      </dgm:t>
    </dgm:pt>
    <dgm:pt modelId="{E912AE2A-427D-4B40-AFF2-C996537C3A3A}" type="sibTrans" cxnId="{E0E644FE-4BA5-4174-BB72-5C6C86ED4110}">
      <dgm:prSet/>
      <dgm:spPr/>
      <dgm:t>
        <a:bodyPr/>
        <a:lstStyle/>
        <a:p>
          <a:endParaRPr lang="en-US"/>
        </a:p>
      </dgm:t>
    </dgm:pt>
    <dgm:pt modelId="{A87AE98C-0C8C-49EC-8507-290E8EA53CDB}">
      <dgm:prSet phldrT="[Text]" custT="1"/>
      <dgm:spPr>
        <a:solidFill>
          <a:schemeClr val="accent1">
            <a:lumMod val="60000"/>
            <a:lumOff val="40000"/>
            <a:alpha val="90000"/>
          </a:schemeClr>
        </a:solidFill>
        <a:ln>
          <a:solidFill>
            <a:schemeClr val="tx1"/>
          </a:solidFill>
        </a:ln>
      </dgm:spPr>
      <dgm:t>
        <a:bodyPr/>
        <a:lstStyle/>
        <a:p>
          <a:r>
            <a:rPr lang="en-US" sz="2800" b="1" dirty="0">
              <a:latin typeface="Century" panose="02040604050505020304" pitchFamily="18" charset="0"/>
            </a:rPr>
            <a:t>6 week-Self-Guided Modules</a:t>
          </a:r>
        </a:p>
      </dgm:t>
    </dgm:pt>
    <dgm:pt modelId="{FBE0F292-19DF-4265-97FD-0758F96693BC}" type="parTrans" cxnId="{10F6F420-301D-44BD-BE55-695452D37D50}">
      <dgm:prSet/>
      <dgm:spPr>
        <a:ln>
          <a:solidFill>
            <a:schemeClr val="tx1"/>
          </a:solidFill>
        </a:ln>
      </dgm:spPr>
      <dgm:t>
        <a:bodyPr/>
        <a:lstStyle/>
        <a:p>
          <a:endParaRPr lang="en-US"/>
        </a:p>
      </dgm:t>
    </dgm:pt>
    <dgm:pt modelId="{E7E645C6-A6E0-4099-AF9A-9A5754C83D39}" type="sibTrans" cxnId="{10F6F420-301D-44BD-BE55-695452D37D50}">
      <dgm:prSet/>
      <dgm:spPr/>
      <dgm:t>
        <a:bodyPr/>
        <a:lstStyle/>
        <a:p>
          <a:endParaRPr lang="en-US"/>
        </a:p>
      </dgm:t>
    </dgm:pt>
    <dgm:pt modelId="{211083C8-E524-46C4-B797-10726E2E224A}">
      <dgm:prSet phldrT="[Text]" custT="1"/>
      <dgm:spPr>
        <a:solidFill>
          <a:schemeClr val="accent2">
            <a:lumMod val="60000"/>
            <a:lumOff val="40000"/>
            <a:alpha val="90000"/>
          </a:schemeClr>
        </a:solidFill>
        <a:ln>
          <a:solidFill>
            <a:schemeClr val="tx1"/>
          </a:solidFill>
        </a:ln>
      </dgm:spPr>
      <dgm:t>
        <a:bodyPr/>
        <a:lstStyle/>
        <a:p>
          <a:r>
            <a:rPr lang="en-US" sz="2800" b="1" dirty="0">
              <a:latin typeface="Century" panose="02040604050505020304" pitchFamily="18" charset="0"/>
            </a:rPr>
            <a:t>8 Week Online Summer Course </a:t>
          </a:r>
        </a:p>
      </dgm:t>
    </dgm:pt>
    <dgm:pt modelId="{7C283015-BA05-4B8C-A935-6A6C10B86339}" type="parTrans" cxnId="{9C98FE15-33C3-46A0-A6B1-D4448E20A004}">
      <dgm:prSet/>
      <dgm:spPr>
        <a:ln>
          <a:solidFill>
            <a:schemeClr val="tx1"/>
          </a:solidFill>
        </a:ln>
      </dgm:spPr>
      <dgm:t>
        <a:bodyPr/>
        <a:lstStyle/>
        <a:p>
          <a:endParaRPr lang="en-US"/>
        </a:p>
      </dgm:t>
    </dgm:pt>
    <dgm:pt modelId="{20D37E3C-80D2-4CEF-A3FA-3BF668267B49}" type="sibTrans" cxnId="{9C98FE15-33C3-46A0-A6B1-D4448E20A004}">
      <dgm:prSet/>
      <dgm:spPr/>
      <dgm:t>
        <a:bodyPr/>
        <a:lstStyle/>
        <a:p>
          <a:endParaRPr lang="en-US"/>
        </a:p>
      </dgm:t>
    </dgm:pt>
    <dgm:pt modelId="{632340EA-1227-4F75-8B6C-E6BFF370C282}">
      <dgm:prSet phldrT="[Text]" custT="1"/>
      <dgm:spPr>
        <a:solidFill>
          <a:schemeClr val="accent2">
            <a:lumMod val="60000"/>
            <a:lumOff val="40000"/>
            <a:alpha val="90000"/>
          </a:schemeClr>
        </a:solidFill>
        <a:ln>
          <a:solidFill>
            <a:schemeClr val="tx1"/>
          </a:solidFill>
        </a:ln>
      </dgm:spPr>
      <dgm:t>
        <a:bodyPr/>
        <a:lstStyle/>
        <a:p>
          <a:pPr algn="ctr"/>
          <a:r>
            <a:rPr lang="en-US" sz="2500" b="1" dirty="0">
              <a:latin typeface="Century" panose="02040604050505020304" pitchFamily="18" charset="0"/>
            </a:rPr>
            <a:t>Assessment and Intervention Skills</a:t>
          </a:r>
        </a:p>
        <a:p>
          <a:pPr algn="ctr"/>
          <a:r>
            <a:rPr lang="en-US" sz="2500" b="1" dirty="0">
              <a:latin typeface="Century" panose="02040604050505020304" pitchFamily="18" charset="0"/>
            </a:rPr>
            <a:t>Team Based Learning</a:t>
          </a:r>
        </a:p>
        <a:p>
          <a:pPr algn="ctr"/>
          <a:r>
            <a:rPr lang="en-US" sz="2500" b="1" dirty="0">
              <a:latin typeface="Century" panose="02040604050505020304" pitchFamily="18" charset="0"/>
            </a:rPr>
            <a:t>Focused on:</a:t>
          </a:r>
        </a:p>
        <a:p>
          <a:pPr algn="ctr"/>
          <a:r>
            <a:rPr lang="en-US" sz="2500" b="1" dirty="0">
              <a:latin typeface="Century" panose="02040604050505020304" pitchFamily="18" charset="0"/>
            </a:rPr>
            <a:t>Team Communication </a:t>
          </a:r>
        </a:p>
        <a:p>
          <a:pPr algn="ctr"/>
          <a:r>
            <a:rPr lang="en-US" sz="2500" b="1" dirty="0">
              <a:latin typeface="Century" panose="02040604050505020304" pitchFamily="18" charset="0"/>
            </a:rPr>
            <a:t>Sharing Professional Perspectives </a:t>
          </a:r>
        </a:p>
      </dgm:t>
    </dgm:pt>
    <dgm:pt modelId="{536A652D-8C18-4079-A582-85E09A61F564}" type="parTrans" cxnId="{8B56C5C3-0BD7-44B6-B754-F7288E6CDA3F}">
      <dgm:prSet/>
      <dgm:spPr>
        <a:ln>
          <a:solidFill>
            <a:schemeClr val="tx1"/>
          </a:solidFill>
        </a:ln>
      </dgm:spPr>
      <dgm:t>
        <a:bodyPr/>
        <a:lstStyle/>
        <a:p>
          <a:endParaRPr lang="en-US"/>
        </a:p>
      </dgm:t>
    </dgm:pt>
    <dgm:pt modelId="{636B89AA-B9B0-4053-8385-0D03807963F2}" type="sibTrans" cxnId="{8B56C5C3-0BD7-44B6-B754-F7288E6CDA3F}">
      <dgm:prSet/>
      <dgm:spPr/>
      <dgm:t>
        <a:bodyPr/>
        <a:lstStyle/>
        <a:p>
          <a:endParaRPr lang="en-US"/>
        </a:p>
      </dgm:t>
    </dgm:pt>
    <dgm:pt modelId="{569C2443-0ACF-45C4-9CB3-AD62B74A9FC8}">
      <dgm:prSet phldrT="[Text]" custT="1"/>
      <dgm:spPr>
        <a:solidFill>
          <a:schemeClr val="accent1">
            <a:lumMod val="60000"/>
            <a:lumOff val="40000"/>
            <a:alpha val="90000"/>
          </a:schemeClr>
        </a:solidFill>
        <a:ln>
          <a:solidFill>
            <a:schemeClr val="tx1"/>
          </a:solidFill>
        </a:ln>
      </dgm:spPr>
      <dgm:t>
        <a:bodyPr/>
        <a:lstStyle/>
        <a:p>
          <a:r>
            <a:rPr lang="en-US" sz="2800" b="1" dirty="0">
              <a:latin typeface="Century" panose="02040604050505020304" pitchFamily="18" charset="0"/>
            </a:rPr>
            <a:t>Introduction to: IPE/IPP</a:t>
          </a:r>
        </a:p>
        <a:p>
          <a:r>
            <a:rPr lang="en-US" sz="2800" b="1" dirty="0">
              <a:latin typeface="Century" panose="02040604050505020304" pitchFamily="18" charset="0"/>
            </a:rPr>
            <a:t>Working on Teams</a:t>
          </a:r>
        </a:p>
        <a:p>
          <a:r>
            <a:rPr lang="en-US" sz="2800" b="1" dirty="0">
              <a:latin typeface="Century" panose="02040604050505020304" pitchFamily="18" charset="0"/>
            </a:rPr>
            <a:t> Cohort Forming</a:t>
          </a:r>
        </a:p>
      </dgm:t>
    </dgm:pt>
    <dgm:pt modelId="{E4BDF284-39DF-4608-9A48-90725C59A69A}" type="parTrans" cxnId="{246A7C73-239D-41BF-9EDE-972BC27B3073}">
      <dgm:prSet/>
      <dgm:spPr>
        <a:ln>
          <a:solidFill>
            <a:schemeClr val="tx1"/>
          </a:solidFill>
        </a:ln>
      </dgm:spPr>
      <dgm:t>
        <a:bodyPr/>
        <a:lstStyle/>
        <a:p>
          <a:endParaRPr lang="en-US"/>
        </a:p>
      </dgm:t>
    </dgm:pt>
    <dgm:pt modelId="{8F42DA4D-6F0E-4559-86EF-6F1D99584ECA}" type="sibTrans" cxnId="{246A7C73-239D-41BF-9EDE-972BC27B3073}">
      <dgm:prSet/>
      <dgm:spPr/>
      <dgm:t>
        <a:bodyPr/>
        <a:lstStyle/>
        <a:p>
          <a:endParaRPr lang="en-US"/>
        </a:p>
      </dgm:t>
    </dgm:pt>
    <dgm:pt modelId="{21E1E59D-EB8A-4C47-B843-F23E852881B4}">
      <dgm:prSet/>
      <dgm:spPr>
        <a:solidFill>
          <a:srgbClr val="F4B183"/>
        </a:solidFill>
        <a:ln>
          <a:solidFill>
            <a:schemeClr val="tx1"/>
          </a:solidFill>
        </a:ln>
      </dgm:spPr>
      <dgm:t>
        <a:bodyPr/>
        <a:lstStyle/>
        <a:p>
          <a:r>
            <a:rPr lang="en-US" b="1" dirty="0">
              <a:solidFill>
                <a:schemeClr val="tx1"/>
              </a:solidFill>
              <a:latin typeface="Century" panose="02040604050505020304" pitchFamily="18" charset="0"/>
            </a:rPr>
            <a:t>PCBH 1</a:t>
          </a:r>
        </a:p>
      </dgm:t>
    </dgm:pt>
    <dgm:pt modelId="{DEC22385-B1C4-4AE5-B0BF-68BB93D10381}" type="parTrans" cxnId="{AA9EA365-DC4C-4AFB-81DA-9C2447BB7153}">
      <dgm:prSet/>
      <dgm:spPr/>
      <dgm:t>
        <a:bodyPr/>
        <a:lstStyle/>
        <a:p>
          <a:endParaRPr lang="en-US"/>
        </a:p>
      </dgm:t>
    </dgm:pt>
    <dgm:pt modelId="{E2A07A83-7871-40EF-8C66-67FC1226FA87}" type="sibTrans" cxnId="{AA9EA365-DC4C-4AFB-81DA-9C2447BB7153}">
      <dgm:prSet/>
      <dgm:spPr/>
      <dgm:t>
        <a:bodyPr/>
        <a:lstStyle/>
        <a:p>
          <a:endParaRPr lang="en-US"/>
        </a:p>
      </dgm:t>
    </dgm:pt>
    <dgm:pt modelId="{DBAF2839-B245-4735-88FC-FD5B5EFE2EBB}">
      <dgm:prSet/>
      <dgm:spPr>
        <a:solidFill>
          <a:schemeClr val="accent6">
            <a:lumMod val="60000"/>
            <a:lumOff val="40000"/>
          </a:schemeClr>
        </a:solidFill>
        <a:ln>
          <a:solidFill>
            <a:schemeClr val="tx1"/>
          </a:solidFill>
        </a:ln>
      </dgm:spPr>
      <dgm:t>
        <a:bodyPr/>
        <a:lstStyle/>
        <a:p>
          <a:r>
            <a:rPr lang="en-US" b="1" dirty="0">
              <a:solidFill>
                <a:schemeClr val="tx1"/>
              </a:solidFill>
              <a:latin typeface="Century" panose="02040604050505020304" pitchFamily="18" charset="0"/>
            </a:rPr>
            <a:t>PCBH 2</a:t>
          </a:r>
        </a:p>
      </dgm:t>
    </dgm:pt>
    <dgm:pt modelId="{A7D38309-1AFF-453E-966F-34BBE58D7F15}" type="parTrans" cxnId="{48D5FCA1-A81A-4C51-8485-69CDE5476BC3}">
      <dgm:prSet/>
      <dgm:spPr/>
      <dgm:t>
        <a:bodyPr/>
        <a:lstStyle/>
        <a:p>
          <a:endParaRPr lang="en-US"/>
        </a:p>
      </dgm:t>
    </dgm:pt>
    <dgm:pt modelId="{3C6C0EAF-1B85-49D0-AB5E-12C8B2C7105B}" type="sibTrans" cxnId="{48D5FCA1-A81A-4C51-8485-69CDE5476BC3}">
      <dgm:prSet/>
      <dgm:spPr/>
      <dgm:t>
        <a:bodyPr/>
        <a:lstStyle/>
        <a:p>
          <a:endParaRPr lang="en-US"/>
        </a:p>
      </dgm:t>
    </dgm:pt>
    <dgm:pt modelId="{9F23B596-331B-49BB-8C77-0A353E7AD591}">
      <dgm:prSet custT="1"/>
      <dgm:spPr>
        <a:solidFill>
          <a:schemeClr val="accent6">
            <a:lumMod val="60000"/>
            <a:lumOff val="40000"/>
            <a:alpha val="90000"/>
          </a:schemeClr>
        </a:solidFill>
        <a:ln>
          <a:solidFill>
            <a:schemeClr val="tx1"/>
          </a:solidFill>
        </a:ln>
      </dgm:spPr>
      <dgm:t>
        <a:bodyPr/>
        <a:lstStyle/>
        <a:p>
          <a:r>
            <a:rPr lang="en-US" sz="2800" b="1" dirty="0">
              <a:latin typeface="Century" panose="02040604050505020304" pitchFamily="18" charset="0"/>
            </a:rPr>
            <a:t>14 Week Online Fall Course</a:t>
          </a:r>
        </a:p>
      </dgm:t>
    </dgm:pt>
    <dgm:pt modelId="{C63440C6-AEF6-4418-BFAA-168B7A3C1078}" type="parTrans" cxnId="{1E510D15-5F8A-4A86-91EE-D87999E3F760}">
      <dgm:prSet/>
      <dgm:spPr>
        <a:ln>
          <a:solidFill>
            <a:schemeClr val="tx1"/>
          </a:solidFill>
        </a:ln>
      </dgm:spPr>
      <dgm:t>
        <a:bodyPr/>
        <a:lstStyle/>
        <a:p>
          <a:endParaRPr lang="en-US"/>
        </a:p>
      </dgm:t>
    </dgm:pt>
    <dgm:pt modelId="{F17F865E-9909-4009-9E78-AA20BEED39D6}" type="sibTrans" cxnId="{1E510D15-5F8A-4A86-91EE-D87999E3F760}">
      <dgm:prSet/>
      <dgm:spPr/>
      <dgm:t>
        <a:bodyPr/>
        <a:lstStyle/>
        <a:p>
          <a:endParaRPr lang="en-US"/>
        </a:p>
      </dgm:t>
    </dgm:pt>
    <dgm:pt modelId="{CB8C1C3D-9DF7-4F25-9E74-75224FD39811}">
      <dgm:prSet custT="1"/>
      <dgm:spPr>
        <a:solidFill>
          <a:schemeClr val="accent6">
            <a:lumMod val="60000"/>
            <a:lumOff val="40000"/>
            <a:alpha val="90000"/>
          </a:schemeClr>
        </a:solidFill>
        <a:ln>
          <a:solidFill>
            <a:schemeClr val="tx1"/>
          </a:solidFill>
        </a:ln>
      </dgm:spPr>
      <dgm:t>
        <a:bodyPr/>
        <a:lstStyle/>
        <a:p>
          <a:r>
            <a:rPr lang="en-US" sz="2800" b="1" dirty="0">
              <a:latin typeface="Century" panose="02040604050505020304" pitchFamily="18" charset="0"/>
            </a:rPr>
            <a:t>Team-Based Problem Solving</a:t>
          </a:r>
        </a:p>
        <a:p>
          <a:r>
            <a:rPr lang="en-US" sz="2800" b="1" dirty="0">
              <a:latin typeface="Century" panose="02040604050505020304" pitchFamily="18" charset="0"/>
            </a:rPr>
            <a:t>Organization and Systems Change</a:t>
          </a:r>
        </a:p>
      </dgm:t>
    </dgm:pt>
    <dgm:pt modelId="{E8DD702E-C384-44DB-9F17-56BD60CE1A03}" type="parTrans" cxnId="{A3C4F907-DF3B-4842-A471-98F89D12170A}">
      <dgm:prSet/>
      <dgm:spPr>
        <a:ln>
          <a:solidFill>
            <a:schemeClr val="tx1"/>
          </a:solidFill>
        </a:ln>
      </dgm:spPr>
      <dgm:t>
        <a:bodyPr/>
        <a:lstStyle/>
        <a:p>
          <a:endParaRPr lang="en-US"/>
        </a:p>
      </dgm:t>
    </dgm:pt>
    <dgm:pt modelId="{3CF7515E-F06F-4EE9-931A-F5CD1AE84FAD}" type="sibTrans" cxnId="{A3C4F907-DF3B-4842-A471-98F89D12170A}">
      <dgm:prSet/>
      <dgm:spPr/>
      <dgm:t>
        <a:bodyPr/>
        <a:lstStyle/>
        <a:p>
          <a:endParaRPr lang="en-US"/>
        </a:p>
      </dgm:t>
    </dgm:pt>
    <dgm:pt modelId="{67FB4809-D80D-41F9-8ABE-913D447064A1}">
      <dgm:prSet custT="1"/>
      <dgm:spPr>
        <a:solidFill>
          <a:schemeClr val="accent4">
            <a:lumMod val="20000"/>
            <a:lumOff val="80000"/>
          </a:schemeClr>
        </a:solidFill>
        <a:ln>
          <a:solidFill>
            <a:schemeClr val="tx1"/>
          </a:solidFill>
        </a:ln>
      </dgm:spPr>
      <dgm:t>
        <a:bodyPr/>
        <a:lstStyle/>
        <a:p>
          <a:r>
            <a:rPr lang="en-US" sz="4800" b="1" dirty="0">
              <a:solidFill>
                <a:schemeClr val="tx1"/>
              </a:solidFill>
              <a:latin typeface="Century" panose="02040604050505020304" pitchFamily="18" charset="0"/>
            </a:rPr>
            <a:t>Clinical Internship</a:t>
          </a:r>
        </a:p>
      </dgm:t>
    </dgm:pt>
    <dgm:pt modelId="{877D00F7-16C4-496C-9AC5-98899D770F35}" type="parTrans" cxnId="{93C51A1E-9F24-4143-8234-C1A15C4C3690}">
      <dgm:prSet/>
      <dgm:spPr/>
      <dgm:t>
        <a:bodyPr/>
        <a:lstStyle/>
        <a:p>
          <a:endParaRPr lang="en-US"/>
        </a:p>
      </dgm:t>
    </dgm:pt>
    <dgm:pt modelId="{4F22C65E-3D18-4450-833E-4586494CD5E3}" type="sibTrans" cxnId="{93C51A1E-9F24-4143-8234-C1A15C4C3690}">
      <dgm:prSet/>
      <dgm:spPr/>
      <dgm:t>
        <a:bodyPr/>
        <a:lstStyle/>
        <a:p>
          <a:endParaRPr lang="en-US"/>
        </a:p>
      </dgm:t>
    </dgm:pt>
    <dgm:pt modelId="{7946F628-F812-4F4B-91A8-2BE164A65474}">
      <dgm:prSet custT="1"/>
      <dgm:spPr>
        <a:solidFill>
          <a:schemeClr val="accent4">
            <a:lumMod val="20000"/>
            <a:lumOff val="80000"/>
            <a:alpha val="90000"/>
          </a:schemeClr>
        </a:solidFill>
        <a:ln>
          <a:solidFill>
            <a:schemeClr val="tx1"/>
          </a:solidFill>
        </a:ln>
      </dgm:spPr>
      <dgm:t>
        <a:bodyPr/>
        <a:lstStyle/>
        <a:p>
          <a:r>
            <a:rPr lang="en-US" sz="2800" b="1" dirty="0">
              <a:latin typeface="Century" panose="02040604050505020304" pitchFamily="18" charset="0"/>
            </a:rPr>
            <a:t>6-9 month clinical internships in PCBH settings</a:t>
          </a:r>
        </a:p>
      </dgm:t>
    </dgm:pt>
    <dgm:pt modelId="{49DCE641-4E2E-4000-8C4D-613EEA58C555}" type="parTrans" cxnId="{0715CBA6-F14C-4087-829D-458630927D24}">
      <dgm:prSet/>
      <dgm:spPr>
        <a:ln>
          <a:solidFill>
            <a:schemeClr val="tx1"/>
          </a:solidFill>
        </a:ln>
      </dgm:spPr>
      <dgm:t>
        <a:bodyPr/>
        <a:lstStyle/>
        <a:p>
          <a:endParaRPr lang="en-US"/>
        </a:p>
      </dgm:t>
    </dgm:pt>
    <dgm:pt modelId="{7E898C10-ED1E-459C-BE8D-B20DC3A2A10D}" type="sibTrans" cxnId="{0715CBA6-F14C-4087-829D-458630927D24}">
      <dgm:prSet/>
      <dgm:spPr/>
      <dgm:t>
        <a:bodyPr/>
        <a:lstStyle/>
        <a:p>
          <a:endParaRPr lang="en-US"/>
        </a:p>
      </dgm:t>
    </dgm:pt>
    <dgm:pt modelId="{76580803-86B1-4391-8059-BC275637454C}">
      <dgm:prSet custT="1"/>
      <dgm:spPr>
        <a:solidFill>
          <a:schemeClr val="accent4">
            <a:lumMod val="20000"/>
            <a:lumOff val="80000"/>
            <a:alpha val="90000"/>
          </a:schemeClr>
        </a:solidFill>
        <a:ln>
          <a:solidFill>
            <a:schemeClr val="tx1"/>
          </a:solidFill>
        </a:ln>
      </dgm:spPr>
      <dgm:t>
        <a:bodyPr/>
        <a:lstStyle/>
        <a:p>
          <a:r>
            <a:rPr lang="en-US" sz="2500" b="1" dirty="0">
              <a:latin typeface="Century" panose="02040604050505020304" pitchFamily="18" charset="0"/>
            </a:rPr>
            <a:t>OT students complete as an extended Level 2B Fieldwork Experience or separate internship after Level 2 Fieldwork</a:t>
          </a:r>
        </a:p>
      </dgm:t>
    </dgm:pt>
    <dgm:pt modelId="{050B6574-7A25-47B8-873F-F044F2E0515B}" type="parTrans" cxnId="{E4CC30C6-A22B-415D-A54A-5AD0650C0C55}">
      <dgm:prSet/>
      <dgm:spPr>
        <a:ln>
          <a:solidFill>
            <a:schemeClr val="tx1"/>
          </a:solidFill>
        </a:ln>
      </dgm:spPr>
      <dgm:t>
        <a:bodyPr/>
        <a:lstStyle/>
        <a:p>
          <a:endParaRPr lang="en-US"/>
        </a:p>
      </dgm:t>
    </dgm:pt>
    <dgm:pt modelId="{31A36BB9-36CD-4DA1-B5DF-61C452DFFB77}" type="sibTrans" cxnId="{E4CC30C6-A22B-415D-A54A-5AD0650C0C55}">
      <dgm:prSet/>
      <dgm:spPr/>
      <dgm:t>
        <a:bodyPr/>
        <a:lstStyle/>
        <a:p>
          <a:endParaRPr lang="en-US"/>
        </a:p>
      </dgm:t>
    </dgm:pt>
    <dgm:pt modelId="{2C7F1C2F-11E4-430E-A5B5-5C8DD10AC3EA}">
      <dgm:prSet custT="1"/>
      <dgm:spPr>
        <a:solidFill>
          <a:schemeClr val="accent4">
            <a:lumMod val="20000"/>
            <a:lumOff val="80000"/>
            <a:alpha val="90000"/>
          </a:schemeClr>
        </a:solidFill>
        <a:ln>
          <a:solidFill>
            <a:schemeClr val="tx1"/>
          </a:solidFill>
        </a:ln>
      </dgm:spPr>
      <dgm:t>
        <a:bodyPr/>
        <a:lstStyle/>
        <a:p>
          <a:r>
            <a:rPr lang="en-US" sz="2800" b="1" dirty="0">
              <a:latin typeface="Century" panose="02040604050505020304" pitchFamily="18" charset="0"/>
            </a:rPr>
            <a:t>Specific assessment and intervention skills dependent on site needs</a:t>
          </a:r>
        </a:p>
      </dgm:t>
    </dgm:pt>
    <dgm:pt modelId="{320E9F7C-B5B4-44B8-B9CB-D30EECE9C595}" type="parTrans" cxnId="{092CC38C-EE95-4F6F-BDA5-E4803ED9B5D2}">
      <dgm:prSet/>
      <dgm:spPr>
        <a:ln>
          <a:solidFill>
            <a:schemeClr val="tx1"/>
          </a:solidFill>
        </a:ln>
      </dgm:spPr>
      <dgm:t>
        <a:bodyPr/>
        <a:lstStyle/>
        <a:p>
          <a:endParaRPr lang="en-US"/>
        </a:p>
      </dgm:t>
    </dgm:pt>
    <dgm:pt modelId="{0FBCEBC3-6730-41F0-8112-2FF874BA7E84}" type="sibTrans" cxnId="{092CC38C-EE95-4F6F-BDA5-E4803ED9B5D2}">
      <dgm:prSet/>
      <dgm:spPr/>
      <dgm:t>
        <a:bodyPr/>
        <a:lstStyle/>
        <a:p>
          <a:endParaRPr lang="en-US"/>
        </a:p>
      </dgm:t>
    </dgm:pt>
    <dgm:pt modelId="{67AAF260-3970-4E94-869C-5D0813AC658F}" type="pres">
      <dgm:prSet presAssocID="{16CFB540-DEDC-4AF7-930C-E0CEA2256562}" presName="diagram" presStyleCnt="0">
        <dgm:presLayoutVars>
          <dgm:chPref val="1"/>
          <dgm:dir/>
          <dgm:animOne val="branch"/>
          <dgm:animLvl val="lvl"/>
          <dgm:resizeHandles/>
        </dgm:presLayoutVars>
      </dgm:prSet>
      <dgm:spPr/>
      <dgm:t>
        <a:bodyPr/>
        <a:lstStyle/>
        <a:p>
          <a:endParaRPr lang="en-US"/>
        </a:p>
      </dgm:t>
    </dgm:pt>
    <dgm:pt modelId="{D038258D-AD99-4A3F-9A03-08ED6ABD9025}" type="pres">
      <dgm:prSet presAssocID="{2C48DCE3-4F94-4F2F-89D3-67B84FE93AA3}" presName="root" presStyleCnt="0"/>
      <dgm:spPr/>
    </dgm:pt>
    <dgm:pt modelId="{92FAB330-12E3-4AD2-95A0-BEDDEF19E98B}" type="pres">
      <dgm:prSet presAssocID="{2C48DCE3-4F94-4F2F-89D3-67B84FE93AA3}" presName="rootComposite" presStyleCnt="0"/>
      <dgm:spPr/>
    </dgm:pt>
    <dgm:pt modelId="{5E89125E-1943-432C-9E0E-2A0679BD9A11}" type="pres">
      <dgm:prSet presAssocID="{2C48DCE3-4F94-4F2F-89D3-67B84FE93AA3}" presName="rootText" presStyleLbl="node1" presStyleIdx="0" presStyleCnt="4"/>
      <dgm:spPr/>
      <dgm:t>
        <a:bodyPr/>
        <a:lstStyle/>
        <a:p>
          <a:endParaRPr lang="en-US"/>
        </a:p>
      </dgm:t>
    </dgm:pt>
    <dgm:pt modelId="{2FE2AE8B-3117-41F2-B275-B55EA5CC9D5B}" type="pres">
      <dgm:prSet presAssocID="{2C48DCE3-4F94-4F2F-89D3-67B84FE93AA3}" presName="rootConnector" presStyleLbl="node1" presStyleIdx="0" presStyleCnt="4"/>
      <dgm:spPr/>
      <dgm:t>
        <a:bodyPr/>
        <a:lstStyle/>
        <a:p>
          <a:endParaRPr lang="en-US"/>
        </a:p>
      </dgm:t>
    </dgm:pt>
    <dgm:pt modelId="{6A371359-E17C-42DF-B46E-AADA6F1BE3FA}" type="pres">
      <dgm:prSet presAssocID="{2C48DCE3-4F94-4F2F-89D3-67B84FE93AA3}" presName="childShape" presStyleCnt="0"/>
      <dgm:spPr/>
    </dgm:pt>
    <dgm:pt modelId="{BF9B7DCF-B133-4E97-A420-D34C32870F93}" type="pres">
      <dgm:prSet presAssocID="{FBE0F292-19DF-4265-97FD-0758F96693BC}" presName="Name13" presStyleLbl="parChTrans1D2" presStyleIdx="0" presStyleCnt="9"/>
      <dgm:spPr/>
      <dgm:t>
        <a:bodyPr/>
        <a:lstStyle/>
        <a:p>
          <a:endParaRPr lang="en-US"/>
        </a:p>
      </dgm:t>
    </dgm:pt>
    <dgm:pt modelId="{46C24B38-7861-4AEE-83ED-8983A4BA366F}" type="pres">
      <dgm:prSet presAssocID="{A87AE98C-0C8C-49EC-8507-290E8EA53CDB}" presName="childText" presStyleLbl="bgAcc1" presStyleIdx="0" presStyleCnt="9" custScaleX="98898">
        <dgm:presLayoutVars>
          <dgm:bulletEnabled val="1"/>
        </dgm:presLayoutVars>
      </dgm:prSet>
      <dgm:spPr/>
      <dgm:t>
        <a:bodyPr/>
        <a:lstStyle/>
        <a:p>
          <a:endParaRPr lang="en-US"/>
        </a:p>
      </dgm:t>
    </dgm:pt>
    <dgm:pt modelId="{7FBE76E6-F008-4A1F-A6DD-498266192D64}" type="pres">
      <dgm:prSet presAssocID="{E4BDF284-39DF-4608-9A48-90725C59A69A}" presName="Name13" presStyleLbl="parChTrans1D2" presStyleIdx="1" presStyleCnt="9"/>
      <dgm:spPr/>
      <dgm:t>
        <a:bodyPr/>
        <a:lstStyle/>
        <a:p>
          <a:endParaRPr lang="en-US"/>
        </a:p>
      </dgm:t>
    </dgm:pt>
    <dgm:pt modelId="{917760A6-B600-400D-A60E-71C2617E6AAB}" type="pres">
      <dgm:prSet presAssocID="{569C2443-0ACF-45C4-9CB3-AD62B74A9FC8}" presName="childText" presStyleLbl="bgAcc1" presStyleIdx="1" presStyleCnt="9" custScaleY="159482">
        <dgm:presLayoutVars>
          <dgm:bulletEnabled val="1"/>
        </dgm:presLayoutVars>
      </dgm:prSet>
      <dgm:spPr/>
      <dgm:t>
        <a:bodyPr/>
        <a:lstStyle/>
        <a:p>
          <a:endParaRPr lang="en-US"/>
        </a:p>
      </dgm:t>
    </dgm:pt>
    <dgm:pt modelId="{185671A9-45C4-41F7-97E8-0965BBDE3CC6}" type="pres">
      <dgm:prSet presAssocID="{21E1E59D-EB8A-4C47-B843-F23E852881B4}" presName="root" presStyleCnt="0"/>
      <dgm:spPr/>
    </dgm:pt>
    <dgm:pt modelId="{F2122C0A-52C7-4AC2-B7D8-4EBC5AE335EE}" type="pres">
      <dgm:prSet presAssocID="{21E1E59D-EB8A-4C47-B843-F23E852881B4}" presName="rootComposite" presStyleCnt="0"/>
      <dgm:spPr/>
    </dgm:pt>
    <dgm:pt modelId="{09DDFE5D-B7EB-4544-BF8E-1A175AD5ECB8}" type="pres">
      <dgm:prSet presAssocID="{21E1E59D-EB8A-4C47-B843-F23E852881B4}" presName="rootText" presStyleLbl="node1" presStyleIdx="1" presStyleCnt="4"/>
      <dgm:spPr/>
      <dgm:t>
        <a:bodyPr/>
        <a:lstStyle/>
        <a:p>
          <a:endParaRPr lang="en-US"/>
        </a:p>
      </dgm:t>
    </dgm:pt>
    <dgm:pt modelId="{0CA8EA11-5454-468B-A9BD-93C6BC849579}" type="pres">
      <dgm:prSet presAssocID="{21E1E59D-EB8A-4C47-B843-F23E852881B4}" presName="rootConnector" presStyleLbl="node1" presStyleIdx="1" presStyleCnt="4"/>
      <dgm:spPr/>
      <dgm:t>
        <a:bodyPr/>
        <a:lstStyle/>
        <a:p>
          <a:endParaRPr lang="en-US"/>
        </a:p>
      </dgm:t>
    </dgm:pt>
    <dgm:pt modelId="{DDE48677-34AA-46FC-9520-B73142959487}" type="pres">
      <dgm:prSet presAssocID="{21E1E59D-EB8A-4C47-B843-F23E852881B4}" presName="childShape" presStyleCnt="0"/>
      <dgm:spPr/>
    </dgm:pt>
    <dgm:pt modelId="{A4777EDA-A824-431B-90D4-DDD57B4FF13A}" type="pres">
      <dgm:prSet presAssocID="{7C283015-BA05-4B8C-A935-6A6C10B86339}" presName="Name13" presStyleLbl="parChTrans1D2" presStyleIdx="2" presStyleCnt="9"/>
      <dgm:spPr/>
      <dgm:t>
        <a:bodyPr/>
        <a:lstStyle/>
        <a:p>
          <a:endParaRPr lang="en-US"/>
        </a:p>
      </dgm:t>
    </dgm:pt>
    <dgm:pt modelId="{C588EC5A-60BD-400F-9751-C91F75833073}" type="pres">
      <dgm:prSet presAssocID="{211083C8-E524-46C4-B797-10726E2E224A}" presName="childText" presStyleLbl="bgAcc1" presStyleIdx="2" presStyleCnt="9" custScaleX="125654">
        <dgm:presLayoutVars>
          <dgm:bulletEnabled val="1"/>
        </dgm:presLayoutVars>
      </dgm:prSet>
      <dgm:spPr/>
      <dgm:t>
        <a:bodyPr/>
        <a:lstStyle/>
        <a:p>
          <a:endParaRPr lang="en-US"/>
        </a:p>
      </dgm:t>
    </dgm:pt>
    <dgm:pt modelId="{426B201B-AF1C-4D14-BCB2-D3D90ED10C9E}" type="pres">
      <dgm:prSet presAssocID="{536A652D-8C18-4079-A582-85E09A61F564}" presName="Name13" presStyleLbl="parChTrans1D2" presStyleIdx="3" presStyleCnt="9"/>
      <dgm:spPr/>
      <dgm:t>
        <a:bodyPr/>
        <a:lstStyle/>
        <a:p>
          <a:endParaRPr lang="en-US"/>
        </a:p>
      </dgm:t>
    </dgm:pt>
    <dgm:pt modelId="{03A51AA8-2396-4E12-9053-E96386C9763D}" type="pres">
      <dgm:prSet presAssocID="{632340EA-1227-4F75-8B6C-E6BFF370C282}" presName="childText" presStyleLbl="bgAcc1" presStyleIdx="3" presStyleCnt="9" custScaleX="124023" custScaleY="244020">
        <dgm:presLayoutVars>
          <dgm:bulletEnabled val="1"/>
        </dgm:presLayoutVars>
      </dgm:prSet>
      <dgm:spPr/>
      <dgm:t>
        <a:bodyPr/>
        <a:lstStyle/>
        <a:p>
          <a:endParaRPr lang="en-US"/>
        </a:p>
      </dgm:t>
    </dgm:pt>
    <dgm:pt modelId="{BFAA1C1F-DE75-4E6F-B59E-84EC3916A971}" type="pres">
      <dgm:prSet presAssocID="{DBAF2839-B245-4735-88FC-FD5B5EFE2EBB}" presName="root" presStyleCnt="0"/>
      <dgm:spPr/>
    </dgm:pt>
    <dgm:pt modelId="{B6300F19-6FDA-478F-8AE7-52F3F0DC15C5}" type="pres">
      <dgm:prSet presAssocID="{DBAF2839-B245-4735-88FC-FD5B5EFE2EBB}" presName="rootComposite" presStyleCnt="0"/>
      <dgm:spPr/>
    </dgm:pt>
    <dgm:pt modelId="{19C22ACA-1F91-4517-8C37-9B6AA2EFD1AC}" type="pres">
      <dgm:prSet presAssocID="{DBAF2839-B245-4735-88FC-FD5B5EFE2EBB}" presName="rootText" presStyleLbl="node1" presStyleIdx="2" presStyleCnt="4"/>
      <dgm:spPr/>
      <dgm:t>
        <a:bodyPr/>
        <a:lstStyle/>
        <a:p>
          <a:endParaRPr lang="en-US"/>
        </a:p>
      </dgm:t>
    </dgm:pt>
    <dgm:pt modelId="{277FC04A-3932-4DA7-95A3-F8AA56D9D29C}" type="pres">
      <dgm:prSet presAssocID="{DBAF2839-B245-4735-88FC-FD5B5EFE2EBB}" presName="rootConnector" presStyleLbl="node1" presStyleIdx="2" presStyleCnt="4"/>
      <dgm:spPr/>
      <dgm:t>
        <a:bodyPr/>
        <a:lstStyle/>
        <a:p>
          <a:endParaRPr lang="en-US"/>
        </a:p>
      </dgm:t>
    </dgm:pt>
    <dgm:pt modelId="{C63D959C-4E23-4F7F-82C6-447BC98DFC7D}" type="pres">
      <dgm:prSet presAssocID="{DBAF2839-B245-4735-88FC-FD5B5EFE2EBB}" presName="childShape" presStyleCnt="0"/>
      <dgm:spPr/>
    </dgm:pt>
    <dgm:pt modelId="{69AD82F9-53C8-4C9B-8A48-BAF8A7DFDAAA}" type="pres">
      <dgm:prSet presAssocID="{C63440C6-AEF6-4418-BFAA-168B7A3C1078}" presName="Name13" presStyleLbl="parChTrans1D2" presStyleIdx="4" presStyleCnt="9"/>
      <dgm:spPr/>
      <dgm:t>
        <a:bodyPr/>
        <a:lstStyle/>
        <a:p>
          <a:endParaRPr lang="en-US"/>
        </a:p>
      </dgm:t>
    </dgm:pt>
    <dgm:pt modelId="{C690CB37-B2EA-40B0-BFF6-00EC7F126BDB}" type="pres">
      <dgm:prSet presAssocID="{9F23B596-331B-49BB-8C77-0A353E7AD591}" presName="childText" presStyleLbl="bgAcc1" presStyleIdx="4" presStyleCnt="9" custScaleX="113658">
        <dgm:presLayoutVars>
          <dgm:bulletEnabled val="1"/>
        </dgm:presLayoutVars>
      </dgm:prSet>
      <dgm:spPr/>
      <dgm:t>
        <a:bodyPr/>
        <a:lstStyle/>
        <a:p>
          <a:endParaRPr lang="en-US"/>
        </a:p>
      </dgm:t>
    </dgm:pt>
    <dgm:pt modelId="{1E1DFCD2-7B3F-476B-A3F1-A73BDF061EF5}" type="pres">
      <dgm:prSet presAssocID="{E8DD702E-C384-44DB-9F17-56BD60CE1A03}" presName="Name13" presStyleLbl="parChTrans1D2" presStyleIdx="5" presStyleCnt="9"/>
      <dgm:spPr/>
      <dgm:t>
        <a:bodyPr/>
        <a:lstStyle/>
        <a:p>
          <a:endParaRPr lang="en-US"/>
        </a:p>
      </dgm:t>
    </dgm:pt>
    <dgm:pt modelId="{194833B7-B006-4599-B36E-46D5526E81DC}" type="pres">
      <dgm:prSet presAssocID="{CB8C1C3D-9DF7-4F25-9E74-75224FD39811}" presName="childText" presStyleLbl="bgAcc1" presStyleIdx="5" presStyleCnt="9" custScaleX="115375" custScaleY="180871">
        <dgm:presLayoutVars>
          <dgm:bulletEnabled val="1"/>
        </dgm:presLayoutVars>
      </dgm:prSet>
      <dgm:spPr/>
      <dgm:t>
        <a:bodyPr/>
        <a:lstStyle/>
        <a:p>
          <a:endParaRPr lang="en-US"/>
        </a:p>
      </dgm:t>
    </dgm:pt>
    <dgm:pt modelId="{4EEBE95A-B78E-4FBE-B5CB-6075DF12C66D}" type="pres">
      <dgm:prSet presAssocID="{67FB4809-D80D-41F9-8ABE-913D447064A1}" presName="root" presStyleCnt="0"/>
      <dgm:spPr/>
    </dgm:pt>
    <dgm:pt modelId="{95D60777-9F8C-4BBE-8E7E-8145B6BC035E}" type="pres">
      <dgm:prSet presAssocID="{67FB4809-D80D-41F9-8ABE-913D447064A1}" presName="rootComposite" presStyleCnt="0"/>
      <dgm:spPr/>
    </dgm:pt>
    <dgm:pt modelId="{112E599F-42B4-4892-B2B0-CDD48ED1A16F}" type="pres">
      <dgm:prSet presAssocID="{67FB4809-D80D-41F9-8ABE-913D447064A1}" presName="rootText" presStyleLbl="node1" presStyleIdx="3" presStyleCnt="4" custScaleX="106013" custScaleY="100216"/>
      <dgm:spPr/>
      <dgm:t>
        <a:bodyPr/>
        <a:lstStyle/>
        <a:p>
          <a:endParaRPr lang="en-US"/>
        </a:p>
      </dgm:t>
    </dgm:pt>
    <dgm:pt modelId="{A28F5511-0139-4453-A8F0-E95BF54262EB}" type="pres">
      <dgm:prSet presAssocID="{67FB4809-D80D-41F9-8ABE-913D447064A1}" presName="rootConnector" presStyleLbl="node1" presStyleIdx="3" presStyleCnt="4"/>
      <dgm:spPr/>
      <dgm:t>
        <a:bodyPr/>
        <a:lstStyle/>
        <a:p>
          <a:endParaRPr lang="en-US"/>
        </a:p>
      </dgm:t>
    </dgm:pt>
    <dgm:pt modelId="{94DAEF90-0873-44E2-B40B-29983F591667}" type="pres">
      <dgm:prSet presAssocID="{67FB4809-D80D-41F9-8ABE-913D447064A1}" presName="childShape" presStyleCnt="0"/>
      <dgm:spPr/>
    </dgm:pt>
    <dgm:pt modelId="{604469C7-C027-4A0D-8B3A-08ED0C1E0745}" type="pres">
      <dgm:prSet presAssocID="{49DCE641-4E2E-4000-8C4D-613EEA58C555}" presName="Name13" presStyleLbl="parChTrans1D2" presStyleIdx="6" presStyleCnt="9"/>
      <dgm:spPr/>
      <dgm:t>
        <a:bodyPr/>
        <a:lstStyle/>
        <a:p>
          <a:endParaRPr lang="en-US"/>
        </a:p>
      </dgm:t>
    </dgm:pt>
    <dgm:pt modelId="{A491522F-3D43-40B4-8FBB-1077F1C90CE6}" type="pres">
      <dgm:prSet presAssocID="{7946F628-F812-4F4B-91A8-2BE164A65474}" presName="childText" presStyleLbl="bgAcc1" presStyleIdx="6" presStyleCnt="9" custScaleX="191150">
        <dgm:presLayoutVars>
          <dgm:bulletEnabled val="1"/>
        </dgm:presLayoutVars>
      </dgm:prSet>
      <dgm:spPr/>
      <dgm:t>
        <a:bodyPr/>
        <a:lstStyle/>
        <a:p>
          <a:endParaRPr lang="en-US"/>
        </a:p>
      </dgm:t>
    </dgm:pt>
    <dgm:pt modelId="{8D3DBEB9-30DD-476D-A1DA-DB339DC6E9DC}" type="pres">
      <dgm:prSet presAssocID="{050B6574-7A25-47B8-873F-F044F2E0515B}" presName="Name13" presStyleLbl="parChTrans1D2" presStyleIdx="7" presStyleCnt="9"/>
      <dgm:spPr/>
      <dgm:t>
        <a:bodyPr/>
        <a:lstStyle/>
        <a:p>
          <a:endParaRPr lang="en-US"/>
        </a:p>
      </dgm:t>
    </dgm:pt>
    <dgm:pt modelId="{0DB0E16D-2B84-485F-A042-C038F649BF7B}" type="pres">
      <dgm:prSet presAssocID="{76580803-86B1-4391-8059-BC275637454C}" presName="childText" presStyleLbl="bgAcc1" presStyleIdx="7" presStyleCnt="9" custScaleX="198432">
        <dgm:presLayoutVars>
          <dgm:bulletEnabled val="1"/>
        </dgm:presLayoutVars>
      </dgm:prSet>
      <dgm:spPr/>
      <dgm:t>
        <a:bodyPr/>
        <a:lstStyle/>
        <a:p>
          <a:endParaRPr lang="en-US"/>
        </a:p>
      </dgm:t>
    </dgm:pt>
    <dgm:pt modelId="{C27AB128-047D-40DB-BDF2-1FF9DBDCEC02}" type="pres">
      <dgm:prSet presAssocID="{320E9F7C-B5B4-44B8-B9CB-D30EECE9C595}" presName="Name13" presStyleLbl="parChTrans1D2" presStyleIdx="8" presStyleCnt="9"/>
      <dgm:spPr/>
      <dgm:t>
        <a:bodyPr/>
        <a:lstStyle/>
        <a:p>
          <a:endParaRPr lang="en-US"/>
        </a:p>
      </dgm:t>
    </dgm:pt>
    <dgm:pt modelId="{56B2B66C-ECED-4419-88C4-4BAE1710AA1E}" type="pres">
      <dgm:prSet presAssocID="{2C7F1C2F-11E4-430E-A5B5-5C8DD10AC3EA}" presName="childText" presStyleLbl="bgAcc1" presStyleIdx="8" presStyleCnt="9" custScaleX="196561" custLinFactNeighborX="-2114" custLinFactNeighborY="47">
        <dgm:presLayoutVars>
          <dgm:bulletEnabled val="1"/>
        </dgm:presLayoutVars>
      </dgm:prSet>
      <dgm:spPr/>
      <dgm:t>
        <a:bodyPr/>
        <a:lstStyle/>
        <a:p>
          <a:endParaRPr lang="en-US"/>
        </a:p>
      </dgm:t>
    </dgm:pt>
  </dgm:ptLst>
  <dgm:cxnLst>
    <dgm:cxn modelId="{1E510D15-5F8A-4A86-91EE-D87999E3F760}" srcId="{DBAF2839-B245-4735-88FC-FD5B5EFE2EBB}" destId="{9F23B596-331B-49BB-8C77-0A353E7AD591}" srcOrd="0" destOrd="0" parTransId="{C63440C6-AEF6-4418-BFAA-168B7A3C1078}" sibTransId="{F17F865E-9909-4009-9E78-AA20BEED39D6}"/>
    <dgm:cxn modelId="{4CF4B3CC-731E-44CD-89D7-FF7C6B97FDC8}" type="presOf" srcId="{67FB4809-D80D-41F9-8ABE-913D447064A1}" destId="{A28F5511-0139-4453-A8F0-E95BF54262EB}" srcOrd="1" destOrd="0" presId="urn:microsoft.com/office/officeart/2005/8/layout/hierarchy3"/>
    <dgm:cxn modelId="{1118B738-3308-40B8-9404-B383A0D47E4A}" type="presOf" srcId="{49DCE641-4E2E-4000-8C4D-613EEA58C555}" destId="{604469C7-C027-4A0D-8B3A-08ED0C1E0745}" srcOrd="0" destOrd="0" presId="urn:microsoft.com/office/officeart/2005/8/layout/hierarchy3"/>
    <dgm:cxn modelId="{246A7C73-239D-41BF-9EDE-972BC27B3073}" srcId="{2C48DCE3-4F94-4F2F-89D3-67B84FE93AA3}" destId="{569C2443-0ACF-45C4-9CB3-AD62B74A9FC8}" srcOrd="1" destOrd="0" parTransId="{E4BDF284-39DF-4608-9A48-90725C59A69A}" sibTransId="{8F42DA4D-6F0E-4559-86EF-6F1D99584ECA}"/>
    <dgm:cxn modelId="{A3C4F907-DF3B-4842-A471-98F89D12170A}" srcId="{DBAF2839-B245-4735-88FC-FD5B5EFE2EBB}" destId="{CB8C1C3D-9DF7-4F25-9E74-75224FD39811}" srcOrd="1" destOrd="0" parTransId="{E8DD702E-C384-44DB-9F17-56BD60CE1A03}" sibTransId="{3CF7515E-F06F-4EE9-931A-F5CD1AE84FAD}"/>
    <dgm:cxn modelId="{8E2B6B56-28F6-4793-8C88-B0A7743E4AF2}" type="presOf" srcId="{569C2443-0ACF-45C4-9CB3-AD62B74A9FC8}" destId="{917760A6-B600-400D-A60E-71C2617E6AAB}" srcOrd="0" destOrd="0" presId="urn:microsoft.com/office/officeart/2005/8/layout/hierarchy3"/>
    <dgm:cxn modelId="{8B56C5C3-0BD7-44B6-B754-F7288E6CDA3F}" srcId="{21E1E59D-EB8A-4C47-B843-F23E852881B4}" destId="{632340EA-1227-4F75-8B6C-E6BFF370C282}" srcOrd="1" destOrd="0" parTransId="{536A652D-8C18-4079-A582-85E09A61F564}" sibTransId="{636B89AA-B9B0-4053-8385-0D03807963F2}"/>
    <dgm:cxn modelId="{3A5A9499-3EB6-42A6-9112-770592919FBF}" type="presOf" srcId="{E8DD702E-C384-44DB-9F17-56BD60CE1A03}" destId="{1E1DFCD2-7B3F-476B-A3F1-A73BDF061EF5}" srcOrd="0" destOrd="0" presId="urn:microsoft.com/office/officeart/2005/8/layout/hierarchy3"/>
    <dgm:cxn modelId="{10F6F420-301D-44BD-BE55-695452D37D50}" srcId="{2C48DCE3-4F94-4F2F-89D3-67B84FE93AA3}" destId="{A87AE98C-0C8C-49EC-8507-290E8EA53CDB}" srcOrd="0" destOrd="0" parTransId="{FBE0F292-19DF-4265-97FD-0758F96693BC}" sibTransId="{E7E645C6-A6E0-4099-AF9A-9A5754C83D39}"/>
    <dgm:cxn modelId="{139E9F87-4FE5-4F08-BF28-AB6DE0D0ACC3}" type="presOf" srcId="{21E1E59D-EB8A-4C47-B843-F23E852881B4}" destId="{09DDFE5D-B7EB-4544-BF8E-1A175AD5ECB8}" srcOrd="0" destOrd="0" presId="urn:microsoft.com/office/officeart/2005/8/layout/hierarchy3"/>
    <dgm:cxn modelId="{887C74A7-A0B4-414E-817B-0550066050DC}" type="presOf" srcId="{A87AE98C-0C8C-49EC-8507-290E8EA53CDB}" destId="{46C24B38-7861-4AEE-83ED-8983A4BA366F}" srcOrd="0" destOrd="0" presId="urn:microsoft.com/office/officeart/2005/8/layout/hierarchy3"/>
    <dgm:cxn modelId="{DE827C10-B2F0-4EA1-8845-5FA39861BF3A}" type="presOf" srcId="{DBAF2839-B245-4735-88FC-FD5B5EFE2EBB}" destId="{19C22ACA-1F91-4517-8C37-9B6AA2EFD1AC}" srcOrd="0" destOrd="0" presId="urn:microsoft.com/office/officeart/2005/8/layout/hierarchy3"/>
    <dgm:cxn modelId="{7C9B55AC-F954-437C-966C-5452D21DF395}" type="presOf" srcId="{DBAF2839-B245-4735-88FC-FD5B5EFE2EBB}" destId="{277FC04A-3932-4DA7-95A3-F8AA56D9D29C}" srcOrd="1" destOrd="0" presId="urn:microsoft.com/office/officeart/2005/8/layout/hierarchy3"/>
    <dgm:cxn modelId="{9DF1A772-F08B-4C73-B331-3BAE1075632B}" type="presOf" srcId="{7C283015-BA05-4B8C-A935-6A6C10B86339}" destId="{A4777EDA-A824-431B-90D4-DDD57B4FF13A}" srcOrd="0" destOrd="0" presId="urn:microsoft.com/office/officeart/2005/8/layout/hierarchy3"/>
    <dgm:cxn modelId="{0715CBA6-F14C-4087-829D-458630927D24}" srcId="{67FB4809-D80D-41F9-8ABE-913D447064A1}" destId="{7946F628-F812-4F4B-91A8-2BE164A65474}" srcOrd="0" destOrd="0" parTransId="{49DCE641-4E2E-4000-8C4D-613EEA58C555}" sibTransId="{7E898C10-ED1E-459C-BE8D-B20DC3A2A10D}"/>
    <dgm:cxn modelId="{BD139278-025C-409E-A69B-D07E2699230B}" type="presOf" srcId="{9F23B596-331B-49BB-8C77-0A353E7AD591}" destId="{C690CB37-B2EA-40B0-BFF6-00EC7F126BDB}" srcOrd="0" destOrd="0" presId="urn:microsoft.com/office/officeart/2005/8/layout/hierarchy3"/>
    <dgm:cxn modelId="{DEAD70E0-3939-4498-9AC5-8F6A3B6860B7}" type="presOf" srcId="{16CFB540-DEDC-4AF7-930C-E0CEA2256562}" destId="{67AAF260-3970-4E94-869C-5D0813AC658F}" srcOrd="0" destOrd="0" presId="urn:microsoft.com/office/officeart/2005/8/layout/hierarchy3"/>
    <dgm:cxn modelId="{64F23922-170D-4910-BD71-B5C79747A1BA}" type="presOf" srcId="{211083C8-E524-46C4-B797-10726E2E224A}" destId="{C588EC5A-60BD-400F-9751-C91F75833073}" srcOrd="0" destOrd="0" presId="urn:microsoft.com/office/officeart/2005/8/layout/hierarchy3"/>
    <dgm:cxn modelId="{C5B9EDA2-BD71-4C0C-B3B1-FD3B8488420B}" type="presOf" srcId="{E4BDF284-39DF-4608-9A48-90725C59A69A}" destId="{7FBE76E6-F008-4A1F-A6DD-498266192D64}" srcOrd="0" destOrd="0" presId="urn:microsoft.com/office/officeart/2005/8/layout/hierarchy3"/>
    <dgm:cxn modelId="{CD49D435-6EA0-449C-B658-73A9E0301512}" type="presOf" srcId="{C63440C6-AEF6-4418-BFAA-168B7A3C1078}" destId="{69AD82F9-53C8-4C9B-8A48-BAF8A7DFDAAA}" srcOrd="0" destOrd="0" presId="urn:microsoft.com/office/officeart/2005/8/layout/hierarchy3"/>
    <dgm:cxn modelId="{48D5FCA1-A81A-4C51-8485-69CDE5476BC3}" srcId="{16CFB540-DEDC-4AF7-930C-E0CEA2256562}" destId="{DBAF2839-B245-4735-88FC-FD5B5EFE2EBB}" srcOrd="2" destOrd="0" parTransId="{A7D38309-1AFF-453E-966F-34BBE58D7F15}" sibTransId="{3C6C0EAF-1B85-49D0-AB5E-12C8B2C7105B}"/>
    <dgm:cxn modelId="{87E8A750-5552-4C9A-B85F-AC65B8568F08}" type="presOf" srcId="{2C48DCE3-4F94-4F2F-89D3-67B84FE93AA3}" destId="{2FE2AE8B-3117-41F2-B275-B55EA5CC9D5B}" srcOrd="1" destOrd="0" presId="urn:microsoft.com/office/officeart/2005/8/layout/hierarchy3"/>
    <dgm:cxn modelId="{E4CC30C6-A22B-415D-A54A-5AD0650C0C55}" srcId="{67FB4809-D80D-41F9-8ABE-913D447064A1}" destId="{76580803-86B1-4391-8059-BC275637454C}" srcOrd="1" destOrd="0" parTransId="{050B6574-7A25-47B8-873F-F044F2E0515B}" sibTransId="{31A36BB9-36CD-4DA1-B5DF-61C452DFFB77}"/>
    <dgm:cxn modelId="{33E9683D-882A-4D83-9180-3236FD0AB96C}" type="presOf" srcId="{536A652D-8C18-4079-A582-85E09A61F564}" destId="{426B201B-AF1C-4D14-BCB2-D3D90ED10C9E}" srcOrd="0" destOrd="0" presId="urn:microsoft.com/office/officeart/2005/8/layout/hierarchy3"/>
    <dgm:cxn modelId="{AA9EA365-DC4C-4AFB-81DA-9C2447BB7153}" srcId="{16CFB540-DEDC-4AF7-930C-E0CEA2256562}" destId="{21E1E59D-EB8A-4C47-B843-F23E852881B4}" srcOrd="1" destOrd="0" parTransId="{DEC22385-B1C4-4AE5-B0BF-68BB93D10381}" sibTransId="{E2A07A83-7871-40EF-8C66-67FC1226FA87}"/>
    <dgm:cxn modelId="{30B9A808-B2CB-40CA-9772-3EACE0811EAF}" type="presOf" srcId="{2C48DCE3-4F94-4F2F-89D3-67B84FE93AA3}" destId="{5E89125E-1943-432C-9E0E-2A0679BD9A11}" srcOrd="0" destOrd="0" presId="urn:microsoft.com/office/officeart/2005/8/layout/hierarchy3"/>
    <dgm:cxn modelId="{93C51A1E-9F24-4143-8234-C1A15C4C3690}" srcId="{16CFB540-DEDC-4AF7-930C-E0CEA2256562}" destId="{67FB4809-D80D-41F9-8ABE-913D447064A1}" srcOrd="3" destOrd="0" parTransId="{877D00F7-16C4-496C-9AC5-98899D770F35}" sibTransId="{4F22C65E-3D18-4450-833E-4586494CD5E3}"/>
    <dgm:cxn modelId="{01A175E6-3708-4BD6-B92C-FB40A9FC5492}" type="presOf" srcId="{CB8C1C3D-9DF7-4F25-9E74-75224FD39811}" destId="{194833B7-B006-4599-B36E-46D5526E81DC}" srcOrd="0" destOrd="0" presId="urn:microsoft.com/office/officeart/2005/8/layout/hierarchy3"/>
    <dgm:cxn modelId="{6F1E15F4-89FF-4C8D-9377-A8DEDB40AEF7}" type="presOf" srcId="{320E9F7C-B5B4-44B8-B9CB-D30EECE9C595}" destId="{C27AB128-047D-40DB-BDF2-1FF9DBDCEC02}" srcOrd="0" destOrd="0" presId="urn:microsoft.com/office/officeart/2005/8/layout/hierarchy3"/>
    <dgm:cxn modelId="{4A4F28FA-2584-40C4-8067-73F54C24B79F}" type="presOf" srcId="{76580803-86B1-4391-8059-BC275637454C}" destId="{0DB0E16D-2B84-485F-A042-C038F649BF7B}" srcOrd="0" destOrd="0" presId="urn:microsoft.com/office/officeart/2005/8/layout/hierarchy3"/>
    <dgm:cxn modelId="{14EDCB56-D79D-4E7F-88ED-93FA15F176D4}" type="presOf" srcId="{2C7F1C2F-11E4-430E-A5B5-5C8DD10AC3EA}" destId="{56B2B66C-ECED-4419-88C4-4BAE1710AA1E}" srcOrd="0" destOrd="0" presId="urn:microsoft.com/office/officeart/2005/8/layout/hierarchy3"/>
    <dgm:cxn modelId="{9C98FE15-33C3-46A0-A6B1-D4448E20A004}" srcId="{21E1E59D-EB8A-4C47-B843-F23E852881B4}" destId="{211083C8-E524-46C4-B797-10726E2E224A}" srcOrd="0" destOrd="0" parTransId="{7C283015-BA05-4B8C-A935-6A6C10B86339}" sibTransId="{20D37E3C-80D2-4CEF-A3FA-3BF668267B49}"/>
    <dgm:cxn modelId="{092CC38C-EE95-4F6F-BDA5-E4803ED9B5D2}" srcId="{67FB4809-D80D-41F9-8ABE-913D447064A1}" destId="{2C7F1C2F-11E4-430E-A5B5-5C8DD10AC3EA}" srcOrd="2" destOrd="0" parTransId="{320E9F7C-B5B4-44B8-B9CB-D30EECE9C595}" sibTransId="{0FBCEBC3-6730-41F0-8112-2FF874BA7E84}"/>
    <dgm:cxn modelId="{0114D0E7-BEDD-406D-A917-528DC9829409}" type="presOf" srcId="{7946F628-F812-4F4B-91A8-2BE164A65474}" destId="{A491522F-3D43-40B4-8FBB-1077F1C90CE6}" srcOrd="0" destOrd="0" presId="urn:microsoft.com/office/officeart/2005/8/layout/hierarchy3"/>
    <dgm:cxn modelId="{2F202750-81D9-40EB-85FE-2F76C1ECA999}" type="presOf" srcId="{632340EA-1227-4F75-8B6C-E6BFF370C282}" destId="{03A51AA8-2396-4E12-9053-E96386C9763D}" srcOrd="0" destOrd="0" presId="urn:microsoft.com/office/officeart/2005/8/layout/hierarchy3"/>
    <dgm:cxn modelId="{E0E644FE-4BA5-4174-BB72-5C6C86ED4110}" srcId="{16CFB540-DEDC-4AF7-930C-E0CEA2256562}" destId="{2C48DCE3-4F94-4F2F-89D3-67B84FE93AA3}" srcOrd="0" destOrd="0" parTransId="{3A1F95DD-F093-4151-B7EB-5A04820DE319}" sibTransId="{E912AE2A-427D-4B40-AFF2-C996537C3A3A}"/>
    <dgm:cxn modelId="{9C0684DE-508D-45C4-B99D-9366136E12D8}" type="presOf" srcId="{FBE0F292-19DF-4265-97FD-0758F96693BC}" destId="{BF9B7DCF-B133-4E97-A420-D34C32870F93}" srcOrd="0" destOrd="0" presId="urn:microsoft.com/office/officeart/2005/8/layout/hierarchy3"/>
    <dgm:cxn modelId="{08767027-B068-4670-B8CB-B914FA189AC5}" type="presOf" srcId="{050B6574-7A25-47B8-873F-F044F2E0515B}" destId="{8D3DBEB9-30DD-476D-A1DA-DB339DC6E9DC}" srcOrd="0" destOrd="0" presId="urn:microsoft.com/office/officeart/2005/8/layout/hierarchy3"/>
    <dgm:cxn modelId="{2DC44C29-B215-4E55-B4CE-6D59F9BD83F7}" type="presOf" srcId="{67FB4809-D80D-41F9-8ABE-913D447064A1}" destId="{112E599F-42B4-4892-B2B0-CDD48ED1A16F}" srcOrd="0" destOrd="0" presId="urn:microsoft.com/office/officeart/2005/8/layout/hierarchy3"/>
    <dgm:cxn modelId="{C818681C-E387-4B1C-872F-0AEF3E6CD86C}" type="presOf" srcId="{21E1E59D-EB8A-4C47-B843-F23E852881B4}" destId="{0CA8EA11-5454-468B-A9BD-93C6BC849579}" srcOrd="1" destOrd="0" presId="urn:microsoft.com/office/officeart/2005/8/layout/hierarchy3"/>
    <dgm:cxn modelId="{36C10E40-DAAA-4430-A2CE-988675C24CD2}" type="presParOf" srcId="{67AAF260-3970-4E94-869C-5D0813AC658F}" destId="{D038258D-AD99-4A3F-9A03-08ED6ABD9025}" srcOrd="0" destOrd="0" presId="urn:microsoft.com/office/officeart/2005/8/layout/hierarchy3"/>
    <dgm:cxn modelId="{5C277E94-97A3-4A96-9ABD-F42037FFFC39}" type="presParOf" srcId="{D038258D-AD99-4A3F-9A03-08ED6ABD9025}" destId="{92FAB330-12E3-4AD2-95A0-BEDDEF19E98B}" srcOrd="0" destOrd="0" presId="urn:microsoft.com/office/officeart/2005/8/layout/hierarchy3"/>
    <dgm:cxn modelId="{C8594FE5-B587-472D-A57C-222DC3AAF332}" type="presParOf" srcId="{92FAB330-12E3-4AD2-95A0-BEDDEF19E98B}" destId="{5E89125E-1943-432C-9E0E-2A0679BD9A11}" srcOrd="0" destOrd="0" presId="urn:microsoft.com/office/officeart/2005/8/layout/hierarchy3"/>
    <dgm:cxn modelId="{E541FEC4-A40F-4A58-894E-A5AA540E33E5}" type="presParOf" srcId="{92FAB330-12E3-4AD2-95A0-BEDDEF19E98B}" destId="{2FE2AE8B-3117-41F2-B275-B55EA5CC9D5B}" srcOrd="1" destOrd="0" presId="urn:microsoft.com/office/officeart/2005/8/layout/hierarchy3"/>
    <dgm:cxn modelId="{61B092C6-9F13-431F-A9A3-39215B231533}" type="presParOf" srcId="{D038258D-AD99-4A3F-9A03-08ED6ABD9025}" destId="{6A371359-E17C-42DF-B46E-AADA6F1BE3FA}" srcOrd="1" destOrd="0" presId="urn:microsoft.com/office/officeart/2005/8/layout/hierarchy3"/>
    <dgm:cxn modelId="{758791B5-0D07-4C57-BCE0-D689E266BD8F}" type="presParOf" srcId="{6A371359-E17C-42DF-B46E-AADA6F1BE3FA}" destId="{BF9B7DCF-B133-4E97-A420-D34C32870F93}" srcOrd="0" destOrd="0" presId="urn:microsoft.com/office/officeart/2005/8/layout/hierarchy3"/>
    <dgm:cxn modelId="{471EFCBC-698D-4DF0-AB61-1D02825DA9F7}" type="presParOf" srcId="{6A371359-E17C-42DF-B46E-AADA6F1BE3FA}" destId="{46C24B38-7861-4AEE-83ED-8983A4BA366F}" srcOrd="1" destOrd="0" presId="urn:microsoft.com/office/officeart/2005/8/layout/hierarchy3"/>
    <dgm:cxn modelId="{67C303E4-2E3F-4EF2-B446-D17947DBF21F}" type="presParOf" srcId="{6A371359-E17C-42DF-B46E-AADA6F1BE3FA}" destId="{7FBE76E6-F008-4A1F-A6DD-498266192D64}" srcOrd="2" destOrd="0" presId="urn:microsoft.com/office/officeart/2005/8/layout/hierarchy3"/>
    <dgm:cxn modelId="{258B65F8-2A7D-4B1B-8B87-3BB72CDA1F2D}" type="presParOf" srcId="{6A371359-E17C-42DF-B46E-AADA6F1BE3FA}" destId="{917760A6-B600-400D-A60E-71C2617E6AAB}" srcOrd="3" destOrd="0" presId="urn:microsoft.com/office/officeart/2005/8/layout/hierarchy3"/>
    <dgm:cxn modelId="{9A2ECD63-1DA4-4F33-9AE3-90B6997DA999}" type="presParOf" srcId="{67AAF260-3970-4E94-869C-5D0813AC658F}" destId="{185671A9-45C4-41F7-97E8-0965BBDE3CC6}" srcOrd="1" destOrd="0" presId="urn:microsoft.com/office/officeart/2005/8/layout/hierarchy3"/>
    <dgm:cxn modelId="{2B8A8563-482C-45EA-AF58-023C9A2AB705}" type="presParOf" srcId="{185671A9-45C4-41F7-97E8-0965BBDE3CC6}" destId="{F2122C0A-52C7-4AC2-B7D8-4EBC5AE335EE}" srcOrd="0" destOrd="0" presId="urn:microsoft.com/office/officeart/2005/8/layout/hierarchy3"/>
    <dgm:cxn modelId="{54D6EFD0-E83F-4B83-968C-9D0A411BF503}" type="presParOf" srcId="{F2122C0A-52C7-4AC2-B7D8-4EBC5AE335EE}" destId="{09DDFE5D-B7EB-4544-BF8E-1A175AD5ECB8}" srcOrd="0" destOrd="0" presId="urn:microsoft.com/office/officeart/2005/8/layout/hierarchy3"/>
    <dgm:cxn modelId="{52FBD654-56BF-44CD-A313-7AE42ED185F9}" type="presParOf" srcId="{F2122C0A-52C7-4AC2-B7D8-4EBC5AE335EE}" destId="{0CA8EA11-5454-468B-A9BD-93C6BC849579}" srcOrd="1" destOrd="0" presId="urn:microsoft.com/office/officeart/2005/8/layout/hierarchy3"/>
    <dgm:cxn modelId="{152F9B5D-FFB4-4850-815E-19F3E85B53D6}" type="presParOf" srcId="{185671A9-45C4-41F7-97E8-0965BBDE3CC6}" destId="{DDE48677-34AA-46FC-9520-B73142959487}" srcOrd="1" destOrd="0" presId="urn:microsoft.com/office/officeart/2005/8/layout/hierarchy3"/>
    <dgm:cxn modelId="{4788E2B8-196A-4622-BB2F-303F67702A61}" type="presParOf" srcId="{DDE48677-34AA-46FC-9520-B73142959487}" destId="{A4777EDA-A824-431B-90D4-DDD57B4FF13A}" srcOrd="0" destOrd="0" presId="urn:microsoft.com/office/officeart/2005/8/layout/hierarchy3"/>
    <dgm:cxn modelId="{C4A64BE2-E0CA-4E7B-8189-2E5574C472CF}" type="presParOf" srcId="{DDE48677-34AA-46FC-9520-B73142959487}" destId="{C588EC5A-60BD-400F-9751-C91F75833073}" srcOrd="1" destOrd="0" presId="urn:microsoft.com/office/officeart/2005/8/layout/hierarchy3"/>
    <dgm:cxn modelId="{6CA4CBD5-A4AC-4F13-B1DD-3E6795420758}" type="presParOf" srcId="{DDE48677-34AA-46FC-9520-B73142959487}" destId="{426B201B-AF1C-4D14-BCB2-D3D90ED10C9E}" srcOrd="2" destOrd="0" presId="urn:microsoft.com/office/officeart/2005/8/layout/hierarchy3"/>
    <dgm:cxn modelId="{44330605-3E02-44B0-BEDF-4E8C52965D76}" type="presParOf" srcId="{DDE48677-34AA-46FC-9520-B73142959487}" destId="{03A51AA8-2396-4E12-9053-E96386C9763D}" srcOrd="3" destOrd="0" presId="urn:microsoft.com/office/officeart/2005/8/layout/hierarchy3"/>
    <dgm:cxn modelId="{0E0795BF-7B64-494E-A5D2-FA86623DBE14}" type="presParOf" srcId="{67AAF260-3970-4E94-869C-5D0813AC658F}" destId="{BFAA1C1F-DE75-4E6F-B59E-84EC3916A971}" srcOrd="2" destOrd="0" presId="urn:microsoft.com/office/officeart/2005/8/layout/hierarchy3"/>
    <dgm:cxn modelId="{852D5B55-F5AA-40C2-B741-30DD536E1A2E}" type="presParOf" srcId="{BFAA1C1F-DE75-4E6F-B59E-84EC3916A971}" destId="{B6300F19-6FDA-478F-8AE7-52F3F0DC15C5}" srcOrd="0" destOrd="0" presId="urn:microsoft.com/office/officeart/2005/8/layout/hierarchy3"/>
    <dgm:cxn modelId="{270817FF-F851-45A7-9B3B-310097E65D00}" type="presParOf" srcId="{B6300F19-6FDA-478F-8AE7-52F3F0DC15C5}" destId="{19C22ACA-1F91-4517-8C37-9B6AA2EFD1AC}" srcOrd="0" destOrd="0" presId="urn:microsoft.com/office/officeart/2005/8/layout/hierarchy3"/>
    <dgm:cxn modelId="{991C63FF-E390-42F5-8205-86B7F69B26DA}" type="presParOf" srcId="{B6300F19-6FDA-478F-8AE7-52F3F0DC15C5}" destId="{277FC04A-3932-4DA7-95A3-F8AA56D9D29C}" srcOrd="1" destOrd="0" presId="urn:microsoft.com/office/officeart/2005/8/layout/hierarchy3"/>
    <dgm:cxn modelId="{1D32D544-06E6-4588-9C17-A35652BBE13E}" type="presParOf" srcId="{BFAA1C1F-DE75-4E6F-B59E-84EC3916A971}" destId="{C63D959C-4E23-4F7F-82C6-447BC98DFC7D}" srcOrd="1" destOrd="0" presId="urn:microsoft.com/office/officeart/2005/8/layout/hierarchy3"/>
    <dgm:cxn modelId="{3E74ED41-13EF-4E91-92A2-24351FAB4A86}" type="presParOf" srcId="{C63D959C-4E23-4F7F-82C6-447BC98DFC7D}" destId="{69AD82F9-53C8-4C9B-8A48-BAF8A7DFDAAA}" srcOrd="0" destOrd="0" presId="urn:microsoft.com/office/officeart/2005/8/layout/hierarchy3"/>
    <dgm:cxn modelId="{C27153EF-B87C-4892-B569-4BF7E940A053}" type="presParOf" srcId="{C63D959C-4E23-4F7F-82C6-447BC98DFC7D}" destId="{C690CB37-B2EA-40B0-BFF6-00EC7F126BDB}" srcOrd="1" destOrd="0" presId="urn:microsoft.com/office/officeart/2005/8/layout/hierarchy3"/>
    <dgm:cxn modelId="{C86B5B32-D458-4576-A680-70F197D4F60F}" type="presParOf" srcId="{C63D959C-4E23-4F7F-82C6-447BC98DFC7D}" destId="{1E1DFCD2-7B3F-476B-A3F1-A73BDF061EF5}" srcOrd="2" destOrd="0" presId="urn:microsoft.com/office/officeart/2005/8/layout/hierarchy3"/>
    <dgm:cxn modelId="{DDF1B91C-DAC7-4558-B6EA-8708E6478666}" type="presParOf" srcId="{C63D959C-4E23-4F7F-82C6-447BC98DFC7D}" destId="{194833B7-B006-4599-B36E-46D5526E81DC}" srcOrd="3" destOrd="0" presId="urn:microsoft.com/office/officeart/2005/8/layout/hierarchy3"/>
    <dgm:cxn modelId="{6375FB9B-57C6-4185-8C44-384B600AD99F}" type="presParOf" srcId="{67AAF260-3970-4E94-869C-5D0813AC658F}" destId="{4EEBE95A-B78E-4FBE-B5CB-6075DF12C66D}" srcOrd="3" destOrd="0" presId="urn:microsoft.com/office/officeart/2005/8/layout/hierarchy3"/>
    <dgm:cxn modelId="{54508601-5785-4780-9AF0-C2BA86456CDF}" type="presParOf" srcId="{4EEBE95A-B78E-4FBE-B5CB-6075DF12C66D}" destId="{95D60777-9F8C-4BBE-8E7E-8145B6BC035E}" srcOrd="0" destOrd="0" presId="urn:microsoft.com/office/officeart/2005/8/layout/hierarchy3"/>
    <dgm:cxn modelId="{B4B98BA0-A8FB-4C52-95DB-97EBE6579FE0}" type="presParOf" srcId="{95D60777-9F8C-4BBE-8E7E-8145B6BC035E}" destId="{112E599F-42B4-4892-B2B0-CDD48ED1A16F}" srcOrd="0" destOrd="0" presId="urn:microsoft.com/office/officeart/2005/8/layout/hierarchy3"/>
    <dgm:cxn modelId="{5DA7216D-F3D9-42F9-9DF6-6FB489A727F0}" type="presParOf" srcId="{95D60777-9F8C-4BBE-8E7E-8145B6BC035E}" destId="{A28F5511-0139-4453-A8F0-E95BF54262EB}" srcOrd="1" destOrd="0" presId="urn:microsoft.com/office/officeart/2005/8/layout/hierarchy3"/>
    <dgm:cxn modelId="{579D6675-F88B-4D59-80FE-28D30BFEAE04}" type="presParOf" srcId="{4EEBE95A-B78E-4FBE-B5CB-6075DF12C66D}" destId="{94DAEF90-0873-44E2-B40B-29983F591667}" srcOrd="1" destOrd="0" presId="urn:microsoft.com/office/officeart/2005/8/layout/hierarchy3"/>
    <dgm:cxn modelId="{461DA698-2DD4-4557-80D0-879542169A88}" type="presParOf" srcId="{94DAEF90-0873-44E2-B40B-29983F591667}" destId="{604469C7-C027-4A0D-8B3A-08ED0C1E0745}" srcOrd="0" destOrd="0" presId="urn:microsoft.com/office/officeart/2005/8/layout/hierarchy3"/>
    <dgm:cxn modelId="{B447AA75-BA78-4CE8-A1A3-DFBE825F4FB9}" type="presParOf" srcId="{94DAEF90-0873-44E2-B40B-29983F591667}" destId="{A491522F-3D43-40B4-8FBB-1077F1C90CE6}" srcOrd="1" destOrd="0" presId="urn:microsoft.com/office/officeart/2005/8/layout/hierarchy3"/>
    <dgm:cxn modelId="{262AFA09-F24F-4865-AF35-F6409FDFC98F}" type="presParOf" srcId="{94DAEF90-0873-44E2-B40B-29983F591667}" destId="{8D3DBEB9-30DD-476D-A1DA-DB339DC6E9DC}" srcOrd="2" destOrd="0" presId="urn:microsoft.com/office/officeart/2005/8/layout/hierarchy3"/>
    <dgm:cxn modelId="{717F0451-AEF2-4C39-BD11-8914A2EEE3C7}" type="presParOf" srcId="{94DAEF90-0873-44E2-B40B-29983F591667}" destId="{0DB0E16D-2B84-485F-A042-C038F649BF7B}" srcOrd="3" destOrd="0" presId="urn:microsoft.com/office/officeart/2005/8/layout/hierarchy3"/>
    <dgm:cxn modelId="{3459561F-0E57-4E1A-AED9-69E172B872D4}" type="presParOf" srcId="{94DAEF90-0873-44E2-B40B-29983F591667}" destId="{C27AB128-047D-40DB-BDF2-1FF9DBDCEC02}" srcOrd="4" destOrd="0" presId="urn:microsoft.com/office/officeart/2005/8/layout/hierarchy3"/>
    <dgm:cxn modelId="{61EDD697-3979-475B-B1AD-7D21412711EC}" type="presParOf" srcId="{94DAEF90-0873-44E2-B40B-29983F591667}" destId="{56B2B66C-ECED-4419-88C4-4BAE1710AA1E}" srcOrd="5" destOrd="0" presId="urn:microsoft.com/office/officeart/2005/8/layout/hierarchy3"/>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ACA4DE-AC35-4C17-AA12-6364B6949BB3}">
      <dsp:nvSpPr>
        <dsp:cNvPr id="0" name=""/>
        <dsp:cNvSpPr/>
      </dsp:nvSpPr>
      <dsp:spPr>
        <a:xfrm>
          <a:off x="2143410" y="123359"/>
          <a:ext cx="5921256" cy="5921256"/>
        </a:xfrm>
        <a:prstGeom prst="ellipse">
          <a:avLst/>
        </a:prstGeom>
        <a:solidFill>
          <a:schemeClr val="accent1">
            <a:lumMod val="60000"/>
            <a:lumOff val="40000"/>
            <a:alpha val="5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2800350">
            <a:lnSpc>
              <a:spcPct val="90000"/>
            </a:lnSpc>
            <a:spcBef>
              <a:spcPct val="0"/>
            </a:spcBef>
            <a:spcAft>
              <a:spcPct val="35000"/>
            </a:spcAft>
          </a:pPr>
          <a:r>
            <a:rPr lang="en-US" sz="6300" b="1" kern="1200" dirty="0"/>
            <a:t>Physical Health</a:t>
          </a:r>
        </a:p>
      </dsp:txBody>
      <dsp:txXfrm>
        <a:off x="2932911" y="1159579"/>
        <a:ext cx="4342254" cy="2664565"/>
      </dsp:txXfrm>
    </dsp:sp>
    <dsp:sp modelId="{32249336-938F-4ECD-9BB8-790DD93956E5}">
      <dsp:nvSpPr>
        <dsp:cNvPr id="0" name=""/>
        <dsp:cNvSpPr/>
      </dsp:nvSpPr>
      <dsp:spPr>
        <a:xfrm>
          <a:off x="4101649" y="3673803"/>
          <a:ext cx="5921256" cy="5921256"/>
        </a:xfrm>
        <a:prstGeom prst="ellipse">
          <a:avLst/>
        </a:prstGeom>
        <a:solidFill>
          <a:srgbClr val="F4B183">
            <a:alpha val="49804"/>
          </a:srgb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2800350">
            <a:lnSpc>
              <a:spcPct val="90000"/>
            </a:lnSpc>
            <a:spcBef>
              <a:spcPct val="0"/>
            </a:spcBef>
            <a:spcAft>
              <a:spcPct val="35000"/>
            </a:spcAft>
          </a:pPr>
          <a:r>
            <a:rPr lang="en-US" sz="6300" b="1" kern="1200" dirty="0"/>
            <a:t>Mental Health</a:t>
          </a:r>
        </a:p>
      </dsp:txBody>
      <dsp:txXfrm>
        <a:off x="5912566" y="5203461"/>
        <a:ext cx="3552753" cy="3256690"/>
      </dsp:txXfrm>
    </dsp:sp>
    <dsp:sp modelId="{CD586B05-52BE-4D45-943A-9A7AD1B2321F}">
      <dsp:nvSpPr>
        <dsp:cNvPr id="0" name=""/>
        <dsp:cNvSpPr/>
      </dsp:nvSpPr>
      <dsp:spPr>
        <a:xfrm>
          <a:off x="0" y="3710397"/>
          <a:ext cx="5921256" cy="5921256"/>
        </a:xfrm>
        <a:prstGeom prst="ellipse">
          <a:avLst/>
        </a:prstGeom>
        <a:solidFill>
          <a:schemeClr val="accent6">
            <a:lumMod val="60000"/>
            <a:lumOff val="40000"/>
            <a:alpha val="5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2800350">
            <a:lnSpc>
              <a:spcPct val="90000"/>
            </a:lnSpc>
            <a:spcBef>
              <a:spcPct val="0"/>
            </a:spcBef>
            <a:spcAft>
              <a:spcPct val="35000"/>
            </a:spcAft>
          </a:pPr>
          <a:r>
            <a:rPr lang="en-US" sz="6300" b="1" kern="1200" dirty="0"/>
            <a:t>Behavioral Health</a:t>
          </a:r>
        </a:p>
      </dsp:txBody>
      <dsp:txXfrm>
        <a:off x="557584" y="5240054"/>
        <a:ext cx="3552753" cy="325669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89125E-1943-432C-9E0E-2A0679BD9A11}">
      <dsp:nvSpPr>
        <dsp:cNvPr id="0" name=""/>
        <dsp:cNvSpPr/>
      </dsp:nvSpPr>
      <dsp:spPr>
        <a:xfrm>
          <a:off x="4888" y="940559"/>
          <a:ext cx="3311727" cy="1655863"/>
        </a:xfrm>
        <a:prstGeom prst="roundRect">
          <a:avLst>
            <a:gd name="adj" fmla="val 10000"/>
          </a:avLst>
        </a:prstGeom>
        <a:solidFill>
          <a:schemeClr val="accent1">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58420" rIns="87630" bIns="58420" numCol="1" spcCol="1270" anchor="ctr" anchorCtr="0">
          <a:noAutofit/>
        </a:bodyPr>
        <a:lstStyle/>
        <a:p>
          <a:pPr lvl="0" algn="ctr" defTabSz="2044700">
            <a:lnSpc>
              <a:spcPct val="90000"/>
            </a:lnSpc>
            <a:spcBef>
              <a:spcPct val="0"/>
            </a:spcBef>
            <a:spcAft>
              <a:spcPct val="35000"/>
            </a:spcAft>
          </a:pPr>
          <a:r>
            <a:rPr lang="en-US" sz="4600" b="1" i="0" kern="1200" baseline="0" dirty="0">
              <a:solidFill>
                <a:schemeClr val="tx1"/>
              </a:solidFill>
              <a:latin typeface="Century" panose="02040604050505020304" pitchFamily="18" charset="0"/>
            </a:rPr>
            <a:t>Pre-Course</a:t>
          </a:r>
          <a:r>
            <a:rPr lang="en-US" sz="4600" b="1" kern="1200" dirty="0">
              <a:solidFill>
                <a:schemeClr val="tx1"/>
              </a:solidFill>
              <a:latin typeface="Century" panose="02040604050505020304" pitchFamily="18" charset="0"/>
            </a:rPr>
            <a:t> Module</a:t>
          </a:r>
        </a:p>
      </dsp:txBody>
      <dsp:txXfrm>
        <a:off x="53387" y="989058"/>
        <a:ext cx="3214729" cy="1558865"/>
      </dsp:txXfrm>
    </dsp:sp>
    <dsp:sp modelId="{BF9B7DCF-B133-4E97-A420-D34C32870F93}">
      <dsp:nvSpPr>
        <dsp:cNvPr id="0" name=""/>
        <dsp:cNvSpPr/>
      </dsp:nvSpPr>
      <dsp:spPr>
        <a:xfrm>
          <a:off x="336061" y="2596423"/>
          <a:ext cx="331172" cy="1241897"/>
        </a:xfrm>
        <a:custGeom>
          <a:avLst/>
          <a:gdLst/>
          <a:ahLst/>
          <a:cxnLst/>
          <a:rect l="0" t="0" r="0" b="0"/>
          <a:pathLst>
            <a:path>
              <a:moveTo>
                <a:pt x="0" y="0"/>
              </a:moveTo>
              <a:lnTo>
                <a:pt x="0" y="1241897"/>
              </a:lnTo>
              <a:lnTo>
                <a:pt x="331172" y="1241897"/>
              </a:lnTo>
            </a:path>
          </a:pathLst>
        </a:custGeom>
        <a:noFill/>
        <a:ln w="12700" cap="flat" cmpd="sng" algn="ctr">
          <a:solidFill>
            <a:schemeClr val="tx1"/>
          </a:solidFill>
          <a:prstDash val="solid"/>
          <a:miter lim="800000"/>
        </a:ln>
        <a:effectLst/>
      </dsp:spPr>
      <dsp:style>
        <a:lnRef idx="2">
          <a:scrgbClr r="0" g="0" b="0"/>
        </a:lnRef>
        <a:fillRef idx="0">
          <a:scrgbClr r="0" g="0" b="0"/>
        </a:fillRef>
        <a:effectRef idx="0">
          <a:scrgbClr r="0" g="0" b="0"/>
        </a:effectRef>
        <a:fontRef idx="minor"/>
      </dsp:style>
    </dsp:sp>
    <dsp:sp modelId="{46C24B38-7861-4AEE-83ED-8983A4BA366F}">
      <dsp:nvSpPr>
        <dsp:cNvPr id="0" name=""/>
        <dsp:cNvSpPr/>
      </dsp:nvSpPr>
      <dsp:spPr>
        <a:xfrm>
          <a:off x="667233" y="3010389"/>
          <a:ext cx="2620185" cy="1655863"/>
        </a:xfrm>
        <a:prstGeom prst="roundRect">
          <a:avLst>
            <a:gd name="adj" fmla="val 10000"/>
          </a:avLst>
        </a:prstGeom>
        <a:solidFill>
          <a:schemeClr val="accent1">
            <a:lumMod val="60000"/>
            <a:lumOff val="40000"/>
            <a:alpha val="9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en-US" sz="2800" b="1" kern="1200" dirty="0">
              <a:latin typeface="Century" panose="02040604050505020304" pitchFamily="18" charset="0"/>
            </a:rPr>
            <a:t>6 week-Self-Guided Modules</a:t>
          </a:r>
        </a:p>
      </dsp:txBody>
      <dsp:txXfrm>
        <a:off x="715732" y="3058888"/>
        <a:ext cx="2523187" cy="1558865"/>
      </dsp:txXfrm>
    </dsp:sp>
    <dsp:sp modelId="{7FBE76E6-F008-4A1F-A6DD-498266192D64}">
      <dsp:nvSpPr>
        <dsp:cNvPr id="0" name=""/>
        <dsp:cNvSpPr/>
      </dsp:nvSpPr>
      <dsp:spPr>
        <a:xfrm>
          <a:off x="336061" y="2596423"/>
          <a:ext cx="331172" cy="3804197"/>
        </a:xfrm>
        <a:custGeom>
          <a:avLst/>
          <a:gdLst/>
          <a:ahLst/>
          <a:cxnLst/>
          <a:rect l="0" t="0" r="0" b="0"/>
          <a:pathLst>
            <a:path>
              <a:moveTo>
                <a:pt x="0" y="0"/>
              </a:moveTo>
              <a:lnTo>
                <a:pt x="0" y="3804197"/>
              </a:lnTo>
              <a:lnTo>
                <a:pt x="331172" y="3804197"/>
              </a:lnTo>
            </a:path>
          </a:pathLst>
        </a:custGeom>
        <a:noFill/>
        <a:ln w="12700" cap="flat" cmpd="sng" algn="ctr">
          <a:solidFill>
            <a:schemeClr val="tx1"/>
          </a:solidFill>
          <a:prstDash val="solid"/>
          <a:miter lim="800000"/>
        </a:ln>
        <a:effectLst/>
      </dsp:spPr>
      <dsp:style>
        <a:lnRef idx="2">
          <a:scrgbClr r="0" g="0" b="0"/>
        </a:lnRef>
        <a:fillRef idx="0">
          <a:scrgbClr r="0" g="0" b="0"/>
        </a:fillRef>
        <a:effectRef idx="0">
          <a:scrgbClr r="0" g="0" b="0"/>
        </a:effectRef>
        <a:fontRef idx="minor"/>
      </dsp:style>
    </dsp:sp>
    <dsp:sp modelId="{917760A6-B600-400D-A60E-71C2617E6AAB}">
      <dsp:nvSpPr>
        <dsp:cNvPr id="0" name=""/>
        <dsp:cNvSpPr/>
      </dsp:nvSpPr>
      <dsp:spPr>
        <a:xfrm>
          <a:off x="667233" y="5080218"/>
          <a:ext cx="2649381" cy="2640804"/>
        </a:xfrm>
        <a:prstGeom prst="roundRect">
          <a:avLst>
            <a:gd name="adj" fmla="val 10000"/>
          </a:avLst>
        </a:prstGeom>
        <a:solidFill>
          <a:schemeClr val="accent1">
            <a:lumMod val="60000"/>
            <a:lumOff val="40000"/>
            <a:alpha val="9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en-US" sz="2800" b="1" kern="1200" dirty="0">
              <a:latin typeface="Century" panose="02040604050505020304" pitchFamily="18" charset="0"/>
            </a:rPr>
            <a:t>Introduction to: IPE/IPP</a:t>
          </a:r>
        </a:p>
        <a:p>
          <a:pPr lvl="0" algn="ctr" defTabSz="1244600">
            <a:lnSpc>
              <a:spcPct val="90000"/>
            </a:lnSpc>
            <a:spcBef>
              <a:spcPct val="0"/>
            </a:spcBef>
            <a:spcAft>
              <a:spcPct val="35000"/>
            </a:spcAft>
          </a:pPr>
          <a:r>
            <a:rPr lang="en-US" sz="2800" b="1" kern="1200" dirty="0">
              <a:latin typeface="Century" panose="02040604050505020304" pitchFamily="18" charset="0"/>
            </a:rPr>
            <a:t>Working on Teams</a:t>
          </a:r>
        </a:p>
        <a:p>
          <a:pPr lvl="0" algn="ctr" defTabSz="1244600">
            <a:lnSpc>
              <a:spcPct val="90000"/>
            </a:lnSpc>
            <a:spcBef>
              <a:spcPct val="0"/>
            </a:spcBef>
            <a:spcAft>
              <a:spcPct val="35000"/>
            </a:spcAft>
          </a:pPr>
          <a:r>
            <a:rPr lang="en-US" sz="2800" b="1" kern="1200" dirty="0">
              <a:latin typeface="Century" panose="02040604050505020304" pitchFamily="18" charset="0"/>
            </a:rPr>
            <a:t> Cohort Forming</a:t>
          </a:r>
        </a:p>
      </dsp:txBody>
      <dsp:txXfrm>
        <a:off x="744580" y="5157565"/>
        <a:ext cx="2494687" cy="2486110"/>
      </dsp:txXfrm>
    </dsp:sp>
    <dsp:sp modelId="{09DDFE5D-B7EB-4544-BF8E-1A175AD5ECB8}">
      <dsp:nvSpPr>
        <dsp:cNvPr id="0" name=""/>
        <dsp:cNvSpPr/>
      </dsp:nvSpPr>
      <dsp:spPr>
        <a:xfrm>
          <a:off x="4144547" y="940559"/>
          <a:ext cx="3311727" cy="1655863"/>
        </a:xfrm>
        <a:prstGeom prst="roundRect">
          <a:avLst>
            <a:gd name="adj" fmla="val 10000"/>
          </a:avLst>
        </a:prstGeom>
        <a:solidFill>
          <a:srgbClr val="F4B183"/>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58420" rIns="87630" bIns="58420" numCol="1" spcCol="1270" anchor="ctr" anchorCtr="0">
          <a:noAutofit/>
        </a:bodyPr>
        <a:lstStyle/>
        <a:p>
          <a:pPr lvl="0" algn="ctr" defTabSz="2044700">
            <a:lnSpc>
              <a:spcPct val="90000"/>
            </a:lnSpc>
            <a:spcBef>
              <a:spcPct val="0"/>
            </a:spcBef>
            <a:spcAft>
              <a:spcPct val="35000"/>
            </a:spcAft>
          </a:pPr>
          <a:r>
            <a:rPr lang="en-US" sz="4600" b="1" kern="1200" dirty="0">
              <a:solidFill>
                <a:schemeClr val="tx1"/>
              </a:solidFill>
              <a:latin typeface="Century" panose="02040604050505020304" pitchFamily="18" charset="0"/>
            </a:rPr>
            <a:t>PCBH 1</a:t>
          </a:r>
        </a:p>
      </dsp:txBody>
      <dsp:txXfrm>
        <a:off x="4193046" y="989058"/>
        <a:ext cx="3214729" cy="1558865"/>
      </dsp:txXfrm>
    </dsp:sp>
    <dsp:sp modelId="{A4777EDA-A824-431B-90D4-DDD57B4FF13A}">
      <dsp:nvSpPr>
        <dsp:cNvPr id="0" name=""/>
        <dsp:cNvSpPr/>
      </dsp:nvSpPr>
      <dsp:spPr>
        <a:xfrm>
          <a:off x="4475720" y="2596423"/>
          <a:ext cx="331172" cy="1241897"/>
        </a:xfrm>
        <a:custGeom>
          <a:avLst/>
          <a:gdLst/>
          <a:ahLst/>
          <a:cxnLst/>
          <a:rect l="0" t="0" r="0" b="0"/>
          <a:pathLst>
            <a:path>
              <a:moveTo>
                <a:pt x="0" y="0"/>
              </a:moveTo>
              <a:lnTo>
                <a:pt x="0" y="1241897"/>
              </a:lnTo>
              <a:lnTo>
                <a:pt x="331172" y="1241897"/>
              </a:lnTo>
            </a:path>
          </a:pathLst>
        </a:custGeom>
        <a:noFill/>
        <a:ln w="12700" cap="flat" cmpd="sng" algn="ctr">
          <a:solidFill>
            <a:schemeClr val="tx1"/>
          </a:solidFill>
          <a:prstDash val="solid"/>
          <a:miter lim="800000"/>
        </a:ln>
        <a:effectLst/>
      </dsp:spPr>
      <dsp:style>
        <a:lnRef idx="2">
          <a:scrgbClr r="0" g="0" b="0"/>
        </a:lnRef>
        <a:fillRef idx="0">
          <a:scrgbClr r="0" g="0" b="0"/>
        </a:fillRef>
        <a:effectRef idx="0">
          <a:scrgbClr r="0" g="0" b="0"/>
        </a:effectRef>
        <a:fontRef idx="minor"/>
      </dsp:style>
    </dsp:sp>
    <dsp:sp modelId="{C588EC5A-60BD-400F-9751-C91F75833073}">
      <dsp:nvSpPr>
        <dsp:cNvPr id="0" name=""/>
        <dsp:cNvSpPr/>
      </dsp:nvSpPr>
      <dsp:spPr>
        <a:xfrm>
          <a:off x="4806893" y="3010389"/>
          <a:ext cx="3329054" cy="1655863"/>
        </a:xfrm>
        <a:prstGeom prst="roundRect">
          <a:avLst>
            <a:gd name="adj" fmla="val 10000"/>
          </a:avLst>
        </a:prstGeom>
        <a:solidFill>
          <a:schemeClr val="accent2">
            <a:lumMod val="60000"/>
            <a:lumOff val="40000"/>
            <a:alpha val="9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en-US" sz="2800" b="1" kern="1200" dirty="0">
              <a:latin typeface="Century" panose="02040604050505020304" pitchFamily="18" charset="0"/>
            </a:rPr>
            <a:t>8 Week Online Summer Course </a:t>
          </a:r>
        </a:p>
      </dsp:txBody>
      <dsp:txXfrm>
        <a:off x="4855392" y="3058888"/>
        <a:ext cx="3232056" cy="1558865"/>
      </dsp:txXfrm>
    </dsp:sp>
    <dsp:sp modelId="{426B201B-AF1C-4D14-BCB2-D3D90ED10C9E}">
      <dsp:nvSpPr>
        <dsp:cNvPr id="0" name=""/>
        <dsp:cNvSpPr/>
      </dsp:nvSpPr>
      <dsp:spPr>
        <a:xfrm>
          <a:off x="4475720" y="2596423"/>
          <a:ext cx="331172" cy="4504114"/>
        </a:xfrm>
        <a:custGeom>
          <a:avLst/>
          <a:gdLst/>
          <a:ahLst/>
          <a:cxnLst/>
          <a:rect l="0" t="0" r="0" b="0"/>
          <a:pathLst>
            <a:path>
              <a:moveTo>
                <a:pt x="0" y="0"/>
              </a:moveTo>
              <a:lnTo>
                <a:pt x="0" y="4504114"/>
              </a:lnTo>
              <a:lnTo>
                <a:pt x="331172" y="4504114"/>
              </a:lnTo>
            </a:path>
          </a:pathLst>
        </a:custGeom>
        <a:noFill/>
        <a:ln w="12700" cap="flat" cmpd="sng" algn="ctr">
          <a:solidFill>
            <a:schemeClr val="tx1"/>
          </a:solidFill>
          <a:prstDash val="solid"/>
          <a:miter lim="800000"/>
        </a:ln>
        <a:effectLst/>
      </dsp:spPr>
      <dsp:style>
        <a:lnRef idx="2">
          <a:scrgbClr r="0" g="0" b="0"/>
        </a:lnRef>
        <a:fillRef idx="0">
          <a:scrgbClr r="0" g="0" b="0"/>
        </a:fillRef>
        <a:effectRef idx="0">
          <a:scrgbClr r="0" g="0" b="0"/>
        </a:effectRef>
        <a:fontRef idx="minor"/>
      </dsp:style>
    </dsp:sp>
    <dsp:sp modelId="{03A51AA8-2396-4E12-9053-E96386C9763D}">
      <dsp:nvSpPr>
        <dsp:cNvPr id="0" name=""/>
        <dsp:cNvSpPr/>
      </dsp:nvSpPr>
      <dsp:spPr>
        <a:xfrm>
          <a:off x="4806893" y="5080218"/>
          <a:ext cx="3285842" cy="4040638"/>
        </a:xfrm>
        <a:prstGeom prst="roundRect">
          <a:avLst>
            <a:gd name="adj" fmla="val 10000"/>
          </a:avLst>
        </a:prstGeom>
        <a:solidFill>
          <a:schemeClr val="accent2">
            <a:lumMod val="60000"/>
            <a:lumOff val="40000"/>
            <a:alpha val="9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7625" tIns="31750" rIns="47625" bIns="31750" numCol="1" spcCol="1270" anchor="ctr" anchorCtr="0">
          <a:noAutofit/>
        </a:bodyPr>
        <a:lstStyle/>
        <a:p>
          <a:pPr lvl="0" algn="ctr" defTabSz="1111250">
            <a:lnSpc>
              <a:spcPct val="90000"/>
            </a:lnSpc>
            <a:spcBef>
              <a:spcPct val="0"/>
            </a:spcBef>
            <a:spcAft>
              <a:spcPct val="35000"/>
            </a:spcAft>
          </a:pPr>
          <a:r>
            <a:rPr lang="en-US" sz="2500" b="1" kern="1200" dirty="0">
              <a:latin typeface="Century" panose="02040604050505020304" pitchFamily="18" charset="0"/>
            </a:rPr>
            <a:t>Assessment and Intervention Skills</a:t>
          </a:r>
        </a:p>
        <a:p>
          <a:pPr lvl="0" algn="ctr" defTabSz="1111250">
            <a:lnSpc>
              <a:spcPct val="90000"/>
            </a:lnSpc>
            <a:spcBef>
              <a:spcPct val="0"/>
            </a:spcBef>
            <a:spcAft>
              <a:spcPct val="35000"/>
            </a:spcAft>
          </a:pPr>
          <a:r>
            <a:rPr lang="en-US" sz="2500" b="1" kern="1200" dirty="0">
              <a:latin typeface="Century" panose="02040604050505020304" pitchFamily="18" charset="0"/>
            </a:rPr>
            <a:t>Team Based Learning</a:t>
          </a:r>
        </a:p>
        <a:p>
          <a:pPr lvl="0" algn="ctr" defTabSz="1111250">
            <a:lnSpc>
              <a:spcPct val="90000"/>
            </a:lnSpc>
            <a:spcBef>
              <a:spcPct val="0"/>
            </a:spcBef>
            <a:spcAft>
              <a:spcPct val="35000"/>
            </a:spcAft>
          </a:pPr>
          <a:r>
            <a:rPr lang="en-US" sz="2500" b="1" kern="1200" dirty="0">
              <a:latin typeface="Century" panose="02040604050505020304" pitchFamily="18" charset="0"/>
            </a:rPr>
            <a:t>Focused on:</a:t>
          </a:r>
        </a:p>
        <a:p>
          <a:pPr lvl="0" algn="ctr" defTabSz="1111250">
            <a:lnSpc>
              <a:spcPct val="90000"/>
            </a:lnSpc>
            <a:spcBef>
              <a:spcPct val="0"/>
            </a:spcBef>
            <a:spcAft>
              <a:spcPct val="35000"/>
            </a:spcAft>
          </a:pPr>
          <a:r>
            <a:rPr lang="en-US" sz="2500" b="1" kern="1200" dirty="0">
              <a:latin typeface="Century" panose="02040604050505020304" pitchFamily="18" charset="0"/>
            </a:rPr>
            <a:t>Team Communication </a:t>
          </a:r>
        </a:p>
        <a:p>
          <a:pPr lvl="0" algn="ctr" defTabSz="1111250">
            <a:lnSpc>
              <a:spcPct val="90000"/>
            </a:lnSpc>
            <a:spcBef>
              <a:spcPct val="0"/>
            </a:spcBef>
            <a:spcAft>
              <a:spcPct val="35000"/>
            </a:spcAft>
          </a:pPr>
          <a:r>
            <a:rPr lang="en-US" sz="2500" b="1" kern="1200" dirty="0">
              <a:latin typeface="Century" panose="02040604050505020304" pitchFamily="18" charset="0"/>
            </a:rPr>
            <a:t>Sharing Professional Perspectives </a:t>
          </a:r>
        </a:p>
      </dsp:txBody>
      <dsp:txXfrm>
        <a:off x="4903132" y="5176457"/>
        <a:ext cx="3093364" cy="3848160"/>
      </dsp:txXfrm>
    </dsp:sp>
    <dsp:sp modelId="{19C22ACA-1F91-4517-8C37-9B6AA2EFD1AC}">
      <dsp:nvSpPr>
        <dsp:cNvPr id="0" name=""/>
        <dsp:cNvSpPr/>
      </dsp:nvSpPr>
      <dsp:spPr>
        <a:xfrm>
          <a:off x="8301533" y="940559"/>
          <a:ext cx="3311727" cy="1655863"/>
        </a:xfrm>
        <a:prstGeom prst="roundRect">
          <a:avLst>
            <a:gd name="adj" fmla="val 10000"/>
          </a:avLst>
        </a:prstGeom>
        <a:solidFill>
          <a:schemeClr val="accent6">
            <a:lumMod val="60000"/>
            <a:lumOff val="4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58420" rIns="87630" bIns="58420" numCol="1" spcCol="1270" anchor="ctr" anchorCtr="0">
          <a:noAutofit/>
        </a:bodyPr>
        <a:lstStyle/>
        <a:p>
          <a:pPr lvl="0" algn="ctr" defTabSz="2044700">
            <a:lnSpc>
              <a:spcPct val="90000"/>
            </a:lnSpc>
            <a:spcBef>
              <a:spcPct val="0"/>
            </a:spcBef>
            <a:spcAft>
              <a:spcPct val="35000"/>
            </a:spcAft>
          </a:pPr>
          <a:r>
            <a:rPr lang="en-US" sz="4600" b="1" kern="1200" dirty="0">
              <a:solidFill>
                <a:schemeClr val="tx1"/>
              </a:solidFill>
              <a:latin typeface="Century" panose="02040604050505020304" pitchFamily="18" charset="0"/>
            </a:rPr>
            <a:t>PCBH 2</a:t>
          </a:r>
        </a:p>
      </dsp:txBody>
      <dsp:txXfrm>
        <a:off x="8350032" y="989058"/>
        <a:ext cx="3214729" cy="1558865"/>
      </dsp:txXfrm>
    </dsp:sp>
    <dsp:sp modelId="{69AD82F9-53C8-4C9B-8A48-BAF8A7DFDAAA}">
      <dsp:nvSpPr>
        <dsp:cNvPr id="0" name=""/>
        <dsp:cNvSpPr/>
      </dsp:nvSpPr>
      <dsp:spPr>
        <a:xfrm>
          <a:off x="8632706" y="2596423"/>
          <a:ext cx="331172" cy="1241897"/>
        </a:xfrm>
        <a:custGeom>
          <a:avLst/>
          <a:gdLst/>
          <a:ahLst/>
          <a:cxnLst/>
          <a:rect l="0" t="0" r="0" b="0"/>
          <a:pathLst>
            <a:path>
              <a:moveTo>
                <a:pt x="0" y="0"/>
              </a:moveTo>
              <a:lnTo>
                <a:pt x="0" y="1241897"/>
              </a:lnTo>
              <a:lnTo>
                <a:pt x="331172" y="1241897"/>
              </a:lnTo>
            </a:path>
          </a:pathLst>
        </a:custGeom>
        <a:noFill/>
        <a:ln w="12700" cap="flat" cmpd="sng" algn="ctr">
          <a:solidFill>
            <a:schemeClr val="tx1"/>
          </a:solidFill>
          <a:prstDash val="solid"/>
          <a:miter lim="800000"/>
        </a:ln>
        <a:effectLst/>
      </dsp:spPr>
      <dsp:style>
        <a:lnRef idx="2">
          <a:scrgbClr r="0" g="0" b="0"/>
        </a:lnRef>
        <a:fillRef idx="0">
          <a:scrgbClr r="0" g="0" b="0"/>
        </a:fillRef>
        <a:effectRef idx="0">
          <a:scrgbClr r="0" g="0" b="0"/>
        </a:effectRef>
        <a:fontRef idx="minor"/>
      </dsp:style>
    </dsp:sp>
    <dsp:sp modelId="{C690CB37-B2EA-40B0-BFF6-00EC7F126BDB}">
      <dsp:nvSpPr>
        <dsp:cNvPr id="0" name=""/>
        <dsp:cNvSpPr/>
      </dsp:nvSpPr>
      <dsp:spPr>
        <a:xfrm>
          <a:off x="8963879" y="3010389"/>
          <a:ext cx="3011234" cy="1655863"/>
        </a:xfrm>
        <a:prstGeom prst="roundRect">
          <a:avLst>
            <a:gd name="adj" fmla="val 10000"/>
          </a:avLst>
        </a:prstGeom>
        <a:solidFill>
          <a:schemeClr val="accent6">
            <a:lumMod val="60000"/>
            <a:lumOff val="40000"/>
            <a:alpha val="9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en-US" sz="2800" b="1" kern="1200" dirty="0">
              <a:latin typeface="Century" panose="02040604050505020304" pitchFamily="18" charset="0"/>
            </a:rPr>
            <a:t>14 Week Online Fall Course</a:t>
          </a:r>
        </a:p>
      </dsp:txBody>
      <dsp:txXfrm>
        <a:off x="9012378" y="3058888"/>
        <a:ext cx="2914236" cy="1558865"/>
      </dsp:txXfrm>
    </dsp:sp>
    <dsp:sp modelId="{1E1DFCD2-7B3F-476B-A3F1-A73BDF061EF5}">
      <dsp:nvSpPr>
        <dsp:cNvPr id="0" name=""/>
        <dsp:cNvSpPr/>
      </dsp:nvSpPr>
      <dsp:spPr>
        <a:xfrm>
          <a:off x="8632706" y="2596423"/>
          <a:ext cx="331172" cy="3981284"/>
        </a:xfrm>
        <a:custGeom>
          <a:avLst/>
          <a:gdLst/>
          <a:ahLst/>
          <a:cxnLst/>
          <a:rect l="0" t="0" r="0" b="0"/>
          <a:pathLst>
            <a:path>
              <a:moveTo>
                <a:pt x="0" y="0"/>
              </a:moveTo>
              <a:lnTo>
                <a:pt x="0" y="3981284"/>
              </a:lnTo>
              <a:lnTo>
                <a:pt x="331172" y="3981284"/>
              </a:lnTo>
            </a:path>
          </a:pathLst>
        </a:custGeom>
        <a:noFill/>
        <a:ln w="12700" cap="flat" cmpd="sng" algn="ctr">
          <a:solidFill>
            <a:schemeClr val="tx1"/>
          </a:solidFill>
          <a:prstDash val="solid"/>
          <a:miter lim="800000"/>
        </a:ln>
        <a:effectLst/>
      </dsp:spPr>
      <dsp:style>
        <a:lnRef idx="2">
          <a:scrgbClr r="0" g="0" b="0"/>
        </a:lnRef>
        <a:fillRef idx="0">
          <a:scrgbClr r="0" g="0" b="0"/>
        </a:fillRef>
        <a:effectRef idx="0">
          <a:scrgbClr r="0" g="0" b="0"/>
        </a:effectRef>
        <a:fontRef idx="minor"/>
      </dsp:style>
    </dsp:sp>
    <dsp:sp modelId="{194833B7-B006-4599-B36E-46D5526E81DC}">
      <dsp:nvSpPr>
        <dsp:cNvPr id="0" name=""/>
        <dsp:cNvSpPr/>
      </dsp:nvSpPr>
      <dsp:spPr>
        <a:xfrm>
          <a:off x="8963879" y="5080218"/>
          <a:ext cx="3056724" cy="2994977"/>
        </a:xfrm>
        <a:prstGeom prst="roundRect">
          <a:avLst>
            <a:gd name="adj" fmla="val 10000"/>
          </a:avLst>
        </a:prstGeom>
        <a:solidFill>
          <a:schemeClr val="accent6">
            <a:lumMod val="60000"/>
            <a:lumOff val="40000"/>
            <a:alpha val="9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en-US" sz="2800" b="1" kern="1200" dirty="0">
              <a:latin typeface="Century" panose="02040604050505020304" pitchFamily="18" charset="0"/>
            </a:rPr>
            <a:t>Team-Based Problem Solving</a:t>
          </a:r>
        </a:p>
        <a:p>
          <a:pPr lvl="0" algn="ctr" defTabSz="1244600">
            <a:lnSpc>
              <a:spcPct val="90000"/>
            </a:lnSpc>
            <a:spcBef>
              <a:spcPct val="0"/>
            </a:spcBef>
            <a:spcAft>
              <a:spcPct val="35000"/>
            </a:spcAft>
          </a:pPr>
          <a:r>
            <a:rPr lang="en-US" sz="2800" b="1" kern="1200" dirty="0">
              <a:latin typeface="Century" panose="02040604050505020304" pitchFamily="18" charset="0"/>
            </a:rPr>
            <a:t>Organization and Systems Change</a:t>
          </a:r>
        </a:p>
      </dsp:txBody>
      <dsp:txXfrm>
        <a:off x="9051599" y="5167938"/>
        <a:ext cx="2881284" cy="2819537"/>
      </dsp:txXfrm>
    </dsp:sp>
    <dsp:sp modelId="{112E599F-42B4-4892-B2B0-CDD48ED1A16F}">
      <dsp:nvSpPr>
        <dsp:cNvPr id="0" name=""/>
        <dsp:cNvSpPr/>
      </dsp:nvSpPr>
      <dsp:spPr>
        <a:xfrm>
          <a:off x="12441192" y="940559"/>
          <a:ext cx="3510861" cy="1659440"/>
        </a:xfrm>
        <a:prstGeom prst="roundRect">
          <a:avLst>
            <a:gd name="adj" fmla="val 10000"/>
          </a:avLst>
        </a:prstGeom>
        <a:solidFill>
          <a:schemeClr val="accent4">
            <a:lumMod val="20000"/>
            <a:lumOff val="8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60960" rIns="91440" bIns="60960" numCol="1" spcCol="1270" anchor="ctr" anchorCtr="0">
          <a:noAutofit/>
        </a:bodyPr>
        <a:lstStyle/>
        <a:p>
          <a:pPr lvl="0" algn="ctr" defTabSz="2133600">
            <a:lnSpc>
              <a:spcPct val="90000"/>
            </a:lnSpc>
            <a:spcBef>
              <a:spcPct val="0"/>
            </a:spcBef>
            <a:spcAft>
              <a:spcPct val="35000"/>
            </a:spcAft>
          </a:pPr>
          <a:r>
            <a:rPr lang="en-US" sz="4800" b="1" kern="1200" dirty="0">
              <a:solidFill>
                <a:schemeClr val="tx1"/>
              </a:solidFill>
              <a:latin typeface="Century" panose="02040604050505020304" pitchFamily="18" charset="0"/>
            </a:rPr>
            <a:t>Clinical Internship</a:t>
          </a:r>
        </a:p>
      </dsp:txBody>
      <dsp:txXfrm>
        <a:off x="12489795" y="989162"/>
        <a:ext cx="3413655" cy="1562234"/>
      </dsp:txXfrm>
    </dsp:sp>
    <dsp:sp modelId="{604469C7-C027-4A0D-8B3A-08ED0C1E0745}">
      <dsp:nvSpPr>
        <dsp:cNvPr id="0" name=""/>
        <dsp:cNvSpPr/>
      </dsp:nvSpPr>
      <dsp:spPr>
        <a:xfrm>
          <a:off x="12792278" y="2600000"/>
          <a:ext cx="351086" cy="1241897"/>
        </a:xfrm>
        <a:custGeom>
          <a:avLst/>
          <a:gdLst/>
          <a:ahLst/>
          <a:cxnLst/>
          <a:rect l="0" t="0" r="0" b="0"/>
          <a:pathLst>
            <a:path>
              <a:moveTo>
                <a:pt x="0" y="0"/>
              </a:moveTo>
              <a:lnTo>
                <a:pt x="0" y="1241897"/>
              </a:lnTo>
              <a:lnTo>
                <a:pt x="351086" y="1241897"/>
              </a:lnTo>
            </a:path>
          </a:pathLst>
        </a:custGeom>
        <a:noFill/>
        <a:ln w="12700" cap="flat" cmpd="sng" algn="ctr">
          <a:solidFill>
            <a:schemeClr val="tx1"/>
          </a:solidFill>
          <a:prstDash val="solid"/>
          <a:miter lim="800000"/>
        </a:ln>
        <a:effectLst/>
      </dsp:spPr>
      <dsp:style>
        <a:lnRef idx="2">
          <a:scrgbClr r="0" g="0" b="0"/>
        </a:lnRef>
        <a:fillRef idx="0">
          <a:scrgbClr r="0" g="0" b="0"/>
        </a:fillRef>
        <a:effectRef idx="0">
          <a:scrgbClr r="0" g="0" b="0"/>
        </a:effectRef>
        <a:fontRef idx="minor"/>
      </dsp:style>
    </dsp:sp>
    <dsp:sp modelId="{A491522F-3D43-40B4-8FBB-1077F1C90CE6}">
      <dsp:nvSpPr>
        <dsp:cNvPr id="0" name=""/>
        <dsp:cNvSpPr/>
      </dsp:nvSpPr>
      <dsp:spPr>
        <a:xfrm>
          <a:off x="13143365" y="3013965"/>
          <a:ext cx="5064293" cy="1655863"/>
        </a:xfrm>
        <a:prstGeom prst="roundRect">
          <a:avLst>
            <a:gd name="adj" fmla="val 10000"/>
          </a:avLst>
        </a:prstGeom>
        <a:solidFill>
          <a:schemeClr val="accent4">
            <a:lumMod val="20000"/>
            <a:lumOff val="80000"/>
            <a:alpha val="9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en-US" sz="2800" b="1" kern="1200" dirty="0">
              <a:latin typeface="Century" panose="02040604050505020304" pitchFamily="18" charset="0"/>
            </a:rPr>
            <a:t>6-9 month clinical internships in PCBH settings</a:t>
          </a:r>
        </a:p>
      </dsp:txBody>
      <dsp:txXfrm>
        <a:off x="13191864" y="3062464"/>
        <a:ext cx="4967295" cy="1558865"/>
      </dsp:txXfrm>
    </dsp:sp>
    <dsp:sp modelId="{8D3DBEB9-30DD-476D-A1DA-DB339DC6E9DC}">
      <dsp:nvSpPr>
        <dsp:cNvPr id="0" name=""/>
        <dsp:cNvSpPr/>
      </dsp:nvSpPr>
      <dsp:spPr>
        <a:xfrm>
          <a:off x="12792278" y="2600000"/>
          <a:ext cx="351086" cy="3311727"/>
        </a:xfrm>
        <a:custGeom>
          <a:avLst/>
          <a:gdLst/>
          <a:ahLst/>
          <a:cxnLst/>
          <a:rect l="0" t="0" r="0" b="0"/>
          <a:pathLst>
            <a:path>
              <a:moveTo>
                <a:pt x="0" y="0"/>
              </a:moveTo>
              <a:lnTo>
                <a:pt x="0" y="3311727"/>
              </a:lnTo>
              <a:lnTo>
                <a:pt x="351086" y="3311727"/>
              </a:lnTo>
            </a:path>
          </a:pathLst>
        </a:custGeom>
        <a:noFill/>
        <a:ln w="12700" cap="flat" cmpd="sng" algn="ctr">
          <a:solidFill>
            <a:schemeClr val="tx1"/>
          </a:solidFill>
          <a:prstDash val="solid"/>
          <a:miter lim="800000"/>
        </a:ln>
        <a:effectLst/>
      </dsp:spPr>
      <dsp:style>
        <a:lnRef idx="2">
          <a:scrgbClr r="0" g="0" b="0"/>
        </a:lnRef>
        <a:fillRef idx="0">
          <a:scrgbClr r="0" g="0" b="0"/>
        </a:fillRef>
        <a:effectRef idx="0">
          <a:scrgbClr r="0" g="0" b="0"/>
        </a:effectRef>
        <a:fontRef idx="minor"/>
      </dsp:style>
    </dsp:sp>
    <dsp:sp modelId="{0DB0E16D-2B84-485F-A042-C038F649BF7B}">
      <dsp:nvSpPr>
        <dsp:cNvPr id="0" name=""/>
        <dsp:cNvSpPr/>
      </dsp:nvSpPr>
      <dsp:spPr>
        <a:xfrm>
          <a:off x="13143365" y="5083795"/>
          <a:ext cx="5257221" cy="1655863"/>
        </a:xfrm>
        <a:prstGeom prst="roundRect">
          <a:avLst>
            <a:gd name="adj" fmla="val 10000"/>
          </a:avLst>
        </a:prstGeom>
        <a:solidFill>
          <a:schemeClr val="accent4">
            <a:lumMod val="20000"/>
            <a:lumOff val="80000"/>
            <a:alpha val="9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7625" tIns="31750" rIns="47625" bIns="31750" numCol="1" spcCol="1270" anchor="ctr" anchorCtr="0">
          <a:noAutofit/>
        </a:bodyPr>
        <a:lstStyle/>
        <a:p>
          <a:pPr lvl="0" algn="ctr" defTabSz="1111250">
            <a:lnSpc>
              <a:spcPct val="90000"/>
            </a:lnSpc>
            <a:spcBef>
              <a:spcPct val="0"/>
            </a:spcBef>
            <a:spcAft>
              <a:spcPct val="35000"/>
            </a:spcAft>
          </a:pPr>
          <a:r>
            <a:rPr lang="en-US" sz="2500" b="1" kern="1200" dirty="0">
              <a:latin typeface="Century" panose="02040604050505020304" pitchFamily="18" charset="0"/>
            </a:rPr>
            <a:t>OT students complete as an extended Level 2B Fieldwork Experience or separate internship after Level 2 Fieldwork</a:t>
          </a:r>
        </a:p>
      </dsp:txBody>
      <dsp:txXfrm>
        <a:off x="13191864" y="5132294"/>
        <a:ext cx="5160223" cy="1558865"/>
      </dsp:txXfrm>
    </dsp:sp>
    <dsp:sp modelId="{C27AB128-047D-40DB-BDF2-1FF9DBDCEC02}">
      <dsp:nvSpPr>
        <dsp:cNvPr id="0" name=""/>
        <dsp:cNvSpPr/>
      </dsp:nvSpPr>
      <dsp:spPr>
        <a:xfrm>
          <a:off x="12792278" y="2600000"/>
          <a:ext cx="295078" cy="5382335"/>
        </a:xfrm>
        <a:custGeom>
          <a:avLst/>
          <a:gdLst/>
          <a:ahLst/>
          <a:cxnLst/>
          <a:rect l="0" t="0" r="0" b="0"/>
          <a:pathLst>
            <a:path>
              <a:moveTo>
                <a:pt x="0" y="0"/>
              </a:moveTo>
              <a:lnTo>
                <a:pt x="0" y="5382335"/>
              </a:lnTo>
              <a:lnTo>
                <a:pt x="295078" y="5382335"/>
              </a:lnTo>
            </a:path>
          </a:pathLst>
        </a:custGeom>
        <a:noFill/>
        <a:ln w="12700" cap="flat" cmpd="sng" algn="ctr">
          <a:solidFill>
            <a:schemeClr val="tx1"/>
          </a:solidFill>
          <a:prstDash val="solid"/>
          <a:miter lim="800000"/>
        </a:ln>
        <a:effectLst/>
      </dsp:spPr>
      <dsp:style>
        <a:lnRef idx="2">
          <a:scrgbClr r="0" g="0" b="0"/>
        </a:lnRef>
        <a:fillRef idx="0">
          <a:scrgbClr r="0" g="0" b="0"/>
        </a:fillRef>
        <a:effectRef idx="0">
          <a:scrgbClr r="0" g="0" b="0"/>
        </a:effectRef>
        <a:fontRef idx="minor"/>
      </dsp:style>
    </dsp:sp>
    <dsp:sp modelId="{56B2B66C-ECED-4419-88C4-4BAE1710AA1E}">
      <dsp:nvSpPr>
        <dsp:cNvPr id="0" name=""/>
        <dsp:cNvSpPr/>
      </dsp:nvSpPr>
      <dsp:spPr>
        <a:xfrm>
          <a:off x="13087357" y="7154403"/>
          <a:ext cx="5207651" cy="1655863"/>
        </a:xfrm>
        <a:prstGeom prst="roundRect">
          <a:avLst>
            <a:gd name="adj" fmla="val 10000"/>
          </a:avLst>
        </a:prstGeom>
        <a:solidFill>
          <a:schemeClr val="accent4">
            <a:lumMod val="20000"/>
            <a:lumOff val="80000"/>
            <a:alpha val="9000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en-US" sz="2800" b="1" kern="1200" dirty="0">
              <a:latin typeface="Century" panose="02040604050505020304" pitchFamily="18" charset="0"/>
            </a:rPr>
            <a:t>Specific assessment and intervention skills dependent on site needs</a:t>
          </a:r>
        </a:p>
      </dsp:txBody>
      <dsp:txXfrm>
        <a:off x="13135856" y="7202902"/>
        <a:ext cx="5110653" cy="1558865"/>
      </dsp:txXfrm>
    </dsp:sp>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017520" y="5387342"/>
            <a:ext cx="34198560" cy="11460480"/>
          </a:xfrm>
        </p:spPr>
        <p:txBody>
          <a:bodyPr anchor="b"/>
          <a:lstStyle>
            <a:lvl1pPr algn="ctr">
              <a:defRPr sz="26400"/>
            </a:lvl1pPr>
          </a:lstStyle>
          <a:p>
            <a:r>
              <a:rPr lang="en-US" smtClean="0"/>
              <a:t>Click to edit Master title style</a:t>
            </a:r>
            <a:endParaRPr lang="en-US" dirty="0"/>
          </a:p>
        </p:txBody>
      </p:sp>
      <p:sp>
        <p:nvSpPr>
          <p:cNvPr id="3" name="Subtitle 2"/>
          <p:cNvSpPr>
            <a:spLocks noGrp="1"/>
          </p:cNvSpPr>
          <p:nvPr>
            <p:ph type="subTitle" idx="1"/>
          </p:nvPr>
        </p:nvSpPr>
        <p:spPr>
          <a:xfrm>
            <a:off x="5029200" y="17289782"/>
            <a:ext cx="30175200" cy="7947658"/>
          </a:xfrm>
        </p:spPr>
        <p:txBody>
          <a:bodyPr/>
          <a:lstStyle>
            <a:lvl1pPr marL="0" indent="0" algn="ctr">
              <a:buNone/>
              <a:defRPr sz="10560"/>
            </a:lvl1pPr>
            <a:lvl2pPr marL="2011680" indent="0" algn="ctr">
              <a:buNone/>
              <a:defRPr sz="8800"/>
            </a:lvl2pPr>
            <a:lvl3pPr marL="4023360" indent="0" algn="ctr">
              <a:buNone/>
              <a:defRPr sz="7920"/>
            </a:lvl3pPr>
            <a:lvl4pPr marL="6035040" indent="0" algn="ctr">
              <a:buNone/>
              <a:defRPr sz="7040"/>
            </a:lvl4pPr>
            <a:lvl5pPr marL="8046720" indent="0" algn="ctr">
              <a:buNone/>
              <a:defRPr sz="7040"/>
            </a:lvl5pPr>
            <a:lvl6pPr marL="10058400" indent="0" algn="ctr">
              <a:buNone/>
              <a:defRPr sz="7040"/>
            </a:lvl6pPr>
            <a:lvl7pPr marL="12070080" indent="0" algn="ctr">
              <a:buNone/>
              <a:defRPr sz="7040"/>
            </a:lvl7pPr>
            <a:lvl8pPr marL="14081760" indent="0" algn="ctr">
              <a:buNone/>
              <a:defRPr sz="7040"/>
            </a:lvl8pPr>
            <a:lvl9pPr marL="16093440" indent="0" algn="ctr">
              <a:buNone/>
              <a:defRPr sz="704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592830A-C3D9-411A-9962-306FD1F9EF9D}" type="datetimeFigureOut">
              <a:rPr lang="en-US" smtClean="0"/>
              <a:t>3/26/2019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890EB9-09AC-43EC-9CBA-CDC7F6504FD5}" type="slidenum">
              <a:rPr lang="en-US" smtClean="0"/>
              <a:t>‹#›</a:t>
            </a:fld>
            <a:endParaRPr lang="en-US"/>
          </a:p>
        </p:txBody>
      </p:sp>
    </p:spTree>
    <p:extLst>
      <p:ext uri="{BB962C8B-B14F-4D97-AF65-F5344CB8AC3E}">
        <p14:creationId xmlns:p14="http://schemas.microsoft.com/office/powerpoint/2010/main" val="3194348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592830A-C3D9-411A-9962-306FD1F9EF9D}" type="datetimeFigureOut">
              <a:rPr lang="en-US" smtClean="0"/>
              <a:t>3/26/2019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890EB9-09AC-43EC-9CBA-CDC7F6504FD5}" type="slidenum">
              <a:rPr lang="en-US" smtClean="0"/>
              <a:t>‹#›</a:t>
            </a:fld>
            <a:endParaRPr lang="en-US"/>
          </a:p>
        </p:txBody>
      </p:sp>
    </p:spTree>
    <p:extLst>
      <p:ext uri="{BB962C8B-B14F-4D97-AF65-F5344CB8AC3E}">
        <p14:creationId xmlns:p14="http://schemas.microsoft.com/office/powerpoint/2010/main" val="22214458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745107" y="8206749"/>
            <a:ext cx="34701480" cy="13693138"/>
          </a:xfrm>
        </p:spPr>
        <p:txBody>
          <a:bodyPr anchor="b"/>
          <a:lstStyle>
            <a:lvl1pPr>
              <a:defRPr sz="26400"/>
            </a:lvl1pPr>
          </a:lstStyle>
          <a:p>
            <a:r>
              <a:rPr lang="en-US" smtClean="0"/>
              <a:t>Click to edit Master title style</a:t>
            </a:r>
            <a:endParaRPr lang="en-US" dirty="0"/>
          </a:p>
        </p:txBody>
      </p:sp>
      <p:sp>
        <p:nvSpPr>
          <p:cNvPr id="3" name="Text Placeholder 2"/>
          <p:cNvSpPr>
            <a:spLocks noGrp="1"/>
          </p:cNvSpPr>
          <p:nvPr>
            <p:ph type="body" idx="1"/>
          </p:nvPr>
        </p:nvSpPr>
        <p:spPr>
          <a:xfrm>
            <a:off x="2745107" y="22029429"/>
            <a:ext cx="34701480" cy="7200898"/>
          </a:xfrm>
        </p:spPr>
        <p:txBody>
          <a:bodyPr/>
          <a:lstStyle>
            <a:lvl1pPr marL="0" indent="0">
              <a:buNone/>
              <a:defRPr sz="10560">
                <a:solidFill>
                  <a:schemeClr val="tx1"/>
                </a:solidFill>
              </a:defRPr>
            </a:lvl1pPr>
            <a:lvl2pPr marL="2011680" indent="0">
              <a:buNone/>
              <a:defRPr sz="8800">
                <a:solidFill>
                  <a:schemeClr val="tx1">
                    <a:tint val="75000"/>
                  </a:schemeClr>
                </a:solidFill>
              </a:defRPr>
            </a:lvl2pPr>
            <a:lvl3pPr marL="4023360" indent="0">
              <a:buNone/>
              <a:defRPr sz="7920">
                <a:solidFill>
                  <a:schemeClr val="tx1">
                    <a:tint val="75000"/>
                  </a:schemeClr>
                </a:solidFill>
              </a:defRPr>
            </a:lvl3pPr>
            <a:lvl4pPr marL="6035040" indent="0">
              <a:buNone/>
              <a:defRPr sz="7040">
                <a:solidFill>
                  <a:schemeClr val="tx1">
                    <a:tint val="75000"/>
                  </a:schemeClr>
                </a:solidFill>
              </a:defRPr>
            </a:lvl4pPr>
            <a:lvl5pPr marL="8046720" indent="0">
              <a:buNone/>
              <a:defRPr sz="7040">
                <a:solidFill>
                  <a:schemeClr val="tx1">
                    <a:tint val="75000"/>
                  </a:schemeClr>
                </a:solidFill>
              </a:defRPr>
            </a:lvl5pPr>
            <a:lvl6pPr marL="10058400" indent="0">
              <a:buNone/>
              <a:defRPr sz="7040">
                <a:solidFill>
                  <a:schemeClr val="tx1">
                    <a:tint val="75000"/>
                  </a:schemeClr>
                </a:solidFill>
              </a:defRPr>
            </a:lvl6pPr>
            <a:lvl7pPr marL="12070080" indent="0">
              <a:buNone/>
              <a:defRPr sz="7040">
                <a:solidFill>
                  <a:schemeClr val="tx1">
                    <a:tint val="75000"/>
                  </a:schemeClr>
                </a:solidFill>
              </a:defRPr>
            </a:lvl7pPr>
            <a:lvl8pPr marL="14081760" indent="0">
              <a:buNone/>
              <a:defRPr sz="7040">
                <a:solidFill>
                  <a:schemeClr val="tx1">
                    <a:tint val="75000"/>
                  </a:schemeClr>
                </a:solidFill>
              </a:defRPr>
            </a:lvl8pPr>
            <a:lvl9pPr marL="16093440" indent="0">
              <a:buNone/>
              <a:defRPr sz="704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592830A-C3D9-411A-9962-306FD1F9EF9D}" type="datetimeFigureOut">
              <a:rPr lang="en-US" smtClean="0"/>
              <a:t>3/26/2019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890EB9-09AC-43EC-9CBA-CDC7F6504FD5}" type="slidenum">
              <a:rPr lang="en-US" smtClean="0"/>
              <a:t>‹#›</a:t>
            </a:fld>
            <a:endParaRPr lang="en-US"/>
          </a:p>
        </p:txBody>
      </p:sp>
    </p:spTree>
    <p:extLst>
      <p:ext uri="{BB962C8B-B14F-4D97-AF65-F5344CB8AC3E}">
        <p14:creationId xmlns:p14="http://schemas.microsoft.com/office/powerpoint/2010/main" val="13434078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766060" y="8763000"/>
            <a:ext cx="17099280" cy="2088642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20368260" y="8763000"/>
            <a:ext cx="17099280" cy="2088642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592830A-C3D9-411A-9962-306FD1F9EF9D}" type="datetimeFigureOut">
              <a:rPr lang="en-US" smtClean="0"/>
              <a:t>3/26/2019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8890EB9-09AC-43EC-9CBA-CDC7F6504FD5}" type="slidenum">
              <a:rPr lang="en-US" smtClean="0"/>
              <a:t>‹#›</a:t>
            </a:fld>
            <a:endParaRPr lang="en-US"/>
          </a:p>
        </p:txBody>
      </p:sp>
    </p:spTree>
    <p:extLst>
      <p:ext uri="{BB962C8B-B14F-4D97-AF65-F5344CB8AC3E}">
        <p14:creationId xmlns:p14="http://schemas.microsoft.com/office/powerpoint/2010/main" val="25475710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771300" y="1752607"/>
            <a:ext cx="34701480" cy="6362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771305" y="8069582"/>
            <a:ext cx="17020696" cy="3954778"/>
          </a:xfrm>
        </p:spPr>
        <p:txBody>
          <a:bodyPr anchor="b"/>
          <a:lstStyle>
            <a:lvl1pPr marL="0" indent="0">
              <a:buNone/>
              <a:defRPr sz="10560" b="1"/>
            </a:lvl1pPr>
            <a:lvl2pPr marL="2011680" indent="0">
              <a:buNone/>
              <a:defRPr sz="8800" b="1"/>
            </a:lvl2pPr>
            <a:lvl3pPr marL="4023360" indent="0">
              <a:buNone/>
              <a:defRPr sz="7920" b="1"/>
            </a:lvl3pPr>
            <a:lvl4pPr marL="6035040" indent="0">
              <a:buNone/>
              <a:defRPr sz="7040" b="1"/>
            </a:lvl4pPr>
            <a:lvl5pPr marL="8046720" indent="0">
              <a:buNone/>
              <a:defRPr sz="7040" b="1"/>
            </a:lvl5pPr>
            <a:lvl6pPr marL="10058400" indent="0">
              <a:buNone/>
              <a:defRPr sz="7040" b="1"/>
            </a:lvl6pPr>
            <a:lvl7pPr marL="12070080" indent="0">
              <a:buNone/>
              <a:defRPr sz="7040" b="1"/>
            </a:lvl7pPr>
            <a:lvl8pPr marL="14081760" indent="0">
              <a:buNone/>
              <a:defRPr sz="7040" b="1"/>
            </a:lvl8pPr>
            <a:lvl9pPr marL="16093440" indent="0">
              <a:buNone/>
              <a:defRPr sz="7040" b="1"/>
            </a:lvl9pPr>
          </a:lstStyle>
          <a:p>
            <a:pPr lvl="0"/>
            <a:r>
              <a:rPr lang="en-US" smtClean="0"/>
              <a:t>Edit Master text styles</a:t>
            </a:r>
          </a:p>
        </p:txBody>
      </p:sp>
      <p:sp>
        <p:nvSpPr>
          <p:cNvPr id="4" name="Content Placeholder 3"/>
          <p:cNvSpPr>
            <a:spLocks noGrp="1"/>
          </p:cNvSpPr>
          <p:nvPr>
            <p:ph sz="half" idx="2"/>
          </p:nvPr>
        </p:nvSpPr>
        <p:spPr>
          <a:xfrm>
            <a:off x="2771305" y="12024360"/>
            <a:ext cx="17020696" cy="1768602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20368262" y="8069582"/>
            <a:ext cx="17104520" cy="3954778"/>
          </a:xfrm>
        </p:spPr>
        <p:txBody>
          <a:bodyPr anchor="b"/>
          <a:lstStyle>
            <a:lvl1pPr marL="0" indent="0">
              <a:buNone/>
              <a:defRPr sz="10560" b="1"/>
            </a:lvl1pPr>
            <a:lvl2pPr marL="2011680" indent="0">
              <a:buNone/>
              <a:defRPr sz="8800" b="1"/>
            </a:lvl2pPr>
            <a:lvl3pPr marL="4023360" indent="0">
              <a:buNone/>
              <a:defRPr sz="7920" b="1"/>
            </a:lvl3pPr>
            <a:lvl4pPr marL="6035040" indent="0">
              <a:buNone/>
              <a:defRPr sz="7040" b="1"/>
            </a:lvl4pPr>
            <a:lvl5pPr marL="8046720" indent="0">
              <a:buNone/>
              <a:defRPr sz="7040" b="1"/>
            </a:lvl5pPr>
            <a:lvl6pPr marL="10058400" indent="0">
              <a:buNone/>
              <a:defRPr sz="7040" b="1"/>
            </a:lvl6pPr>
            <a:lvl7pPr marL="12070080" indent="0">
              <a:buNone/>
              <a:defRPr sz="7040" b="1"/>
            </a:lvl7pPr>
            <a:lvl8pPr marL="14081760" indent="0">
              <a:buNone/>
              <a:defRPr sz="7040" b="1"/>
            </a:lvl8pPr>
            <a:lvl9pPr marL="16093440" indent="0">
              <a:buNone/>
              <a:defRPr sz="7040" b="1"/>
            </a:lvl9pPr>
          </a:lstStyle>
          <a:p>
            <a:pPr lvl="0"/>
            <a:r>
              <a:rPr lang="en-US" smtClean="0"/>
              <a:t>Edit Master text styles</a:t>
            </a:r>
          </a:p>
        </p:txBody>
      </p:sp>
      <p:sp>
        <p:nvSpPr>
          <p:cNvPr id="6" name="Content Placeholder 5"/>
          <p:cNvSpPr>
            <a:spLocks noGrp="1"/>
          </p:cNvSpPr>
          <p:nvPr>
            <p:ph sz="quarter" idx="4"/>
          </p:nvPr>
        </p:nvSpPr>
        <p:spPr>
          <a:xfrm>
            <a:off x="20368262" y="12024360"/>
            <a:ext cx="17104520" cy="1768602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592830A-C3D9-411A-9962-306FD1F9EF9D}" type="datetimeFigureOut">
              <a:rPr lang="en-US" smtClean="0"/>
              <a:t>3/26/2019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8890EB9-09AC-43EC-9CBA-CDC7F6504FD5}" type="slidenum">
              <a:rPr lang="en-US" smtClean="0"/>
              <a:t>‹#›</a:t>
            </a:fld>
            <a:endParaRPr lang="en-US"/>
          </a:p>
        </p:txBody>
      </p:sp>
    </p:spTree>
    <p:extLst>
      <p:ext uri="{BB962C8B-B14F-4D97-AF65-F5344CB8AC3E}">
        <p14:creationId xmlns:p14="http://schemas.microsoft.com/office/powerpoint/2010/main" val="33995126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592830A-C3D9-411A-9962-306FD1F9EF9D}" type="datetimeFigureOut">
              <a:rPr lang="en-US" smtClean="0"/>
              <a:t>3/26/2019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8890EB9-09AC-43EC-9CBA-CDC7F6504FD5}" type="slidenum">
              <a:rPr lang="en-US" smtClean="0"/>
              <a:t>‹#›</a:t>
            </a:fld>
            <a:endParaRPr lang="en-US"/>
          </a:p>
        </p:txBody>
      </p:sp>
    </p:spTree>
    <p:extLst>
      <p:ext uri="{BB962C8B-B14F-4D97-AF65-F5344CB8AC3E}">
        <p14:creationId xmlns:p14="http://schemas.microsoft.com/office/powerpoint/2010/main" val="18383253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592830A-C3D9-411A-9962-306FD1F9EF9D}" type="datetimeFigureOut">
              <a:rPr lang="en-US" smtClean="0"/>
              <a:t>3/26/2019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8890EB9-09AC-43EC-9CBA-CDC7F6504FD5}" type="slidenum">
              <a:rPr lang="en-US" smtClean="0"/>
              <a:t>‹#›</a:t>
            </a:fld>
            <a:endParaRPr lang="en-US"/>
          </a:p>
        </p:txBody>
      </p:sp>
    </p:spTree>
    <p:extLst>
      <p:ext uri="{BB962C8B-B14F-4D97-AF65-F5344CB8AC3E}">
        <p14:creationId xmlns:p14="http://schemas.microsoft.com/office/powerpoint/2010/main" val="14530031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771301" y="2194560"/>
            <a:ext cx="12976383" cy="7680960"/>
          </a:xfrm>
        </p:spPr>
        <p:txBody>
          <a:bodyPr anchor="b"/>
          <a:lstStyle>
            <a:lvl1pPr>
              <a:defRPr sz="14080"/>
            </a:lvl1pPr>
          </a:lstStyle>
          <a:p>
            <a:r>
              <a:rPr lang="en-US" smtClean="0"/>
              <a:t>Click to edit Master title style</a:t>
            </a:r>
            <a:endParaRPr lang="en-US" dirty="0"/>
          </a:p>
        </p:txBody>
      </p:sp>
      <p:sp>
        <p:nvSpPr>
          <p:cNvPr id="3" name="Content Placeholder 2"/>
          <p:cNvSpPr>
            <a:spLocks noGrp="1"/>
          </p:cNvSpPr>
          <p:nvPr>
            <p:ph idx="1"/>
          </p:nvPr>
        </p:nvSpPr>
        <p:spPr>
          <a:xfrm>
            <a:off x="17104520" y="4739647"/>
            <a:ext cx="20368260" cy="23393400"/>
          </a:xfrm>
        </p:spPr>
        <p:txBody>
          <a:bodyPr/>
          <a:lstStyle>
            <a:lvl1pPr>
              <a:defRPr sz="14080"/>
            </a:lvl1pPr>
            <a:lvl2pPr>
              <a:defRPr sz="12320"/>
            </a:lvl2pPr>
            <a:lvl3pPr>
              <a:defRPr sz="10560"/>
            </a:lvl3pPr>
            <a:lvl4pPr>
              <a:defRPr sz="8800"/>
            </a:lvl4pPr>
            <a:lvl5pPr>
              <a:defRPr sz="8800"/>
            </a:lvl5pPr>
            <a:lvl6pPr>
              <a:defRPr sz="8800"/>
            </a:lvl6pPr>
            <a:lvl7pPr>
              <a:defRPr sz="8800"/>
            </a:lvl7pPr>
            <a:lvl8pPr>
              <a:defRPr sz="8800"/>
            </a:lvl8pPr>
            <a:lvl9pPr>
              <a:defRPr sz="88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771301" y="9875520"/>
            <a:ext cx="12976383" cy="18295622"/>
          </a:xfrm>
        </p:spPr>
        <p:txBody>
          <a:bodyPr/>
          <a:lstStyle>
            <a:lvl1pPr marL="0" indent="0">
              <a:buNone/>
              <a:defRPr sz="7040"/>
            </a:lvl1pPr>
            <a:lvl2pPr marL="2011680" indent="0">
              <a:buNone/>
              <a:defRPr sz="6160"/>
            </a:lvl2pPr>
            <a:lvl3pPr marL="4023360" indent="0">
              <a:buNone/>
              <a:defRPr sz="5280"/>
            </a:lvl3pPr>
            <a:lvl4pPr marL="6035040" indent="0">
              <a:buNone/>
              <a:defRPr sz="4400"/>
            </a:lvl4pPr>
            <a:lvl5pPr marL="8046720" indent="0">
              <a:buNone/>
              <a:defRPr sz="4400"/>
            </a:lvl5pPr>
            <a:lvl6pPr marL="10058400" indent="0">
              <a:buNone/>
              <a:defRPr sz="4400"/>
            </a:lvl6pPr>
            <a:lvl7pPr marL="12070080" indent="0">
              <a:buNone/>
              <a:defRPr sz="4400"/>
            </a:lvl7pPr>
            <a:lvl8pPr marL="14081760" indent="0">
              <a:buNone/>
              <a:defRPr sz="4400"/>
            </a:lvl8pPr>
            <a:lvl9pPr marL="16093440" indent="0">
              <a:buNone/>
              <a:defRPr sz="4400"/>
            </a:lvl9pPr>
          </a:lstStyle>
          <a:p>
            <a:pPr lvl="0"/>
            <a:r>
              <a:rPr lang="en-US" smtClean="0"/>
              <a:t>Edit Master text styles</a:t>
            </a:r>
          </a:p>
        </p:txBody>
      </p:sp>
      <p:sp>
        <p:nvSpPr>
          <p:cNvPr id="5" name="Date Placeholder 4"/>
          <p:cNvSpPr>
            <a:spLocks noGrp="1"/>
          </p:cNvSpPr>
          <p:nvPr>
            <p:ph type="dt" sz="half" idx="10"/>
          </p:nvPr>
        </p:nvSpPr>
        <p:spPr/>
        <p:txBody>
          <a:bodyPr/>
          <a:lstStyle/>
          <a:p>
            <a:fld id="{C592830A-C3D9-411A-9962-306FD1F9EF9D}" type="datetimeFigureOut">
              <a:rPr lang="en-US" smtClean="0"/>
              <a:t>3/26/2019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8890EB9-09AC-43EC-9CBA-CDC7F6504FD5}" type="slidenum">
              <a:rPr lang="en-US" smtClean="0"/>
              <a:t>‹#›</a:t>
            </a:fld>
            <a:endParaRPr lang="en-US"/>
          </a:p>
        </p:txBody>
      </p:sp>
    </p:spTree>
    <p:extLst>
      <p:ext uri="{BB962C8B-B14F-4D97-AF65-F5344CB8AC3E}">
        <p14:creationId xmlns:p14="http://schemas.microsoft.com/office/powerpoint/2010/main" val="20179787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771301" y="2194560"/>
            <a:ext cx="12976383" cy="7680960"/>
          </a:xfrm>
        </p:spPr>
        <p:txBody>
          <a:bodyPr anchor="b"/>
          <a:lstStyle>
            <a:lvl1pPr>
              <a:defRPr sz="1408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7104520" y="4739647"/>
            <a:ext cx="20368260" cy="23393400"/>
          </a:xfrm>
        </p:spPr>
        <p:txBody>
          <a:bodyPr anchor="t"/>
          <a:lstStyle>
            <a:lvl1pPr marL="0" indent="0">
              <a:buNone/>
              <a:defRPr sz="14080"/>
            </a:lvl1pPr>
            <a:lvl2pPr marL="2011680" indent="0">
              <a:buNone/>
              <a:defRPr sz="12320"/>
            </a:lvl2pPr>
            <a:lvl3pPr marL="4023360" indent="0">
              <a:buNone/>
              <a:defRPr sz="10560"/>
            </a:lvl3pPr>
            <a:lvl4pPr marL="6035040" indent="0">
              <a:buNone/>
              <a:defRPr sz="8800"/>
            </a:lvl4pPr>
            <a:lvl5pPr marL="8046720" indent="0">
              <a:buNone/>
              <a:defRPr sz="8800"/>
            </a:lvl5pPr>
            <a:lvl6pPr marL="10058400" indent="0">
              <a:buNone/>
              <a:defRPr sz="8800"/>
            </a:lvl6pPr>
            <a:lvl7pPr marL="12070080" indent="0">
              <a:buNone/>
              <a:defRPr sz="8800"/>
            </a:lvl7pPr>
            <a:lvl8pPr marL="14081760" indent="0">
              <a:buNone/>
              <a:defRPr sz="8800"/>
            </a:lvl8pPr>
            <a:lvl9pPr marL="16093440" indent="0">
              <a:buNone/>
              <a:defRPr sz="8800"/>
            </a:lvl9pPr>
          </a:lstStyle>
          <a:p>
            <a:r>
              <a:rPr lang="en-US" smtClean="0"/>
              <a:t>Click icon to add picture</a:t>
            </a:r>
            <a:endParaRPr lang="en-US" dirty="0"/>
          </a:p>
        </p:txBody>
      </p:sp>
      <p:sp>
        <p:nvSpPr>
          <p:cNvPr id="4" name="Text Placeholder 3"/>
          <p:cNvSpPr>
            <a:spLocks noGrp="1"/>
          </p:cNvSpPr>
          <p:nvPr>
            <p:ph type="body" sz="half" idx="2"/>
          </p:nvPr>
        </p:nvSpPr>
        <p:spPr>
          <a:xfrm>
            <a:off x="2771301" y="9875520"/>
            <a:ext cx="12976383" cy="18295622"/>
          </a:xfrm>
        </p:spPr>
        <p:txBody>
          <a:bodyPr/>
          <a:lstStyle>
            <a:lvl1pPr marL="0" indent="0">
              <a:buNone/>
              <a:defRPr sz="7040"/>
            </a:lvl1pPr>
            <a:lvl2pPr marL="2011680" indent="0">
              <a:buNone/>
              <a:defRPr sz="6160"/>
            </a:lvl2pPr>
            <a:lvl3pPr marL="4023360" indent="0">
              <a:buNone/>
              <a:defRPr sz="5280"/>
            </a:lvl3pPr>
            <a:lvl4pPr marL="6035040" indent="0">
              <a:buNone/>
              <a:defRPr sz="4400"/>
            </a:lvl4pPr>
            <a:lvl5pPr marL="8046720" indent="0">
              <a:buNone/>
              <a:defRPr sz="4400"/>
            </a:lvl5pPr>
            <a:lvl6pPr marL="10058400" indent="0">
              <a:buNone/>
              <a:defRPr sz="4400"/>
            </a:lvl6pPr>
            <a:lvl7pPr marL="12070080" indent="0">
              <a:buNone/>
              <a:defRPr sz="4400"/>
            </a:lvl7pPr>
            <a:lvl8pPr marL="14081760" indent="0">
              <a:buNone/>
              <a:defRPr sz="4400"/>
            </a:lvl8pPr>
            <a:lvl9pPr marL="16093440" indent="0">
              <a:buNone/>
              <a:defRPr sz="4400"/>
            </a:lvl9pPr>
          </a:lstStyle>
          <a:p>
            <a:pPr lvl="0"/>
            <a:r>
              <a:rPr lang="en-US" smtClean="0"/>
              <a:t>Edit Master text styles</a:t>
            </a:r>
          </a:p>
        </p:txBody>
      </p:sp>
      <p:sp>
        <p:nvSpPr>
          <p:cNvPr id="5" name="Date Placeholder 4"/>
          <p:cNvSpPr>
            <a:spLocks noGrp="1"/>
          </p:cNvSpPr>
          <p:nvPr>
            <p:ph type="dt" sz="half" idx="10"/>
          </p:nvPr>
        </p:nvSpPr>
        <p:spPr/>
        <p:txBody>
          <a:bodyPr/>
          <a:lstStyle/>
          <a:p>
            <a:fld id="{C592830A-C3D9-411A-9962-306FD1F9EF9D}" type="datetimeFigureOut">
              <a:rPr lang="en-US" smtClean="0"/>
              <a:t>3/26/2019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8890EB9-09AC-43EC-9CBA-CDC7F6504FD5}" type="slidenum">
              <a:rPr lang="en-US" smtClean="0"/>
              <a:t>‹#›</a:t>
            </a:fld>
            <a:endParaRPr lang="en-US"/>
          </a:p>
        </p:txBody>
      </p:sp>
    </p:spTree>
    <p:extLst>
      <p:ext uri="{BB962C8B-B14F-4D97-AF65-F5344CB8AC3E}">
        <p14:creationId xmlns:p14="http://schemas.microsoft.com/office/powerpoint/2010/main" val="18121578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592830A-C3D9-411A-9962-306FD1F9EF9D}" type="datetimeFigureOut">
              <a:rPr lang="en-US" smtClean="0"/>
              <a:t>3/26/2019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890EB9-09AC-43EC-9CBA-CDC7F6504FD5}" type="slidenum">
              <a:rPr lang="en-US" smtClean="0"/>
              <a:t>‹#›</a:t>
            </a:fld>
            <a:endParaRPr lang="en-US"/>
          </a:p>
        </p:txBody>
      </p:sp>
    </p:spTree>
    <p:extLst>
      <p:ext uri="{BB962C8B-B14F-4D97-AF65-F5344CB8AC3E}">
        <p14:creationId xmlns:p14="http://schemas.microsoft.com/office/powerpoint/2010/main" val="28824927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8792172" y="1752600"/>
            <a:ext cx="8675370" cy="2789682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766062" y="1752600"/>
            <a:ext cx="25523190" cy="27896822"/>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592830A-C3D9-411A-9962-306FD1F9EF9D}" type="datetimeFigureOut">
              <a:rPr lang="en-US" smtClean="0"/>
              <a:t>3/26/2019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890EB9-09AC-43EC-9CBA-CDC7F6504FD5}" type="slidenum">
              <a:rPr lang="en-US" smtClean="0"/>
              <a:t>‹#›</a:t>
            </a:fld>
            <a:endParaRPr lang="en-US"/>
          </a:p>
        </p:txBody>
      </p:sp>
    </p:spTree>
    <p:extLst>
      <p:ext uri="{BB962C8B-B14F-4D97-AF65-F5344CB8AC3E}">
        <p14:creationId xmlns:p14="http://schemas.microsoft.com/office/powerpoint/2010/main" val="13680366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766060" y="1752607"/>
            <a:ext cx="34701480" cy="636270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766060" y="8763000"/>
            <a:ext cx="34701480" cy="20886422"/>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2766060" y="30510487"/>
            <a:ext cx="9052560" cy="1752600"/>
          </a:xfrm>
          <a:prstGeom prst="rect">
            <a:avLst/>
          </a:prstGeom>
        </p:spPr>
        <p:txBody>
          <a:bodyPr vert="horz" lIns="91440" tIns="45720" rIns="91440" bIns="45720" rtlCol="0" anchor="ctr"/>
          <a:lstStyle>
            <a:lvl1pPr algn="l">
              <a:defRPr sz="5280">
                <a:solidFill>
                  <a:schemeClr val="tx1">
                    <a:tint val="75000"/>
                  </a:schemeClr>
                </a:solidFill>
              </a:defRPr>
            </a:lvl1pPr>
          </a:lstStyle>
          <a:p>
            <a:fld id="{C592830A-C3D9-411A-9962-306FD1F9EF9D}" type="datetimeFigureOut">
              <a:rPr lang="en-US" smtClean="0"/>
              <a:t>3/26/2019</a:t>
            </a:fld>
            <a:endParaRPr lang="en-US"/>
          </a:p>
        </p:txBody>
      </p:sp>
      <p:sp>
        <p:nvSpPr>
          <p:cNvPr id="5" name="Footer Placeholder 4"/>
          <p:cNvSpPr>
            <a:spLocks noGrp="1"/>
          </p:cNvSpPr>
          <p:nvPr>
            <p:ph type="ftr" sz="quarter" idx="3"/>
          </p:nvPr>
        </p:nvSpPr>
        <p:spPr>
          <a:xfrm>
            <a:off x="13327380" y="30510487"/>
            <a:ext cx="13578840" cy="1752600"/>
          </a:xfrm>
          <a:prstGeom prst="rect">
            <a:avLst/>
          </a:prstGeom>
        </p:spPr>
        <p:txBody>
          <a:bodyPr vert="horz" lIns="91440" tIns="45720" rIns="91440" bIns="45720" rtlCol="0" anchor="ctr"/>
          <a:lstStyle>
            <a:lvl1pPr algn="ctr">
              <a:defRPr sz="528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8414980" y="30510487"/>
            <a:ext cx="9052560" cy="1752600"/>
          </a:xfrm>
          <a:prstGeom prst="rect">
            <a:avLst/>
          </a:prstGeom>
        </p:spPr>
        <p:txBody>
          <a:bodyPr vert="horz" lIns="91440" tIns="45720" rIns="91440" bIns="45720" rtlCol="0" anchor="ctr"/>
          <a:lstStyle>
            <a:lvl1pPr algn="r">
              <a:defRPr sz="5280">
                <a:solidFill>
                  <a:schemeClr val="tx1">
                    <a:tint val="75000"/>
                  </a:schemeClr>
                </a:solidFill>
              </a:defRPr>
            </a:lvl1pPr>
          </a:lstStyle>
          <a:p>
            <a:fld id="{98890EB9-09AC-43EC-9CBA-CDC7F6504FD5}" type="slidenum">
              <a:rPr lang="en-US" smtClean="0"/>
              <a:t>‹#›</a:t>
            </a:fld>
            <a:endParaRPr lang="en-US"/>
          </a:p>
        </p:txBody>
      </p:sp>
    </p:spTree>
    <p:extLst>
      <p:ext uri="{BB962C8B-B14F-4D97-AF65-F5344CB8AC3E}">
        <p14:creationId xmlns:p14="http://schemas.microsoft.com/office/powerpoint/2010/main" val="1973790096"/>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4023360" rtl="0" eaLnBrk="1" latinLnBrk="0" hangingPunct="1">
        <a:lnSpc>
          <a:spcPct val="90000"/>
        </a:lnSpc>
        <a:spcBef>
          <a:spcPct val="0"/>
        </a:spcBef>
        <a:buNone/>
        <a:defRPr sz="19360" kern="1200">
          <a:solidFill>
            <a:schemeClr val="tx1"/>
          </a:solidFill>
          <a:latin typeface="+mj-lt"/>
          <a:ea typeface="+mj-ea"/>
          <a:cs typeface="+mj-cs"/>
        </a:defRPr>
      </a:lvl1pPr>
    </p:titleStyle>
    <p:bodyStyle>
      <a:lvl1pPr marL="1005840" indent="-1005840" algn="l" defTabSz="4023360" rtl="0" eaLnBrk="1" latinLnBrk="0" hangingPunct="1">
        <a:lnSpc>
          <a:spcPct val="90000"/>
        </a:lnSpc>
        <a:spcBef>
          <a:spcPts val="4400"/>
        </a:spcBef>
        <a:buFont typeface="Arial" panose="020B0604020202020204" pitchFamily="34" charset="0"/>
        <a:buChar char="•"/>
        <a:defRPr sz="12320" kern="1200">
          <a:solidFill>
            <a:schemeClr val="tx1"/>
          </a:solidFill>
          <a:latin typeface="+mn-lt"/>
          <a:ea typeface="+mn-ea"/>
          <a:cs typeface="+mn-cs"/>
        </a:defRPr>
      </a:lvl1pPr>
      <a:lvl2pPr marL="3017520" indent="-1005840" algn="l" defTabSz="4023360" rtl="0" eaLnBrk="1" latinLnBrk="0" hangingPunct="1">
        <a:lnSpc>
          <a:spcPct val="90000"/>
        </a:lnSpc>
        <a:spcBef>
          <a:spcPts val="2200"/>
        </a:spcBef>
        <a:buFont typeface="Arial" panose="020B0604020202020204" pitchFamily="34" charset="0"/>
        <a:buChar char="•"/>
        <a:defRPr sz="10560" kern="1200">
          <a:solidFill>
            <a:schemeClr val="tx1"/>
          </a:solidFill>
          <a:latin typeface="+mn-lt"/>
          <a:ea typeface="+mn-ea"/>
          <a:cs typeface="+mn-cs"/>
        </a:defRPr>
      </a:lvl2pPr>
      <a:lvl3pPr marL="5029200" indent="-1005840" algn="l" defTabSz="4023360" rtl="0" eaLnBrk="1" latinLnBrk="0" hangingPunct="1">
        <a:lnSpc>
          <a:spcPct val="90000"/>
        </a:lnSpc>
        <a:spcBef>
          <a:spcPts val="2200"/>
        </a:spcBef>
        <a:buFont typeface="Arial" panose="020B0604020202020204" pitchFamily="34" charset="0"/>
        <a:buChar char="•"/>
        <a:defRPr sz="8800" kern="1200">
          <a:solidFill>
            <a:schemeClr val="tx1"/>
          </a:solidFill>
          <a:latin typeface="+mn-lt"/>
          <a:ea typeface="+mn-ea"/>
          <a:cs typeface="+mn-cs"/>
        </a:defRPr>
      </a:lvl3pPr>
      <a:lvl4pPr marL="704088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4pPr>
      <a:lvl5pPr marL="905256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5pPr>
      <a:lvl6pPr marL="1106424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6pPr>
      <a:lvl7pPr marL="1307592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7pPr>
      <a:lvl8pPr marL="1508760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8pPr>
      <a:lvl9pPr marL="17099280" indent="-1005840" algn="l" defTabSz="4023360" rtl="0" eaLnBrk="1" latinLnBrk="0" hangingPunct="1">
        <a:lnSpc>
          <a:spcPct val="90000"/>
        </a:lnSpc>
        <a:spcBef>
          <a:spcPts val="2200"/>
        </a:spcBef>
        <a:buFont typeface="Arial" panose="020B0604020202020204" pitchFamily="34" charset="0"/>
        <a:buChar char="•"/>
        <a:defRPr sz="7920" kern="1200">
          <a:solidFill>
            <a:schemeClr val="tx1"/>
          </a:solidFill>
          <a:latin typeface="+mn-lt"/>
          <a:ea typeface="+mn-ea"/>
          <a:cs typeface="+mn-cs"/>
        </a:defRPr>
      </a:lvl9pPr>
    </p:bodyStyle>
    <p:otherStyle>
      <a:defPPr>
        <a:defRPr lang="en-US"/>
      </a:defPPr>
      <a:lvl1pPr marL="0" algn="l" defTabSz="4023360" rtl="0" eaLnBrk="1" latinLnBrk="0" hangingPunct="1">
        <a:defRPr sz="7920" kern="1200">
          <a:solidFill>
            <a:schemeClr val="tx1"/>
          </a:solidFill>
          <a:latin typeface="+mn-lt"/>
          <a:ea typeface="+mn-ea"/>
          <a:cs typeface="+mn-cs"/>
        </a:defRPr>
      </a:lvl1pPr>
      <a:lvl2pPr marL="2011680" algn="l" defTabSz="4023360" rtl="0" eaLnBrk="1" latinLnBrk="0" hangingPunct="1">
        <a:defRPr sz="7920" kern="1200">
          <a:solidFill>
            <a:schemeClr val="tx1"/>
          </a:solidFill>
          <a:latin typeface="+mn-lt"/>
          <a:ea typeface="+mn-ea"/>
          <a:cs typeface="+mn-cs"/>
        </a:defRPr>
      </a:lvl2pPr>
      <a:lvl3pPr marL="4023360" algn="l" defTabSz="4023360" rtl="0" eaLnBrk="1" latinLnBrk="0" hangingPunct="1">
        <a:defRPr sz="7920" kern="1200">
          <a:solidFill>
            <a:schemeClr val="tx1"/>
          </a:solidFill>
          <a:latin typeface="+mn-lt"/>
          <a:ea typeface="+mn-ea"/>
          <a:cs typeface="+mn-cs"/>
        </a:defRPr>
      </a:lvl3pPr>
      <a:lvl4pPr marL="6035040" algn="l" defTabSz="4023360" rtl="0" eaLnBrk="1" latinLnBrk="0" hangingPunct="1">
        <a:defRPr sz="7920" kern="1200">
          <a:solidFill>
            <a:schemeClr val="tx1"/>
          </a:solidFill>
          <a:latin typeface="+mn-lt"/>
          <a:ea typeface="+mn-ea"/>
          <a:cs typeface="+mn-cs"/>
        </a:defRPr>
      </a:lvl4pPr>
      <a:lvl5pPr marL="8046720" algn="l" defTabSz="4023360" rtl="0" eaLnBrk="1" latinLnBrk="0" hangingPunct="1">
        <a:defRPr sz="7920" kern="1200">
          <a:solidFill>
            <a:schemeClr val="tx1"/>
          </a:solidFill>
          <a:latin typeface="+mn-lt"/>
          <a:ea typeface="+mn-ea"/>
          <a:cs typeface="+mn-cs"/>
        </a:defRPr>
      </a:lvl5pPr>
      <a:lvl6pPr marL="10058400" algn="l" defTabSz="4023360" rtl="0" eaLnBrk="1" latinLnBrk="0" hangingPunct="1">
        <a:defRPr sz="7920" kern="1200">
          <a:solidFill>
            <a:schemeClr val="tx1"/>
          </a:solidFill>
          <a:latin typeface="+mn-lt"/>
          <a:ea typeface="+mn-ea"/>
          <a:cs typeface="+mn-cs"/>
        </a:defRPr>
      </a:lvl6pPr>
      <a:lvl7pPr marL="12070080" algn="l" defTabSz="4023360" rtl="0" eaLnBrk="1" latinLnBrk="0" hangingPunct="1">
        <a:defRPr sz="7920" kern="1200">
          <a:solidFill>
            <a:schemeClr val="tx1"/>
          </a:solidFill>
          <a:latin typeface="+mn-lt"/>
          <a:ea typeface="+mn-ea"/>
          <a:cs typeface="+mn-cs"/>
        </a:defRPr>
      </a:lvl7pPr>
      <a:lvl8pPr marL="14081760" algn="l" defTabSz="4023360" rtl="0" eaLnBrk="1" latinLnBrk="0" hangingPunct="1">
        <a:defRPr sz="7920" kern="1200">
          <a:solidFill>
            <a:schemeClr val="tx1"/>
          </a:solidFill>
          <a:latin typeface="+mn-lt"/>
          <a:ea typeface="+mn-ea"/>
          <a:cs typeface="+mn-cs"/>
        </a:defRPr>
      </a:lvl8pPr>
      <a:lvl9pPr marL="16093440" algn="l" defTabSz="4023360" rtl="0" eaLnBrk="1" latinLnBrk="0" hangingPunct="1">
        <a:defRPr sz="79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diagramLayout" Target="../diagrams/layout2.xml"/><Relationship Id="rId13" Type="http://schemas.openxmlformats.org/officeDocument/2006/relationships/image" Target="../media/image2.png"/><Relationship Id="rId18" Type="http://schemas.openxmlformats.org/officeDocument/2006/relationships/image" Target="../media/image7.png"/><Relationship Id="rId3" Type="http://schemas.openxmlformats.org/officeDocument/2006/relationships/diagramLayout" Target="../diagrams/layout1.xml"/><Relationship Id="rId7" Type="http://schemas.openxmlformats.org/officeDocument/2006/relationships/diagramData" Target="../diagrams/data2.xml"/><Relationship Id="rId12" Type="http://schemas.openxmlformats.org/officeDocument/2006/relationships/image" Target="../media/image1.png"/><Relationship Id="rId17" Type="http://schemas.openxmlformats.org/officeDocument/2006/relationships/image" Target="../media/image6.png"/><Relationship Id="rId2" Type="http://schemas.openxmlformats.org/officeDocument/2006/relationships/diagramData" Target="../diagrams/data1.xml"/><Relationship Id="rId16" Type="http://schemas.openxmlformats.org/officeDocument/2006/relationships/image" Target="../media/image5.png"/><Relationship Id="rId1" Type="http://schemas.openxmlformats.org/officeDocument/2006/relationships/slideLayout" Target="../slideLayouts/slideLayout7.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5" Type="http://schemas.openxmlformats.org/officeDocument/2006/relationships/image" Target="../media/image4.png"/><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 Id="rId1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3">
            <a:lumMod val="40000"/>
            <a:lumOff val="60000"/>
          </a:schemeClr>
        </a:solidFill>
        <a:effectLst/>
      </p:bgPr>
    </p:bg>
    <p:spTree>
      <p:nvGrpSpPr>
        <p:cNvPr id="1" name=""/>
        <p:cNvGrpSpPr/>
        <p:nvPr/>
      </p:nvGrpSpPr>
      <p:grpSpPr>
        <a:xfrm>
          <a:off x="0" y="0"/>
          <a:ext cx="0" cy="0"/>
          <a:chOff x="0" y="0"/>
          <a:chExt cx="0" cy="0"/>
        </a:xfrm>
      </p:grpSpPr>
      <p:sp>
        <p:nvSpPr>
          <p:cNvPr id="6" name="TextBox 5"/>
          <p:cNvSpPr txBox="1"/>
          <p:nvPr/>
        </p:nvSpPr>
        <p:spPr>
          <a:xfrm>
            <a:off x="1676400" y="3048000"/>
            <a:ext cx="5029200" cy="346249"/>
          </a:xfrm>
          <a:prstGeom prst="rect">
            <a:avLst/>
          </a:prstGeom>
          <a:noFill/>
        </p:spPr>
        <p:txBody>
          <a:bodyPr wrap="square" rtlCol="0">
            <a:spAutoFit/>
          </a:bodyPr>
          <a:lstStyle/>
          <a:p>
            <a:endParaRPr lang="en-US" sz="1650" dirty="0"/>
          </a:p>
        </p:txBody>
      </p:sp>
      <p:sp>
        <p:nvSpPr>
          <p:cNvPr id="11" name="TextBox 10"/>
          <p:cNvSpPr txBox="1"/>
          <p:nvPr/>
        </p:nvSpPr>
        <p:spPr>
          <a:xfrm>
            <a:off x="3790950" y="3220504"/>
            <a:ext cx="18475326" cy="938719"/>
          </a:xfrm>
          <a:prstGeom prst="rect">
            <a:avLst/>
          </a:prstGeom>
          <a:noFill/>
        </p:spPr>
        <p:txBody>
          <a:bodyPr wrap="square" rtlCol="0">
            <a:spAutoFit/>
          </a:bodyPr>
          <a:lstStyle/>
          <a:p>
            <a:pPr algn="ctr"/>
            <a:r>
              <a:rPr lang="en-US" sz="5500" b="1" dirty="0">
                <a:latin typeface="Century" panose="02040604050505020304" pitchFamily="18" charset="0"/>
              </a:rPr>
              <a:t>OT and PCBH</a:t>
            </a:r>
          </a:p>
        </p:txBody>
      </p:sp>
      <p:graphicFrame>
        <p:nvGraphicFramePr>
          <p:cNvPr id="12" name="Diagram 11"/>
          <p:cNvGraphicFramePr/>
          <p:nvPr>
            <p:extLst>
              <p:ext uri="{D42A27DB-BD31-4B8C-83A1-F6EECF244321}">
                <p14:modId xmlns:p14="http://schemas.microsoft.com/office/powerpoint/2010/main" val="2345201291"/>
              </p:ext>
            </p:extLst>
          </p:nvPr>
        </p:nvGraphicFramePr>
        <p:xfrm>
          <a:off x="5838613" y="9219340"/>
          <a:ext cx="10208078" cy="98687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6" name="TextBox 15"/>
          <p:cNvSpPr txBox="1"/>
          <p:nvPr/>
        </p:nvSpPr>
        <p:spPr>
          <a:xfrm>
            <a:off x="20151725" y="6334841"/>
            <a:ext cx="18405475" cy="938719"/>
          </a:xfrm>
          <a:prstGeom prst="rect">
            <a:avLst/>
          </a:prstGeom>
          <a:noFill/>
        </p:spPr>
        <p:txBody>
          <a:bodyPr wrap="square" rtlCol="0">
            <a:spAutoFit/>
          </a:bodyPr>
          <a:lstStyle/>
          <a:p>
            <a:pPr algn="ctr"/>
            <a:r>
              <a:rPr lang="en-US" sz="5500" b="1" dirty="0">
                <a:latin typeface="Century" panose="02040604050505020304" pitchFamily="18" charset="0"/>
              </a:rPr>
              <a:t>UNH PCBH Training Program Description</a:t>
            </a:r>
          </a:p>
        </p:txBody>
      </p:sp>
      <p:sp>
        <p:nvSpPr>
          <p:cNvPr id="17" name="TextBox 16"/>
          <p:cNvSpPr txBox="1"/>
          <p:nvPr/>
        </p:nvSpPr>
        <p:spPr>
          <a:xfrm>
            <a:off x="1646199" y="29091022"/>
            <a:ext cx="36880800" cy="1615827"/>
          </a:xfrm>
          <a:prstGeom prst="rect">
            <a:avLst/>
          </a:prstGeom>
          <a:noFill/>
        </p:spPr>
        <p:txBody>
          <a:bodyPr wrap="square" rtlCol="0">
            <a:spAutoFit/>
          </a:bodyPr>
          <a:lstStyle/>
          <a:p>
            <a:pPr algn="ctr"/>
            <a:r>
              <a:rPr lang="en-US" sz="3300" b="1" dirty="0">
                <a:latin typeface="Century" panose="02040604050505020304" pitchFamily="18" charset="0"/>
              </a:rPr>
              <a:t>This project is supported by the Health Resources and Services Administration (HRSA) of the U.S. Department of Health and Human Services (HHS) M01HP31385 title, total award amount and percentage financed with nongovernmental sources). This information or content and conclusions are those of the author and should not be construed as the official position or policy of, nor should any endorsements be inferred by HRSA, HHS or the U.S. Government.</a:t>
            </a:r>
          </a:p>
        </p:txBody>
      </p:sp>
      <p:graphicFrame>
        <p:nvGraphicFramePr>
          <p:cNvPr id="21" name="Diagram 20"/>
          <p:cNvGraphicFramePr/>
          <p:nvPr>
            <p:extLst>
              <p:ext uri="{D42A27DB-BD31-4B8C-83A1-F6EECF244321}">
                <p14:modId xmlns:p14="http://schemas.microsoft.com/office/powerpoint/2010/main" val="2899189956"/>
              </p:ext>
            </p:extLst>
          </p:nvPr>
        </p:nvGraphicFramePr>
        <p:xfrm>
          <a:off x="20151725" y="9163050"/>
          <a:ext cx="18405475" cy="1006141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22" name="TextBox 21"/>
          <p:cNvSpPr txBox="1"/>
          <p:nvPr/>
        </p:nvSpPr>
        <p:spPr>
          <a:xfrm>
            <a:off x="1676400" y="19972711"/>
            <a:ext cx="36880800" cy="938719"/>
          </a:xfrm>
          <a:prstGeom prst="rect">
            <a:avLst/>
          </a:prstGeom>
          <a:noFill/>
        </p:spPr>
        <p:txBody>
          <a:bodyPr wrap="square" rtlCol="0">
            <a:spAutoFit/>
          </a:bodyPr>
          <a:lstStyle/>
          <a:p>
            <a:pPr algn="ctr"/>
            <a:r>
              <a:rPr lang="en-US" sz="5500" b="1" dirty="0">
                <a:latin typeface="Century" panose="02040604050505020304" pitchFamily="18" charset="0"/>
              </a:rPr>
              <a:t>OT Students Demonstrated Increased Competency Through UNH PCBH Training Program</a:t>
            </a:r>
          </a:p>
        </p:txBody>
      </p:sp>
      <p:sp>
        <p:nvSpPr>
          <p:cNvPr id="25" name="TextBox 24"/>
          <p:cNvSpPr txBox="1"/>
          <p:nvPr/>
        </p:nvSpPr>
        <p:spPr>
          <a:xfrm>
            <a:off x="1676400" y="7562410"/>
            <a:ext cx="18475326" cy="1107996"/>
          </a:xfrm>
          <a:prstGeom prst="rect">
            <a:avLst/>
          </a:prstGeom>
          <a:noFill/>
        </p:spPr>
        <p:txBody>
          <a:bodyPr wrap="square" rtlCol="0">
            <a:spAutoFit/>
          </a:bodyPr>
          <a:lstStyle/>
          <a:p>
            <a:pPr algn="ctr"/>
            <a:r>
              <a:rPr lang="en-US" sz="3300" b="1" dirty="0" smtClean="0">
                <a:latin typeface="Century" panose="02040604050505020304" pitchFamily="18" charset="0"/>
              </a:rPr>
              <a:t>PCBH</a:t>
            </a:r>
            <a:r>
              <a:rPr lang="en-US" sz="3300" b="1" dirty="0">
                <a:latin typeface="Century" panose="02040604050505020304" pitchFamily="18" charset="0"/>
              </a:rPr>
              <a:t>: A team-based comprehensive approach to addressing the physical, mental, and behavioral health needs of clients in primary care settings to promote health outcomes</a:t>
            </a:r>
            <a:r>
              <a:rPr lang="en-US" sz="3300" b="1" dirty="0" smtClean="0">
                <a:latin typeface="Century" panose="02040604050505020304" pitchFamily="18" charset="0"/>
              </a:rPr>
              <a:t>.</a:t>
            </a:r>
            <a:endParaRPr lang="en-US" sz="3300" b="1" dirty="0">
              <a:latin typeface="Century" panose="02040604050505020304" pitchFamily="18" charset="0"/>
            </a:endParaRPr>
          </a:p>
        </p:txBody>
      </p:sp>
      <p:sp>
        <p:nvSpPr>
          <p:cNvPr id="26" name="TextBox 25"/>
          <p:cNvSpPr txBox="1"/>
          <p:nvPr/>
        </p:nvSpPr>
        <p:spPr>
          <a:xfrm>
            <a:off x="15803004" y="14709870"/>
            <a:ext cx="4348722" cy="2349041"/>
          </a:xfrm>
          <a:prstGeom prst="rect">
            <a:avLst/>
          </a:prstGeom>
          <a:noFill/>
        </p:spPr>
        <p:txBody>
          <a:bodyPr wrap="square" rtlCol="0">
            <a:spAutoFit/>
          </a:bodyPr>
          <a:lstStyle/>
          <a:p>
            <a:pPr algn="ctr"/>
            <a:r>
              <a:rPr lang="en-US" sz="2933" b="1" dirty="0">
                <a:latin typeface="Century" panose="02040604050505020304" pitchFamily="18" charset="0"/>
              </a:rPr>
              <a:t>Stress management</a:t>
            </a:r>
          </a:p>
          <a:p>
            <a:pPr algn="ctr"/>
            <a:r>
              <a:rPr lang="en-US" sz="2933" b="1" dirty="0">
                <a:latin typeface="Century" panose="02040604050505020304" pitchFamily="18" charset="0"/>
              </a:rPr>
              <a:t>Self-regulation </a:t>
            </a:r>
          </a:p>
          <a:p>
            <a:pPr algn="ctr"/>
            <a:r>
              <a:rPr lang="en-US" sz="2933" b="1" dirty="0">
                <a:latin typeface="Century" panose="02040604050505020304" pitchFamily="18" charset="0"/>
              </a:rPr>
              <a:t>CBT strategies</a:t>
            </a:r>
          </a:p>
          <a:p>
            <a:pPr algn="ctr"/>
            <a:r>
              <a:rPr lang="en-US" sz="2933" b="1" dirty="0">
                <a:latin typeface="Century" panose="02040604050505020304" pitchFamily="18" charset="0"/>
              </a:rPr>
              <a:t>Executive functioning </a:t>
            </a:r>
          </a:p>
          <a:p>
            <a:pPr algn="ctr"/>
            <a:r>
              <a:rPr lang="en-US" sz="2933" b="1" dirty="0">
                <a:latin typeface="Century" panose="02040604050505020304" pitchFamily="18" charset="0"/>
              </a:rPr>
              <a:t>Social engagement</a:t>
            </a:r>
          </a:p>
        </p:txBody>
      </p:sp>
      <p:sp>
        <p:nvSpPr>
          <p:cNvPr id="29" name="TextBox 28"/>
          <p:cNvSpPr txBox="1"/>
          <p:nvPr/>
        </p:nvSpPr>
        <p:spPr>
          <a:xfrm>
            <a:off x="1676400" y="14610280"/>
            <a:ext cx="3981451" cy="3251724"/>
          </a:xfrm>
          <a:prstGeom prst="rect">
            <a:avLst/>
          </a:prstGeom>
          <a:noFill/>
        </p:spPr>
        <p:txBody>
          <a:bodyPr wrap="square" rtlCol="0">
            <a:spAutoFit/>
          </a:bodyPr>
          <a:lstStyle/>
          <a:p>
            <a:pPr algn="ctr"/>
            <a:r>
              <a:rPr lang="en-US" sz="2933" b="1" dirty="0">
                <a:latin typeface="Century" panose="02040604050505020304" pitchFamily="18" charset="0"/>
              </a:rPr>
              <a:t>Lifestyle redesign</a:t>
            </a:r>
          </a:p>
          <a:p>
            <a:pPr algn="ctr"/>
            <a:r>
              <a:rPr lang="en-US" sz="2933" b="1" dirty="0">
                <a:latin typeface="Century" panose="02040604050505020304" pitchFamily="18" charset="0"/>
              </a:rPr>
              <a:t>Healthy habits and routines</a:t>
            </a:r>
          </a:p>
          <a:p>
            <a:pPr algn="ctr"/>
            <a:r>
              <a:rPr lang="en-US" sz="2933" b="1" dirty="0">
                <a:latin typeface="Century" panose="02040604050505020304" pitchFamily="18" charset="0"/>
              </a:rPr>
              <a:t>Medication management</a:t>
            </a:r>
          </a:p>
          <a:p>
            <a:pPr algn="ctr"/>
            <a:r>
              <a:rPr lang="en-US" sz="2933" b="1" dirty="0">
                <a:latin typeface="Century" panose="02040604050505020304" pitchFamily="18" charset="0"/>
              </a:rPr>
              <a:t>Occupational balance</a:t>
            </a:r>
          </a:p>
          <a:p>
            <a:pPr algn="ctr"/>
            <a:r>
              <a:rPr lang="en-US" sz="2933" b="1" dirty="0">
                <a:latin typeface="Century" panose="02040604050505020304" pitchFamily="18" charset="0"/>
              </a:rPr>
              <a:t>Work</a:t>
            </a:r>
          </a:p>
        </p:txBody>
      </p:sp>
      <p:sp>
        <p:nvSpPr>
          <p:cNvPr id="30" name="TextBox 29"/>
          <p:cNvSpPr txBox="1"/>
          <p:nvPr/>
        </p:nvSpPr>
        <p:spPr>
          <a:xfrm>
            <a:off x="1983661" y="11063510"/>
            <a:ext cx="5777593" cy="1390061"/>
          </a:xfrm>
          <a:prstGeom prst="rect">
            <a:avLst/>
          </a:prstGeom>
          <a:noFill/>
        </p:spPr>
        <p:txBody>
          <a:bodyPr wrap="square" rtlCol="0">
            <a:spAutoFit/>
          </a:bodyPr>
          <a:lstStyle/>
          <a:p>
            <a:pPr algn="ctr"/>
            <a:r>
              <a:rPr lang="en-US" sz="2933" b="1" dirty="0">
                <a:latin typeface="Century" panose="02040604050505020304" pitchFamily="18" charset="0"/>
              </a:rPr>
              <a:t>Adjustment to Illness/Disability</a:t>
            </a:r>
          </a:p>
          <a:p>
            <a:pPr algn="ctr"/>
            <a:r>
              <a:rPr lang="en-US" sz="2933" b="1" dirty="0">
                <a:latin typeface="Century" panose="02040604050505020304" pitchFamily="18" charset="0"/>
              </a:rPr>
              <a:t>Chronic pain management</a:t>
            </a:r>
          </a:p>
          <a:p>
            <a:endParaRPr lang="en-US" sz="2567" dirty="0"/>
          </a:p>
        </p:txBody>
      </p:sp>
      <p:sp>
        <p:nvSpPr>
          <p:cNvPr id="31" name="TextBox 30"/>
          <p:cNvSpPr txBox="1"/>
          <p:nvPr/>
        </p:nvSpPr>
        <p:spPr>
          <a:xfrm>
            <a:off x="14132357" y="11058832"/>
            <a:ext cx="4205182" cy="1446358"/>
          </a:xfrm>
          <a:prstGeom prst="rect">
            <a:avLst/>
          </a:prstGeom>
          <a:noFill/>
        </p:spPr>
        <p:txBody>
          <a:bodyPr wrap="square" rtlCol="0">
            <a:spAutoFit/>
          </a:bodyPr>
          <a:lstStyle/>
          <a:p>
            <a:pPr algn="ctr"/>
            <a:r>
              <a:rPr lang="en-US" sz="2933" b="1" dirty="0">
                <a:latin typeface="Century" panose="02040604050505020304" pitchFamily="18" charset="0"/>
              </a:rPr>
              <a:t>Strengthening/ROM</a:t>
            </a:r>
          </a:p>
          <a:p>
            <a:pPr algn="ctr"/>
            <a:r>
              <a:rPr lang="en-US" sz="2933" b="1" dirty="0">
                <a:latin typeface="Century" panose="02040604050505020304" pitchFamily="18" charset="0"/>
              </a:rPr>
              <a:t>Splinting</a:t>
            </a:r>
          </a:p>
          <a:p>
            <a:pPr algn="ctr"/>
            <a:r>
              <a:rPr lang="en-US" sz="2933" b="1" dirty="0">
                <a:latin typeface="Century" panose="02040604050505020304" pitchFamily="18" charset="0"/>
              </a:rPr>
              <a:t>Ergonomics</a:t>
            </a:r>
          </a:p>
        </p:txBody>
      </p:sp>
      <p:pic>
        <p:nvPicPr>
          <p:cNvPr id="32" name="Picture 31"/>
          <p:cNvPicPr>
            <a:picLocks noChangeAspect="1"/>
          </p:cNvPicPr>
          <p:nvPr/>
        </p:nvPicPr>
        <p:blipFill>
          <a:blip r:embed="rId12"/>
          <a:stretch>
            <a:fillRect/>
          </a:stretch>
        </p:blipFill>
        <p:spPr>
          <a:xfrm>
            <a:off x="16857748" y="23208918"/>
            <a:ext cx="6587958" cy="4955176"/>
          </a:xfrm>
          <a:prstGeom prst="rect">
            <a:avLst/>
          </a:prstGeom>
        </p:spPr>
      </p:pic>
      <p:sp>
        <p:nvSpPr>
          <p:cNvPr id="2" name="TextBox 1"/>
          <p:cNvSpPr txBox="1"/>
          <p:nvPr/>
        </p:nvSpPr>
        <p:spPr>
          <a:xfrm>
            <a:off x="1728788" y="21179985"/>
            <a:ext cx="36845874" cy="600164"/>
          </a:xfrm>
          <a:prstGeom prst="rect">
            <a:avLst/>
          </a:prstGeom>
          <a:noFill/>
        </p:spPr>
        <p:txBody>
          <a:bodyPr wrap="square" rtlCol="0">
            <a:spAutoFit/>
          </a:bodyPr>
          <a:lstStyle/>
          <a:p>
            <a:pPr algn="ctr"/>
            <a:r>
              <a:rPr lang="en-US" sz="3300" b="1" dirty="0">
                <a:latin typeface="Century" panose="02040604050505020304" pitchFamily="18" charset="0"/>
              </a:rPr>
              <a:t>20 OT and SW students completed a pre/post training competency survey. This data represents initial data from 8 students who have completed the program.</a:t>
            </a:r>
          </a:p>
        </p:txBody>
      </p:sp>
      <p:sp>
        <p:nvSpPr>
          <p:cNvPr id="7" name="TextBox 6"/>
          <p:cNvSpPr txBox="1"/>
          <p:nvPr/>
        </p:nvSpPr>
        <p:spPr>
          <a:xfrm>
            <a:off x="20151726" y="7610546"/>
            <a:ext cx="18405474" cy="1615827"/>
          </a:xfrm>
          <a:prstGeom prst="rect">
            <a:avLst/>
          </a:prstGeom>
          <a:noFill/>
        </p:spPr>
        <p:txBody>
          <a:bodyPr wrap="square" rtlCol="0">
            <a:spAutoFit/>
          </a:bodyPr>
          <a:lstStyle/>
          <a:p>
            <a:pPr algn="ctr"/>
            <a:r>
              <a:rPr lang="en-US" sz="3300" b="1" dirty="0">
                <a:latin typeface="Century" panose="02040604050505020304" pitchFamily="18" charset="0"/>
              </a:rPr>
              <a:t>In September 2017, The University of New Hampshire (UNH) received a 4 year, $1.9 million dollar grant to develop an interprofessional PCBH training program for 116 Masters level occupational therapy (OT) and social work (SW) students. The program includes: </a:t>
            </a:r>
          </a:p>
        </p:txBody>
      </p:sp>
      <p:pic>
        <p:nvPicPr>
          <p:cNvPr id="9" name="Picture 8"/>
          <p:cNvPicPr>
            <a:picLocks noChangeAspect="1"/>
          </p:cNvPicPr>
          <p:nvPr/>
        </p:nvPicPr>
        <p:blipFill>
          <a:blip r:embed="rId13"/>
          <a:stretch>
            <a:fillRect/>
          </a:stretch>
        </p:blipFill>
        <p:spPr>
          <a:xfrm>
            <a:off x="1676399" y="23195785"/>
            <a:ext cx="6690896" cy="4926869"/>
          </a:xfrm>
          <a:prstGeom prst="rect">
            <a:avLst/>
          </a:prstGeom>
        </p:spPr>
      </p:pic>
      <p:sp>
        <p:nvSpPr>
          <p:cNvPr id="14" name="TextBox 13"/>
          <p:cNvSpPr txBox="1"/>
          <p:nvPr/>
        </p:nvSpPr>
        <p:spPr>
          <a:xfrm>
            <a:off x="1706334" y="22342427"/>
            <a:ext cx="6735010" cy="825932"/>
          </a:xfrm>
          <a:prstGeom prst="rect">
            <a:avLst/>
          </a:prstGeom>
          <a:noFill/>
        </p:spPr>
        <p:txBody>
          <a:bodyPr wrap="square" rtlCol="0">
            <a:spAutoFit/>
          </a:bodyPr>
          <a:lstStyle/>
          <a:p>
            <a:pPr algn="ctr"/>
            <a:r>
              <a:rPr lang="en-US" sz="2567" b="1" dirty="0">
                <a:latin typeface="Century" panose="02040604050505020304" pitchFamily="18" charset="0"/>
              </a:rPr>
              <a:t>Foundational Knowledge and Skills</a:t>
            </a:r>
          </a:p>
          <a:p>
            <a:pPr algn="ctr"/>
            <a:endParaRPr lang="en-US" sz="2200" b="1" dirty="0">
              <a:latin typeface="Century" panose="02040604050505020304" pitchFamily="18" charset="0"/>
            </a:endParaRPr>
          </a:p>
        </p:txBody>
      </p:sp>
      <p:sp>
        <p:nvSpPr>
          <p:cNvPr id="18" name="TextBox 17"/>
          <p:cNvSpPr txBox="1"/>
          <p:nvPr/>
        </p:nvSpPr>
        <p:spPr>
          <a:xfrm>
            <a:off x="9234905" y="22400127"/>
            <a:ext cx="6720305" cy="825932"/>
          </a:xfrm>
          <a:prstGeom prst="rect">
            <a:avLst/>
          </a:prstGeom>
          <a:noFill/>
        </p:spPr>
        <p:txBody>
          <a:bodyPr wrap="square" rtlCol="0">
            <a:spAutoFit/>
          </a:bodyPr>
          <a:lstStyle/>
          <a:p>
            <a:pPr algn="ctr"/>
            <a:r>
              <a:rPr lang="en-US" sz="2567" b="1" dirty="0">
                <a:latin typeface="Century" panose="02040604050505020304" pitchFamily="18" charset="0"/>
              </a:rPr>
              <a:t>Whole Person Care</a:t>
            </a:r>
          </a:p>
          <a:p>
            <a:pPr algn="ctr"/>
            <a:endParaRPr lang="en-US" sz="2200" b="1" dirty="0">
              <a:latin typeface="Century" panose="02040604050505020304" pitchFamily="18" charset="0"/>
            </a:endParaRPr>
          </a:p>
        </p:txBody>
      </p:sp>
      <p:sp>
        <p:nvSpPr>
          <p:cNvPr id="20" name="TextBox 19"/>
          <p:cNvSpPr txBox="1"/>
          <p:nvPr/>
        </p:nvSpPr>
        <p:spPr>
          <a:xfrm>
            <a:off x="16791575" y="22385422"/>
            <a:ext cx="6720304" cy="825932"/>
          </a:xfrm>
          <a:prstGeom prst="rect">
            <a:avLst/>
          </a:prstGeom>
          <a:noFill/>
        </p:spPr>
        <p:txBody>
          <a:bodyPr wrap="square" rtlCol="0">
            <a:spAutoFit/>
          </a:bodyPr>
          <a:lstStyle/>
          <a:p>
            <a:pPr algn="ctr"/>
            <a:r>
              <a:rPr lang="en-US" sz="2567" b="1" dirty="0">
                <a:latin typeface="Century" panose="02040604050505020304" pitchFamily="18" charset="0"/>
              </a:rPr>
              <a:t>Collaborative Care Roles</a:t>
            </a:r>
          </a:p>
          <a:p>
            <a:pPr algn="ctr"/>
            <a:endParaRPr lang="en-US" sz="2200" b="1" dirty="0">
              <a:latin typeface="Century" panose="02040604050505020304" pitchFamily="18" charset="0"/>
            </a:endParaRPr>
          </a:p>
        </p:txBody>
      </p:sp>
      <p:sp>
        <p:nvSpPr>
          <p:cNvPr id="23" name="TextBox 22"/>
          <p:cNvSpPr txBox="1"/>
          <p:nvPr/>
        </p:nvSpPr>
        <p:spPr>
          <a:xfrm>
            <a:off x="24263685" y="22385420"/>
            <a:ext cx="6720305" cy="825932"/>
          </a:xfrm>
          <a:prstGeom prst="rect">
            <a:avLst/>
          </a:prstGeom>
          <a:noFill/>
        </p:spPr>
        <p:txBody>
          <a:bodyPr wrap="square" rtlCol="0">
            <a:spAutoFit/>
          </a:bodyPr>
          <a:lstStyle/>
          <a:p>
            <a:pPr algn="ctr"/>
            <a:r>
              <a:rPr lang="en-US" sz="2567" b="1" dirty="0">
                <a:latin typeface="Century" panose="02040604050505020304" pitchFamily="18" charset="0"/>
              </a:rPr>
              <a:t>Team Function and Relationships</a:t>
            </a:r>
          </a:p>
          <a:p>
            <a:pPr algn="ctr"/>
            <a:endParaRPr lang="en-US" sz="2200" b="1" dirty="0">
              <a:latin typeface="Century" panose="02040604050505020304" pitchFamily="18" charset="0"/>
            </a:endParaRPr>
          </a:p>
        </p:txBody>
      </p:sp>
      <p:pic>
        <p:nvPicPr>
          <p:cNvPr id="24" name="Picture 23"/>
          <p:cNvPicPr>
            <a:picLocks noChangeAspect="1"/>
          </p:cNvPicPr>
          <p:nvPr/>
        </p:nvPicPr>
        <p:blipFill>
          <a:blip r:embed="rId14"/>
          <a:stretch>
            <a:fillRect/>
          </a:stretch>
        </p:blipFill>
        <p:spPr>
          <a:xfrm>
            <a:off x="24454855" y="23253032"/>
            <a:ext cx="6558547" cy="4926263"/>
          </a:xfrm>
          <a:prstGeom prst="rect">
            <a:avLst/>
          </a:prstGeom>
        </p:spPr>
      </p:pic>
      <p:sp>
        <p:nvSpPr>
          <p:cNvPr id="27" name="TextBox 26"/>
          <p:cNvSpPr txBox="1"/>
          <p:nvPr/>
        </p:nvSpPr>
        <p:spPr>
          <a:xfrm>
            <a:off x="31881013" y="22400128"/>
            <a:ext cx="6676189" cy="1220975"/>
          </a:xfrm>
          <a:prstGeom prst="rect">
            <a:avLst/>
          </a:prstGeom>
          <a:noFill/>
        </p:spPr>
        <p:txBody>
          <a:bodyPr wrap="square" rtlCol="0">
            <a:spAutoFit/>
          </a:bodyPr>
          <a:lstStyle/>
          <a:p>
            <a:pPr algn="ctr"/>
            <a:r>
              <a:rPr lang="en-US" sz="2567" b="1" dirty="0">
                <a:latin typeface="Century" panose="02040604050505020304" pitchFamily="18" charset="0"/>
              </a:rPr>
              <a:t>Efficient and Effective Population Based Care</a:t>
            </a:r>
          </a:p>
          <a:p>
            <a:pPr algn="ctr"/>
            <a:endParaRPr lang="en-US" sz="2200" b="1" dirty="0">
              <a:latin typeface="Century" panose="02040604050505020304" pitchFamily="18" charset="0"/>
            </a:endParaRPr>
          </a:p>
        </p:txBody>
      </p:sp>
      <p:pic>
        <p:nvPicPr>
          <p:cNvPr id="28" name="Picture 27"/>
          <p:cNvPicPr>
            <a:picLocks noChangeAspect="1"/>
          </p:cNvPicPr>
          <p:nvPr/>
        </p:nvPicPr>
        <p:blipFill>
          <a:blip r:embed="rId15"/>
          <a:stretch>
            <a:fillRect/>
          </a:stretch>
        </p:blipFill>
        <p:spPr>
          <a:xfrm>
            <a:off x="31895715" y="23194213"/>
            <a:ext cx="6661485" cy="5102727"/>
          </a:xfrm>
          <a:prstGeom prst="rect">
            <a:avLst/>
          </a:prstGeom>
        </p:spPr>
      </p:pic>
      <p:pic>
        <p:nvPicPr>
          <p:cNvPr id="170" name="Picture 169"/>
          <p:cNvPicPr>
            <a:picLocks noChangeAspect="1"/>
          </p:cNvPicPr>
          <p:nvPr/>
        </p:nvPicPr>
        <p:blipFill>
          <a:blip r:embed="rId16"/>
          <a:stretch>
            <a:fillRect/>
          </a:stretch>
        </p:blipFill>
        <p:spPr>
          <a:xfrm>
            <a:off x="9264317" y="23260203"/>
            <a:ext cx="6646779" cy="4095597"/>
          </a:xfrm>
          <a:prstGeom prst="rect">
            <a:avLst/>
          </a:prstGeom>
        </p:spPr>
      </p:pic>
      <p:pic>
        <p:nvPicPr>
          <p:cNvPr id="171" name="Picture 170"/>
          <p:cNvPicPr>
            <a:picLocks noChangeAspect="1"/>
          </p:cNvPicPr>
          <p:nvPr/>
        </p:nvPicPr>
        <p:blipFill>
          <a:blip r:embed="rId17"/>
          <a:stretch>
            <a:fillRect/>
          </a:stretch>
        </p:blipFill>
        <p:spPr>
          <a:xfrm>
            <a:off x="9249611" y="27430037"/>
            <a:ext cx="6617369" cy="778668"/>
          </a:xfrm>
          <a:prstGeom prst="rect">
            <a:avLst/>
          </a:prstGeom>
        </p:spPr>
      </p:pic>
      <p:sp>
        <p:nvSpPr>
          <p:cNvPr id="172" name="Rounded Rectangle 171"/>
          <p:cNvSpPr/>
          <p:nvPr/>
        </p:nvSpPr>
        <p:spPr>
          <a:xfrm>
            <a:off x="4475747" y="1828800"/>
            <a:ext cx="31426486" cy="3947902"/>
          </a:xfrm>
          <a:prstGeom prst="round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50"/>
          </a:p>
        </p:txBody>
      </p:sp>
      <p:sp>
        <p:nvSpPr>
          <p:cNvPr id="173" name="TextBox 172"/>
          <p:cNvSpPr txBox="1"/>
          <p:nvPr/>
        </p:nvSpPr>
        <p:spPr>
          <a:xfrm>
            <a:off x="4572001" y="2308807"/>
            <a:ext cx="31089600" cy="3026534"/>
          </a:xfrm>
          <a:prstGeom prst="rect">
            <a:avLst/>
          </a:prstGeom>
          <a:noFill/>
        </p:spPr>
        <p:txBody>
          <a:bodyPr wrap="square" rtlCol="0">
            <a:spAutoFit/>
          </a:bodyPr>
          <a:lstStyle/>
          <a:p>
            <a:pPr lvl="0" algn="ctr"/>
            <a:r>
              <a:rPr lang="en-US" sz="5500" b="1" dirty="0">
                <a:solidFill>
                  <a:prstClr val="black"/>
                </a:solidFill>
                <a:latin typeface="Century" panose="02040604050505020304" pitchFamily="18" charset="0"/>
              </a:rPr>
              <a:t>Developing OT Student Competencies in Primary Care Behavioral Health (PCBH) Using an Interprofessional, Team-Based Approach</a:t>
            </a:r>
          </a:p>
          <a:p>
            <a:pPr lvl="0" algn="ctr"/>
            <a:endParaRPr lang="en-US" sz="4400" b="1" dirty="0">
              <a:solidFill>
                <a:schemeClr val="accent1">
                  <a:lumMod val="60000"/>
                  <a:lumOff val="40000"/>
                </a:schemeClr>
              </a:solidFill>
              <a:latin typeface="Century" panose="02040604050505020304" pitchFamily="18" charset="0"/>
            </a:endParaRPr>
          </a:p>
          <a:p>
            <a:pPr lvl="0" algn="ctr"/>
            <a:r>
              <a:rPr lang="en-US" sz="3667" b="1" dirty="0">
                <a:solidFill>
                  <a:prstClr val="black"/>
                </a:solidFill>
                <a:latin typeface="Century" panose="02040604050505020304" pitchFamily="18" charset="0"/>
              </a:rPr>
              <a:t>Alexa Trolley-Hanson MS OTR/L, Will Lusenhop, MSW, Ph.D., LICSW</a:t>
            </a:r>
          </a:p>
        </p:txBody>
      </p:sp>
      <p:pic>
        <p:nvPicPr>
          <p:cNvPr id="10" name="Picture 9"/>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0" y="2935705"/>
            <a:ext cx="7135911" cy="2225218"/>
          </a:xfrm>
          <a:prstGeom prst="rect">
            <a:avLst/>
          </a:prstGeom>
        </p:spPr>
      </p:pic>
      <p:sp>
        <p:nvSpPr>
          <p:cNvPr id="8" name="TextBox 7"/>
          <p:cNvSpPr txBox="1"/>
          <p:nvPr/>
        </p:nvSpPr>
        <p:spPr>
          <a:xfrm>
            <a:off x="36126964" y="2988745"/>
            <a:ext cx="3535136" cy="2293128"/>
          </a:xfrm>
          <a:prstGeom prst="rect">
            <a:avLst/>
          </a:prstGeom>
          <a:noFill/>
        </p:spPr>
        <p:txBody>
          <a:bodyPr wrap="square" rtlCol="0">
            <a:spAutoFit/>
          </a:bodyPr>
          <a:lstStyle/>
          <a:p>
            <a:pPr algn="ctr"/>
            <a:endParaRPr lang="en-US" sz="3667" dirty="0">
              <a:latin typeface="Century" panose="02040604050505020304" pitchFamily="18" charset="0"/>
            </a:endParaRPr>
          </a:p>
          <a:p>
            <a:pPr algn="ctr"/>
            <a:r>
              <a:rPr lang="en-US" sz="3667" b="1" dirty="0">
                <a:latin typeface="Century" panose="02040604050505020304" pitchFamily="18" charset="0"/>
              </a:rPr>
              <a:t>AOTA: AFW </a:t>
            </a:r>
            <a:r>
              <a:rPr lang="en-US" sz="3667" b="1" dirty="0" smtClean="0">
                <a:latin typeface="Century" panose="02040604050505020304" pitchFamily="18" charset="0"/>
              </a:rPr>
              <a:t>6021  </a:t>
            </a:r>
            <a:endParaRPr lang="en-US" sz="3667" b="1" dirty="0">
              <a:latin typeface="Century" panose="02040604050505020304" pitchFamily="18" charset="0"/>
            </a:endParaRPr>
          </a:p>
          <a:p>
            <a:endParaRPr lang="en-US" sz="1650" dirty="0"/>
          </a:p>
          <a:p>
            <a:endParaRPr lang="en-US" sz="1650" dirty="0"/>
          </a:p>
        </p:txBody>
      </p:sp>
      <p:sp>
        <p:nvSpPr>
          <p:cNvPr id="5" name="TextBox 4"/>
          <p:cNvSpPr txBox="1"/>
          <p:nvPr/>
        </p:nvSpPr>
        <p:spPr>
          <a:xfrm>
            <a:off x="1861457" y="6433458"/>
            <a:ext cx="17340943" cy="938719"/>
          </a:xfrm>
          <a:prstGeom prst="rect">
            <a:avLst/>
          </a:prstGeom>
          <a:noFill/>
        </p:spPr>
        <p:txBody>
          <a:bodyPr wrap="square" rtlCol="0">
            <a:spAutoFit/>
          </a:bodyPr>
          <a:lstStyle/>
          <a:p>
            <a:pPr algn="ctr"/>
            <a:r>
              <a:rPr lang="en-US" sz="5500" b="1" dirty="0" smtClean="0">
                <a:latin typeface="Century" panose="02040604050505020304" pitchFamily="18" charset="0"/>
              </a:rPr>
              <a:t>PCBH and OT</a:t>
            </a:r>
            <a:endParaRPr lang="en-US" sz="5500" b="1" dirty="0">
              <a:latin typeface="Century" panose="02040604050505020304" pitchFamily="18" charset="0"/>
            </a:endParaRPr>
          </a:p>
        </p:txBody>
      </p:sp>
    </p:spTree>
    <p:extLst>
      <p:ext uri="{BB962C8B-B14F-4D97-AF65-F5344CB8AC3E}">
        <p14:creationId xmlns:p14="http://schemas.microsoft.com/office/powerpoint/2010/main" val="197952718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452</TotalTime>
  <Words>381</Words>
  <Application>Microsoft Office PowerPoint</Application>
  <PresentationFormat>Custom</PresentationFormat>
  <Paragraphs>56</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Century</vt:lpstr>
      <vt:lpstr>Office Theme</vt:lpstr>
      <vt:lpstr>PowerPoint Presentation</vt:lpstr>
    </vt:vector>
  </TitlesOfParts>
  <Company>University of New Hampshire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Trolley-Hanson, Alexa</dc:creator>
  <cp:lastModifiedBy>Trolley-Hanson, Alexa</cp:lastModifiedBy>
  <cp:revision>34</cp:revision>
  <dcterms:created xsi:type="dcterms:W3CDTF">2019-03-24T17:46:22Z</dcterms:created>
  <dcterms:modified xsi:type="dcterms:W3CDTF">2019-03-27T00:12:02Z</dcterms:modified>
</cp:coreProperties>
</file>