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0" r:id="rId1"/>
  </p:sldMasterIdLst>
  <p:sldIdLst>
    <p:sldId id="257" r:id="rId2"/>
  </p:sldIdLst>
  <p:sldSz cx="49377600" cy="43891200"/>
  <p:notesSz cx="6858000" cy="9144000"/>
  <p:defaultTextStyle>
    <a:defPPr>
      <a:defRPr lang="en-US"/>
    </a:defPPr>
    <a:lvl1pPr marL="0" algn="l" defTabSz="2664546" rtl="0" eaLnBrk="1" latinLnBrk="0" hangingPunct="1">
      <a:defRPr sz="10600" kern="1200">
        <a:solidFill>
          <a:schemeClr val="tx1"/>
        </a:solidFill>
        <a:latin typeface="+mn-lt"/>
        <a:ea typeface="+mn-ea"/>
        <a:cs typeface="+mn-cs"/>
      </a:defRPr>
    </a:lvl1pPr>
    <a:lvl2pPr marL="2664546" algn="l" defTabSz="2664546" rtl="0" eaLnBrk="1" latinLnBrk="0" hangingPunct="1">
      <a:defRPr sz="10600" kern="1200">
        <a:solidFill>
          <a:schemeClr val="tx1"/>
        </a:solidFill>
        <a:latin typeface="+mn-lt"/>
        <a:ea typeface="+mn-ea"/>
        <a:cs typeface="+mn-cs"/>
      </a:defRPr>
    </a:lvl2pPr>
    <a:lvl3pPr marL="5329091" algn="l" defTabSz="2664546" rtl="0" eaLnBrk="1" latinLnBrk="0" hangingPunct="1">
      <a:defRPr sz="10600" kern="1200">
        <a:solidFill>
          <a:schemeClr val="tx1"/>
        </a:solidFill>
        <a:latin typeface="+mn-lt"/>
        <a:ea typeface="+mn-ea"/>
        <a:cs typeface="+mn-cs"/>
      </a:defRPr>
    </a:lvl3pPr>
    <a:lvl4pPr marL="7993637" algn="l" defTabSz="2664546" rtl="0" eaLnBrk="1" latinLnBrk="0" hangingPunct="1">
      <a:defRPr sz="10600" kern="1200">
        <a:solidFill>
          <a:schemeClr val="tx1"/>
        </a:solidFill>
        <a:latin typeface="+mn-lt"/>
        <a:ea typeface="+mn-ea"/>
        <a:cs typeface="+mn-cs"/>
      </a:defRPr>
    </a:lvl4pPr>
    <a:lvl5pPr marL="10658182" algn="l" defTabSz="2664546" rtl="0" eaLnBrk="1" latinLnBrk="0" hangingPunct="1">
      <a:defRPr sz="10600" kern="1200">
        <a:solidFill>
          <a:schemeClr val="tx1"/>
        </a:solidFill>
        <a:latin typeface="+mn-lt"/>
        <a:ea typeface="+mn-ea"/>
        <a:cs typeface="+mn-cs"/>
      </a:defRPr>
    </a:lvl5pPr>
    <a:lvl6pPr marL="13322725" algn="l" defTabSz="2664546" rtl="0" eaLnBrk="1" latinLnBrk="0" hangingPunct="1">
      <a:defRPr sz="10600" kern="1200">
        <a:solidFill>
          <a:schemeClr val="tx1"/>
        </a:solidFill>
        <a:latin typeface="+mn-lt"/>
        <a:ea typeface="+mn-ea"/>
        <a:cs typeface="+mn-cs"/>
      </a:defRPr>
    </a:lvl6pPr>
    <a:lvl7pPr marL="15987273" algn="l" defTabSz="2664546" rtl="0" eaLnBrk="1" latinLnBrk="0" hangingPunct="1">
      <a:defRPr sz="10600" kern="1200">
        <a:solidFill>
          <a:schemeClr val="tx1"/>
        </a:solidFill>
        <a:latin typeface="+mn-lt"/>
        <a:ea typeface="+mn-ea"/>
        <a:cs typeface="+mn-cs"/>
      </a:defRPr>
    </a:lvl7pPr>
    <a:lvl8pPr marL="18651819" algn="l" defTabSz="2664546" rtl="0" eaLnBrk="1" latinLnBrk="0" hangingPunct="1">
      <a:defRPr sz="10600" kern="1200">
        <a:solidFill>
          <a:schemeClr val="tx1"/>
        </a:solidFill>
        <a:latin typeface="+mn-lt"/>
        <a:ea typeface="+mn-ea"/>
        <a:cs typeface="+mn-cs"/>
      </a:defRPr>
    </a:lvl8pPr>
    <a:lvl9pPr marL="21316365" algn="l" defTabSz="2664546" rtl="0" eaLnBrk="1" latinLnBrk="0" hangingPunct="1">
      <a:defRPr sz="106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0368" userDrawn="1">
          <p15:clr>
            <a:srgbClr val="A4A3A4"/>
          </p15:clr>
        </p15:guide>
        <p15:guide id="2" pos="2256" userDrawn="1">
          <p15:clr>
            <a:srgbClr val="A4A3A4"/>
          </p15:clr>
        </p15:guide>
        <p15:guide id="3" orient="horz" pos="13824">
          <p15:clr>
            <a:srgbClr val="A4A3A4"/>
          </p15:clr>
        </p15:guide>
        <p15:guide id="4" pos="15528" userDrawn="1">
          <p15:clr>
            <a:srgbClr val="A4A3A4"/>
          </p15:clr>
        </p15:guide>
        <p15:guide id="5" pos="15552" userDrawn="1">
          <p15:clr>
            <a:srgbClr val="A4A3A4"/>
          </p15:clr>
        </p15:guide>
        <p15:guide id="6" pos="2880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/>
  <p:clrMru>
    <a:srgbClr val="888594"/>
    <a:srgbClr val="06397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102" autoAdjust="0"/>
    <p:restoredTop sz="98072" autoAdjust="0"/>
  </p:normalViewPr>
  <p:slideViewPr>
    <p:cSldViewPr snapToGrid="0" snapToObjects="1" showGuides="1">
      <p:cViewPr>
        <p:scale>
          <a:sx n="30" d="100"/>
          <a:sy n="30" d="100"/>
        </p:scale>
        <p:origin x="952" y="-48"/>
      </p:cViewPr>
      <p:guideLst>
        <p:guide orient="horz" pos="10368"/>
        <p:guide pos="2256"/>
        <p:guide orient="horz" pos="13824"/>
        <p:guide pos="15528"/>
        <p:guide pos="15552"/>
        <p:guide pos="2880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703321" y="13634734"/>
            <a:ext cx="41970961" cy="9408159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406641" y="24871680"/>
            <a:ext cx="34564321" cy="1121664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3789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7578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71368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95157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18947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42736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66526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90315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6116D-527E-C841-9BCE-9A3B062F442A}" type="datetimeFigureOut">
              <a:rPr lang="en-US" smtClean="0"/>
              <a:t>3/29/19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5387287" y="40680651"/>
            <a:ext cx="11521439" cy="2336799"/>
          </a:xfrm>
          <a:prstGeom prst="rect">
            <a:avLst/>
          </a:prstGeom>
        </p:spPr>
        <p:txBody>
          <a:bodyPr lIns="176244" tIns="88122" rIns="176244" bIns="88122"/>
          <a:lstStyle/>
          <a:p>
            <a:fld id="{A5C60546-1A34-1342-B9DB-19794DA5E49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6467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6116D-527E-C841-9BCE-9A3B062F442A}" type="datetimeFigureOut">
              <a:rPr lang="en-US" smtClean="0"/>
              <a:t>3/29/19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5387287" y="40680651"/>
            <a:ext cx="11521439" cy="2336799"/>
          </a:xfrm>
          <a:prstGeom prst="rect">
            <a:avLst/>
          </a:prstGeom>
        </p:spPr>
        <p:txBody>
          <a:bodyPr lIns="176244" tIns="88122" rIns="176244" bIns="88122"/>
          <a:lstStyle/>
          <a:p>
            <a:fld id="{A5C60546-1A34-1342-B9DB-19794DA5E49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63041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468884" y="10241293"/>
            <a:ext cx="21808441" cy="28966161"/>
          </a:xfrm>
        </p:spPr>
        <p:txBody>
          <a:bodyPr/>
          <a:lstStyle>
            <a:lvl1pPr>
              <a:defRPr sz="14400"/>
            </a:lvl1pPr>
            <a:lvl2pPr>
              <a:defRPr sz="12500"/>
            </a:lvl2pPr>
            <a:lvl3pPr>
              <a:defRPr sz="10500"/>
            </a:lvl3pPr>
            <a:lvl4pPr>
              <a:defRPr sz="9500"/>
            </a:lvl4pPr>
            <a:lvl5pPr>
              <a:defRPr sz="9500"/>
            </a:lvl5pPr>
            <a:lvl6pPr>
              <a:defRPr sz="9500"/>
            </a:lvl6pPr>
            <a:lvl7pPr>
              <a:defRPr sz="9500"/>
            </a:lvl7pPr>
            <a:lvl8pPr>
              <a:defRPr sz="9500"/>
            </a:lvl8pPr>
            <a:lvl9pPr>
              <a:defRPr sz="9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100285" y="10241293"/>
            <a:ext cx="21808441" cy="28966161"/>
          </a:xfrm>
        </p:spPr>
        <p:txBody>
          <a:bodyPr/>
          <a:lstStyle>
            <a:lvl1pPr>
              <a:defRPr sz="14400"/>
            </a:lvl1pPr>
            <a:lvl2pPr>
              <a:defRPr sz="12500"/>
            </a:lvl2pPr>
            <a:lvl3pPr>
              <a:defRPr sz="10500"/>
            </a:lvl3pPr>
            <a:lvl4pPr>
              <a:defRPr sz="9500"/>
            </a:lvl4pPr>
            <a:lvl5pPr>
              <a:defRPr sz="9500"/>
            </a:lvl5pPr>
            <a:lvl6pPr>
              <a:defRPr sz="9500"/>
            </a:lvl6pPr>
            <a:lvl7pPr>
              <a:defRPr sz="9500"/>
            </a:lvl7pPr>
            <a:lvl8pPr>
              <a:defRPr sz="9500"/>
            </a:lvl8pPr>
            <a:lvl9pPr>
              <a:defRPr sz="9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6116D-527E-C841-9BCE-9A3B062F442A}" type="datetimeFigureOut">
              <a:rPr lang="en-US" smtClean="0"/>
              <a:t>3/29/19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5387287" y="40680651"/>
            <a:ext cx="11521439" cy="2336799"/>
          </a:xfrm>
          <a:prstGeom prst="rect">
            <a:avLst/>
          </a:prstGeom>
        </p:spPr>
        <p:txBody>
          <a:bodyPr lIns="176244" tIns="88122" rIns="176244" bIns="88122"/>
          <a:lstStyle/>
          <a:p>
            <a:fld id="{A5C60546-1A34-1342-B9DB-19794DA5E49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41376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468879" y="9824722"/>
            <a:ext cx="21817015" cy="4094477"/>
          </a:xfrm>
        </p:spPr>
        <p:txBody>
          <a:bodyPr anchor="b"/>
          <a:lstStyle>
            <a:lvl1pPr marL="0" indent="0">
              <a:buNone/>
              <a:defRPr sz="12500" b="1"/>
            </a:lvl1pPr>
            <a:lvl2pPr marL="2378948" indent="0">
              <a:buNone/>
              <a:defRPr sz="10500" b="1"/>
            </a:lvl2pPr>
            <a:lvl3pPr marL="4757896" indent="0">
              <a:buNone/>
              <a:defRPr sz="9500" b="1"/>
            </a:lvl3pPr>
            <a:lvl4pPr marL="7136842" indent="0">
              <a:buNone/>
              <a:defRPr sz="8200" b="1"/>
            </a:lvl4pPr>
            <a:lvl5pPr marL="9515790" indent="0">
              <a:buNone/>
              <a:defRPr sz="8200" b="1"/>
            </a:lvl5pPr>
            <a:lvl6pPr marL="11894734" indent="0">
              <a:buNone/>
              <a:defRPr sz="8200" b="1"/>
            </a:lvl6pPr>
            <a:lvl7pPr marL="14273686" indent="0">
              <a:buNone/>
              <a:defRPr sz="8200" b="1"/>
            </a:lvl7pPr>
            <a:lvl8pPr marL="16652632" indent="0">
              <a:buNone/>
              <a:defRPr sz="8200" b="1"/>
            </a:lvl8pPr>
            <a:lvl9pPr marL="19031576" indent="0">
              <a:buNone/>
              <a:defRPr sz="8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468879" y="13919199"/>
            <a:ext cx="21817015" cy="25288243"/>
          </a:xfrm>
        </p:spPr>
        <p:txBody>
          <a:bodyPr/>
          <a:lstStyle>
            <a:lvl1pPr>
              <a:defRPr sz="12500"/>
            </a:lvl1pPr>
            <a:lvl2pPr>
              <a:defRPr sz="10500"/>
            </a:lvl2pPr>
            <a:lvl3pPr>
              <a:defRPr sz="9500"/>
            </a:lvl3pPr>
            <a:lvl4pPr>
              <a:defRPr sz="8200"/>
            </a:lvl4pPr>
            <a:lvl5pPr>
              <a:defRPr sz="8200"/>
            </a:lvl5pPr>
            <a:lvl6pPr>
              <a:defRPr sz="8200"/>
            </a:lvl6pPr>
            <a:lvl7pPr>
              <a:defRPr sz="8200"/>
            </a:lvl7pPr>
            <a:lvl8pPr>
              <a:defRPr sz="8200"/>
            </a:lvl8pPr>
            <a:lvl9pPr>
              <a:defRPr sz="8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5083139" y="9824722"/>
            <a:ext cx="21825586" cy="4094477"/>
          </a:xfrm>
        </p:spPr>
        <p:txBody>
          <a:bodyPr anchor="b"/>
          <a:lstStyle>
            <a:lvl1pPr marL="0" indent="0">
              <a:buNone/>
              <a:defRPr sz="12500" b="1"/>
            </a:lvl1pPr>
            <a:lvl2pPr marL="2378948" indent="0">
              <a:buNone/>
              <a:defRPr sz="10500" b="1"/>
            </a:lvl2pPr>
            <a:lvl3pPr marL="4757896" indent="0">
              <a:buNone/>
              <a:defRPr sz="9500" b="1"/>
            </a:lvl3pPr>
            <a:lvl4pPr marL="7136842" indent="0">
              <a:buNone/>
              <a:defRPr sz="8200" b="1"/>
            </a:lvl4pPr>
            <a:lvl5pPr marL="9515790" indent="0">
              <a:buNone/>
              <a:defRPr sz="8200" b="1"/>
            </a:lvl5pPr>
            <a:lvl6pPr marL="11894734" indent="0">
              <a:buNone/>
              <a:defRPr sz="8200" b="1"/>
            </a:lvl6pPr>
            <a:lvl7pPr marL="14273686" indent="0">
              <a:buNone/>
              <a:defRPr sz="8200" b="1"/>
            </a:lvl7pPr>
            <a:lvl8pPr marL="16652632" indent="0">
              <a:buNone/>
              <a:defRPr sz="8200" b="1"/>
            </a:lvl8pPr>
            <a:lvl9pPr marL="19031576" indent="0">
              <a:buNone/>
              <a:defRPr sz="8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5083139" y="13919199"/>
            <a:ext cx="21825586" cy="25288243"/>
          </a:xfrm>
        </p:spPr>
        <p:txBody>
          <a:bodyPr/>
          <a:lstStyle>
            <a:lvl1pPr>
              <a:defRPr sz="12500"/>
            </a:lvl1pPr>
            <a:lvl2pPr>
              <a:defRPr sz="10500"/>
            </a:lvl2pPr>
            <a:lvl3pPr>
              <a:defRPr sz="9500"/>
            </a:lvl3pPr>
            <a:lvl4pPr>
              <a:defRPr sz="8200"/>
            </a:lvl4pPr>
            <a:lvl5pPr>
              <a:defRPr sz="8200"/>
            </a:lvl5pPr>
            <a:lvl6pPr>
              <a:defRPr sz="8200"/>
            </a:lvl6pPr>
            <a:lvl7pPr>
              <a:defRPr sz="8200"/>
            </a:lvl7pPr>
            <a:lvl8pPr>
              <a:defRPr sz="8200"/>
            </a:lvl8pPr>
            <a:lvl9pPr>
              <a:defRPr sz="8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6116D-527E-C841-9BCE-9A3B062F442A}" type="datetimeFigureOut">
              <a:rPr lang="en-US" smtClean="0"/>
              <a:t>3/29/19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35387287" y="40680651"/>
            <a:ext cx="11521439" cy="2336799"/>
          </a:xfrm>
          <a:prstGeom prst="rect">
            <a:avLst/>
          </a:prstGeom>
        </p:spPr>
        <p:txBody>
          <a:bodyPr lIns="176244" tIns="88122" rIns="176244" bIns="88122"/>
          <a:lstStyle/>
          <a:p>
            <a:fld id="{A5C60546-1A34-1342-B9DB-19794DA5E49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30724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6116D-527E-C841-9BCE-9A3B062F442A}" type="datetimeFigureOut">
              <a:rPr lang="en-US" smtClean="0"/>
              <a:t>3/29/19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35387287" y="40680651"/>
            <a:ext cx="11521439" cy="2336799"/>
          </a:xfrm>
          <a:prstGeom prst="rect">
            <a:avLst/>
          </a:prstGeom>
        </p:spPr>
        <p:txBody>
          <a:bodyPr lIns="176244" tIns="88122" rIns="176244" bIns="88122"/>
          <a:lstStyle/>
          <a:p>
            <a:fld id="{A5C60546-1A34-1342-B9DB-19794DA5E49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58421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6116D-527E-C841-9BCE-9A3B062F442A}" type="datetimeFigureOut">
              <a:rPr lang="en-US" smtClean="0"/>
              <a:t>3/29/19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35387287" y="40680651"/>
            <a:ext cx="11521439" cy="2336799"/>
          </a:xfrm>
          <a:prstGeom prst="rect">
            <a:avLst/>
          </a:prstGeom>
        </p:spPr>
        <p:txBody>
          <a:bodyPr lIns="176244" tIns="88122" rIns="176244" bIns="88122"/>
          <a:lstStyle/>
          <a:p>
            <a:fld id="{A5C60546-1A34-1342-B9DB-19794DA5E49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76643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68885" y="1747521"/>
            <a:ext cx="16244889" cy="7437120"/>
          </a:xfrm>
        </p:spPr>
        <p:txBody>
          <a:bodyPr anchor="b"/>
          <a:lstStyle>
            <a:lvl1pPr algn="l">
              <a:defRPr sz="105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305274" y="1747528"/>
            <a:ext cx="27603449" cy="37459925"/>
          </a:xfrm>
        </p:spPr>
        <p:txBody>
          <a:bodyPr/>
          <a:lstStyle>
            <a:lvl1pPr>
              <a:defRPr sz="16700"/>
            </a:lvl1pPr>
            <a:lvl2pPr>
              <a:defRPr sz="14400"/>
            </a:lvl2pPr>
            <a:lvl3pPr>
              <a:defRPr sz="12500"/>
            </a:lvl3pPr>
            <a:lvl4pPr>
              <a:defRPr sz="10500"/>
            </a:lvl4pPr>
            <a:lvl5pPr>
              <a:defRPr sz="10500"/>
            </a:lvl5pPr>
            <a:lvl6pPr>
              <a:defRPr sz="10500"/>
            </a:lvl6pPr>
            <a:lvl7pPr>
              <a:defRPr sz="10500"/>
            </a:lvl7pPr>
            <a:lvl8pPr>
              <a:defRPr sz="10500"/>
            </a:lvl8pPr>
            <a:lvl9pPr>
              <a:defRPr sz="10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468885" y="9184648"/>
            <a:ext cx="16244889" cy="30022805"/>
          </a:xfrm>
        </p:spPr>
        <p:txBody>
          <a:bodyPr/>
          <a:lstStyle>
            <a:lvl1pPr marL="0" indent="0">
              <a:buNone/>
              <a:defRPr sz="7200"/>
            </a:lvl1pPr>
            <a:lvl2pPr marL="2378948" indent="0">
              <a:buNone/>
              <a:defRPr sz="6200"/>
            </a:lvl2pPr>
            <a:lvl3pPr marL="4757896" indent="0">
              <a:buNone/>
              <a:defRPr sz="5200"/>
            </a:lvl3pPr>
            <a:lvl4pPr marL="7136842" indent="0">
              <a:buNone/>
              <a:defRPr sz="4600"/>
            </a:lvl4pPr>
            <a:lvl5pPr marL="9515790" indent="0">
              <a:buNone/>
              <a:defRPr sz="4600"/>
            </a:lvl5pPr>
            <a:lvl6pPr marL="11894734" indent="0">
              <a:buNone/>
              <a:defRPr sz="4600"/>
            </a:lvl6pPr>
            <a:lvl7pPr marL="14273686" indent="0">
              <a:buNone/>
              <a:defRPr sz="4600"/>
            </a:lvl7pPr>
            <a:lvl8pPr marL="16652632" indent="0">
              <a:buNone/>
              <a:defRPr sz="4600"/>
            </a:lvl8pPr>
            <a:lvl9pPr marL="19031576" indent="0">
              <a:buNone/>
              <a:defRPr sz="4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6116D-527E-C841-9BCE-9A3B062F442A}" type="datetimeFigureOut">
              <a:rPr lang="en-US" smtClean="0"/>
              <a:t>3/29/19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5387287" y="40680651"/>
            <a:ext cx="11521439" cy="2336799"/>
          </a:xfrm>
          <a:prstGeom prst="rect">
            <a:avLst/>
          </a:prstGeom>
        </p:spPr>
        <p:txBody>
          <a:bodyPr lIns="176244" tIns="88122" rIns="176244" bIns="88122"/>
          <a:lstStyle/>
          <a:p>
            <a:fld id="{A5C60546-1A34-1342-B9DB-19794DA5E49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15555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78360" y="30723847"/>
            <a:ext cx="29626561" cy="3627125"/>
          </a:xfrm>
        </p:spPr>
        <p:txBody>
          <a:bodyPr anchor="b"/>
          <a:lstStyle>
            <a:lvl1pPr algn="l">
              <a:defRPr sz="105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9678360" y="3921759"/>
            <a:ext cx="29626561" cy="26334720"/>
          </a:xfrm>
        </p:spPr>
        <p:txBody>
          <a:bodyPr/>
          <a:lstStyle>
            <a:lvl1pPr marL="0" indent="0">
              <a:buNone/>
              <a:defRPr sz="16700"/>
            </a:lvl1pPr>
            <a:lvl2pPr marL="2378948" indent="0">
              <a:buNone/>
              <a:defRPr sz="14400"/>
            </a:lvl2pPr>
            <a:lvl3pPr marL="4757896" indent="0">
              <a:buNone/>
              <a:defRPr sz="12500"/>
            </a:lvl3pPr>
            <a:lvl4pPr marL="7136842" indent="0">
              <a:buNone/>
              <a:defRPr sz="10500"/>
            </a:lvl4pPr>
            <a:lvl5pPr marL="9515790" indent="0">
              <a:buNone/>
              <a:defRPr sz="10500"/>
            </a:lvl5pPr>
            <a:lvl6pPr marL="11894734" indent="0">
              <a:buNone/>
              <a:defRPr sz="10500"/>
            </a:lvl6pPr>
            <a:lvl7pPr marL="14273686" indent="0">
              <a:buNone/>
              <a:defRPr sz="10500"/>
            </a:lvl7pPr>
            <a:lvl8pPr marL="16652632" indent="0">
              <a:buNone/>
              <a:defRPr sz="10500"/>
            </a:lvl8pPr>
            <a:lvl9pPr marL="19031576" indent="0">
              <a:buNone/>
              <a:defRPr sz="105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678360" y="34350972"/>
            <a:ext cx="29626561" cy="5151115"/>
          </a:xfrm>
        </p:spPr>
        <p:txBody>
          <a:bodyPr/>
          <a:lstStyle>
            <a:lvl1pPr marL="0" indent="0">
              <a:buNone/>
              <a:defRPr sz="7200"/>
            </a:lvl1pPr>
            <a:lvl2pPr marL="2378948" indent="0">
              <a:buNone/>
              <a:defRPr sz="6200"/>
            </a:lvl2pPr>
            <a:lvl3pPr marL="4757896" indent="0">
              <a:buNone/>
              <a:defRPr sz="5200"/>
            </a:lvl3pPr>
            <a:lvl4pPr marL="7136842" indent="0">
              <a:buNone/>
              <a:defRPr sz="4600"/>
            </a:lvl4pPr>
            <a:lvl5pPr marL="9515790" indent="0">
              <a:buNone/>
              <a:defRPr sz="4600"/>
            </a:lvl5pPr>
            <a:lvl6pPr marL="11894734" indent="0">
              <a:buNone/>
              <a:defRPr sz="4600"/>
            </a:lvl6pPr>
            <a:lvl7pPr marL="14273686" indent="0">
              <a:buNone/>
              <a:defRPr sz="4600"/>
            </a:lvl7pPr>
            <a:lvl8pPr marL="16652632" indent="0">
              <a:buNone/>
              <a:defRPr sz="4600"/>
            </a:lvl8pPr>
            <a:lvl9pPr marL="19031576" indent="0">
              <a:buNone/>
              <a:defRPr sz="4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6116D-527E-C841-9BCE-9A3B062F442A}" type="datetimeFigureOut">
              <a:rPr lang="en-US" smtClean="0"/>
              <a:t>3/29/19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5387287" y="40680651"/>
            <a:ext cx="11521439" cy="2336799"/>
          </a:xfrm>
          <a:prstGeom prst="rect">
            <a:avLst/>
          </a:prstGeom>
        </p:spPr>
        <p:txBody>
          <a:bodyPr lIns="176244" tIns="88122" rIns="176244" bIns="88122"/>
          <a:lstStyle/>
          <a:p>
            <a:fld id="{A5C60546-1A34-1342-B9DB-19794DA5E49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14991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468887" y="1757683"/>
            <a:ext cx="44439839" cy="7315200"/>
          </a:xfrm>
          <a:prstGeom prst="rect">
            <a:avLst/>
          </a:prstGeom>
        </p:spPr>
        <p:txBody>
          <a:bodyPr vert="horz" lIns="176244" tIns="88122" rIns="176244" bIns="88122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468887" y="10241293"/>
            <a:ext cx="44439839" cy="28966161"/>
          </a:xfrm>
          <a:prstGeom prst="rect">
            <a:avLst/>
          </a:prstGeom>
        </p:spPr>
        <p:txBody>
          <a:bodyPr vert="horz" lIns="176244" tIns="88122" rIns="176244" bIns="88122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468887" y="40680651"/>
            <a:ext cx="11521439" cy="2336799"/>
          </a:xfrm>
          <a:prstGeom prst="rect">
            <a:avLst/>
          </a:prstGeom>
        </p:spPr>
        <p:txBody>
          <a:bodyPr vert="horz" lIns="176244" tIns="88122" rIns="176244" bIns="88122" rtlCol="0" anchor="ctr"/>
          <a:lstStyle>
            <a:lvl1pPr algn="l">
              <a:defRPr sz="6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36116D-527E-C841-9BCE-9A3B062F442A}" type="datetimeFigureOut">
              <a:rPr lang="en-US" smtClean="0"/>
              <a:t>3/29/19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870682" y="40680651"/>
            <a:ext cx="15636239" cy="2336799"/>
          </a:xfrm>
          <a:prstGeom prst="rect">
            <a:avLst/>
          </a:prstGeom>
        </p:spPr>
        <p:txBody>
          <a:bodyPr vert="horz" lIns="176244" tIns="88122" rIns="176244" bIns="88122" rtlCol="0" anchor="ctr"/>
          <a:lstStyle>
            <a:lvl1pPr algn="ctr">
              <a:defRPr sz="6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43537" y="39722367"/>
            <a:ext cx="6893881" cy="2847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78715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4" r:id="rId3"/>
    <p:sldLayoutId id="2147483655" r:id="rId4"/>
    <p:sldLayoutId id="2147483656" r:id="rId5"/>
    <p:sldLayoutId id="2147483657" r:id="rId6"/>
    <p:sldLayoutId id="2147483658" r:id="rId7"/>
    <p:sldLayoutId id="2147483659" r:id="rId8"/>
  </p:sldLayoutIdLst>
  <p:txStyles>
    <p:titleStyle>
      <a:lvl1pPr algn="ctr" defTabSz="2378948" rtl="0" eaLnBrk="1" latinLnBrk="0" hangingPunct="1">
        <a:spcBef>
          <a:spcPct val="0"/>
        </a:spcBef>
        <a:buNone/>
        <a:defRPr sz="22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84209" indent="-1784209" algn="l" defTabSz="2378948" rtl="0" eaLnBrk="1" latinLnBrk="0" hangingPunct="1">
        <a:spcBef>
          <a:spcPct val="20000"/>
        </a:spcBef>
        <a:buFont typeface="Arial"/>
        <a:buChar char="•"/>
        <a:defRPr sz="16700" kern="1200">
          <a:solidFill>
            <a:schemeClr val="tx1"/>
          </a:solidFill>
          <a:latin typeface="+mn-lt"/>
          <a:ea typeface="+mn-ea"/>
          <a:cs typeface="+mn-cs"/>
        </a:defRPr>
      </a:lvl1pPr>
      <a:lvl2pPr marL="3865789" indent="-1486844" algn="l" defTabSz="2378948" rtl="0" eaLnBrk="1" latinLnBrk="0" hangingPunct="1">
        <a:spcBef>
          <a:spcPct val="20000"/>
        </a:spcBef>
        <a:buFont typeface="Arial"/>
        <a:buChar char="–"/>
        <a:defRPr sz="14400" kern="1200">
          <a:solidFill>
            <a:schemeClr val="tx1"/>
          </a:solidFill>
          <a:latin typeface="+mn-lt"/>
          <a:ea typeface="+mn-ea"/>
          <a:cs typeface="+mn-cs"/>
        </a:defRPr>
      </a:lvl2pPr>
      <a:lvl3pPr marL="5947365" indent="-1189475" algn="l" defTabSz="2378948" rtl="0" eaLnBrk="1" latinLnBrk="0" hangingPunct="1">
        <a:spcBef>
          <a:spcPct val="20000"/>
        </a:spcBef>
        <a:buFont typeface="Arial"/>
        <a:buChar char="•"/>
        <a:defRPr sz="12500" kern="1200">
          <a:solidFill>
            <a:schemeClr val="tx1"/>
          </a:solidFill>
          <a:latin typeface="+mn-lt"/>
          <a:ea typeface="+mn-ea"/>
          <a:cs typeface="+mn-cs"/>
        </a:defRPr>
      </a:lvl3pPr>
      <a:lvl4pPr marL="8326315" indent="-1189475" algn="l" defTabSz="2378948" rtl="0" eaLnBrk="1" latinLnBrk="0" hangingPunct="1">
        <a:spcBef>
          <a:spcPct val="20000"/>
        </a:spcBef>
        <a:buFont typeface="Arial"/>
        <a:buChar char="–"/>
        <a:defRPr sz="10500" kern="1200">
          <a:solidFill>
            <a:schemeClr val="tx1"/>
          </a:solidFill>
          <a:latin typeface="+mn-lt"/>
          <a:ea typeface="+mn-ea"/>
          <a:cs typeface="+mn-cs"/>
        </a:defRPr>
      </a:lvl4pPr>
      <a:lvl5pPr marL="10705263" indent="-1189475" algn="l" defTabSz="2378948" rtl="0" eaLnBrk="1" latinLnBrk="0" hangingPunct="1">
        <a:spcBef>
          <a:spcPct val="20000"/>
        </a:spcBef>
        <a:buFont typeface="Arial"/>
        <a:buChar char="»"/>
        <a:defRPr sz="10500" kern="1200">
          <a:solidFill>
            <a:schemeClr val="tx1"/>
          </a:solidFill>
          <a:latin typeface="+mn-lt"/>
          <a:ea typeface="+mn-ea"/>
          <a:cs typeface="+mn-cs"/>
        </a:defRPr>
      </a:lvl5pPr>
      <a:lvl6pPr marL="13084211" indent="-1189475" algn="l" defTabSz="2378948" rtl="0" eaLnBrk="1" latinLnBrk="0" hangingPunct="1">
        <a:spcBef>
          <a:spcPct val="20000"/>
        </a:spcBef>
        <a:buFont typeface="Arial"/>
        <a:buChar char="•"/>
        <a:defRPr sz="10500" kern="1200">
          <a:solidFill>
            <a:schemeClr val="tx1"/>
          </a:solidFill>
          <a:latin typeface="+mn-lt"/>
          <a:ea typeface="+mn-ea"/>
          <a:cs typeface="+mn-cs"/>
        </a:defRPr>
      </a:lvl6pPr>
      <a:lvl7pPr marL="15463155" indent="-1189475" algn="l" defTabSz="2378948" rtl="0" eaLnBrk="1" latinLnBrk="0" hangingPunct="1">
        <a:spcBef>
          <a:spcPct val="20000"/>
        </a:spcBef>
        <a:buFont typeface="Arial"/>
        <a:buChar char="•"/>
        <a:defRPr sz="10500" kern="1200">
          <a:solidFill>
            <a:schemeClr val="tx1"/>
          </a:solidFill>
          <a:latin typeface="+mn-lt"/>
          <a:ea typeface="+mn-ea"/>
          <a:cs typeface="+mn-cs"/>
        </a:defRPr>
      </a:lvl7pPr>
      <a:lvl8pPr marL="17842107" indent="-1189475" algn="l" defTabSz="2378948" rtl="0" eaLnBrk="1" latinLnBrk="0" hangingPunct="1">
        <a:spcBef>
          <a:spcPct val="20000"/>
        </a:spcBef>
        <a:buFont typeface="Arial"/>
        <a:buChar char="•"/>
        <a:defRPr sz="10500" kern="1200">
          <a:solidFill>
            <a:schemeClr val="tx1"/>
          </a:solidFill>
          <a:latin typeface="+mn-lt"/>
          <a:ea typeface="+mn-ea"/>
          <a:cs typeface="+mn-cs"/>
        </a:defRPr>
      </a:lvl8pPr>
      <a:lvl9pPr marL="20221052" indent="-1189475" algn="l" defTabSz="2378948" rtl="0" eaLnBrk="1" latinLnBrk="0" hangingPunct="1">
        <a:spcBef>
          <a:spcPct val="20000"/>
        </a:spcBef>
        <a:buFont typeface="Arial"/>
        <a:buChar char="•"/>
        <a:defRPr sz="10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378948" rtl="0" eaLnBrk="1" latinLnBrk="0" hangingPunct="1">
        <a:defRPr sz="9500" kern="1200">
          <a:solidFill>
            <a:schemeClr val="tx1"/>
          </a:solidFill>
          <a:latin typeface="+mn-lt"/>
          <a:ea typeface="+mn-ea"/>
          <a:cs typeface="+mn-cs"/>
        </a:defRPr>
      </a:lvl1pPr>
      <a:lvl2pPr marL="2378948" algn="l" defTabSz="2378948" rtl="0" eaLnBrk="1" latinLnBrk="0" hangingPunct="1">
        <a:defRPr sz="9500" kern="1200">
          <a:solidFill>
            <a:schemeClr val="tx1"/>
          </a:solidFill>
          <a:latin typeface="+mn-lt"/>
          <a:ea typeface="+mn-ea"/>
          <a:cs typeface="+mn-cs"/>
        </a:defRPr>
      </a:lvl2pPr>
      <a:lvl3pPr marL="4757896" algn="l" defTabSz="2378948" rtl="0" eaLnBrk="1" latinLnBrk="0" hangingPunct="1">
        <a:defRPr sz="9500" kern="1200">
          <a:solidFill>
            <a:schemeClr val="tx1"/>
          </a:solidFill>
          <a:latin typeface="+mn-lt"/>
          <a:ea typeface="+mn-ea"/>
          <a:cs typeface="+mn-cs"/>
        </a:defRPr>
      </a:lvl3pPr>
      <a:lvl4pPr marL="7136842" algn="l" defTabSz="2378948" rtl="0" eaLnBrk="1" latinLnBrk="0" hangingPunct="1">
        <a:defRPr sz="9500" kern="1200">
          <a:solidFill>
            <a:schemeClr val="tx1"/>
          </a:solidFill>
          <a:latin typeface="+mn-lt"/>
          <a:ea typeface="+mn-ea"/>
          <a:cs typeface="+mn-cs"/>
        </a:defRPr>
      </a:lvl4pPr>
      <a:lvl5pPr marL="9515790" algn="l" defTabSz="2378948" rtl="0" eaLnBrk="1" latinLnBrk="0" hangingPunct="1">
        <a:defRPr sz="9500" kern="1200">
          <a:solidFill>
            <a:schemeClr val="tx1"/>
          </a:solidFill>
          <a:latin typeface="+mn-lt"/>
          <a:ea typeface="+mn-ea"/>
          <a:cs typeface="+mn-cs"/>
        </a:defRPr>
      </a:lvl5pPr>
      <a:lvl6pPr marL="11894734" algn="l" defTabSz="2378948" rtl="0" eaLnBrk="1" latinLnBrk="0" hangingPunct="1">
        <a:defRPr sz="9500" kern="1200">
          <a:solidFill>
            <a:schemeClr val="tx1"/>
          </a:solidFill>
          <a:latin typeface="+mn-lt"/>
          <a:ea typeface="+mn-ea"/>
          <a:cs typeface="+mn-cs"/>
        </a:defRPr>
      </a:lvl6pPr>
      <a:lvl7pPr marL="14273686" algn="l" defTabSz="2378948" rtl="0" eaLnBrk="1" latinLnBrk="0" hangingPunct="1">
        <a:defRPr sz="9500" kern="1200">
          <a:solidFill>
            <a:schemeClr val="tx1"/>
          </a:solidFill>
          <a:latin typeface="+mn-lt"/>
          <a:ea typeface="+mn-ea"/>
          <a:cs typeface="+mn-cs"/>
        </a:defRPr>
      </a:lvl7pPr>
      <a:lvl8pPr marL="16652632" algn="l" defTabSz="2378948" rtl="0" eaLnBrk="1" latinLnBrk="0" hangingPunct="1">
        <a:defRPr sz="9500" kern="1200">
          <a:solidFill>
            <a:schemeClr val="tx1"/>
          </a:solidFill>
          <a:latin typeface="+mn-lt"/>
          <a:ea typeface="+mn-ea"/>
          <a:cs typeface="+mn-cs"/>
        </a:defRPr>
      </a:lvl8pPr>
      <a:lvl9pPr marL="19031576" algn="l" defTabSz="2378948" rtl="0" eaLnBrk="1" latinLnBrk="0" hangingPunct="1">
        <a:defRPr sz="9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7029879" y="37815036"/>
            <a:ext cx="12268351" cy="5480653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111026" tIns="55513" rIns="111026" bIns="55513"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689022"/>
            <a:ext cx="49377600" cy="7204365"/>
          </a:xfrm>
          <a:solidFill>
            <a:schemeClr val="bg1">
              <a:lumMod val="85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>
            <a:normAutofit/>
          </a:bodyPr>
          <a:lstStyle/>
          <a:p>
            <a:r>
              <a:rPr lang="en-US" sz="11700" b="1" dirty="0"/>
              <a:t>  </a:t>
            </a:r>
          </a:p>
        </p:txBody>
      </p:sp>
      <p:sp>
        <p:nvSpPr>
          <p:cNvPr id="29" name="Rectangle 28"/>
          <p:cNvSpPr/>
          <p:nvPr/>
        </p:nvSpPr>
        <p:spPr>
          <a:xfrm>
            <a:off x="191832" y="31469599"/>
            <a:ext cx="48979382" cy="1178338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11026" tIns="55513" rIns="111026" bIns="55513"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19" y="6134476"/>
            <a:ext cx="49405813" cy="1035440"/>
          </a:xfrm>
          <a:prstGeom prst="rect">
            <a:avLst/>
          </a:prstGeom>
          <a:noFill/>
        </p:spPr>
        <p:txBody>
          <a:bodyPr wrap="square" lIns="111026" tIns="55513" rIns="111026" bIns="55513" rtlCol="0">
            <a:spAutoFit/>
          </a:bodyPr>
          <a:lstStyle/>
          <a:p>
            <a:pPr algn="ctr"/>
            <a:r>
              <a:rPr lang="en-US" sz="6000" dirty="0">
                <a:solidFill>
                  <a:schemeClr val="tx1">
                    <a:lumMod val="75000"/>
                    <a:lumOff val="25000"/>
                  </a:schemeClr>
                </a:solidFill>
                <a:latin typeface="Goudy Old Style"/>
                <a:ea typeface="SimSun-ExtB"/>
                <a:cs typeface="Goudy Old Style"/>
              </a:rPr>
              <a:t>Courtney Bowman, OTS     Carolyn D’Olympio, OTS     Tracey Ellis, OTR/L MPH     Kathryn </a:t>
            </a:r>
            <a:r>
              <a:rPr lang="en-US" sz="6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Goudy Old Style"/>
                <a:ea typeface="SimSun-ExtB"/>
                <a:cs typeface="Goudy Old Style"/>
              </a:rPr>
              <a:t>Holloran</a:t>
            </a:r>
            <a:r>
              <a:rPr lang="en-US" sz="6000" dirty="0">
                <a:solidFill>
                  <a:schemeClr val="tx1">
                    <a:lumMod val="75000"/>
                    <a:lumOff val="25000"/>
                  </a:schemeClr>
                </a:solidFill>
                <a:latin typeface="Goudy Old Style"/>
                <a:ea typeface="SimSun-ExtB"/>
                <a:cs typeface="Goudy Old Style"/>
              </a:rPr>
              <a:t>, MA, BCBA     Amy B. </a:t>
            </a:r>
            <a:r>
              <a:rPr lang="en-US" sz="6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Goudy Old Style"/>
                <a:ea typeface="SimSun-ExtB"/>
                <a:cs typeface="Goudy Old Style"/>
              </a:rPr>
              <a:t>VanCamp</a:t>
            </a:r>
            <a:r>
              <a:rPr lang="en-US" sz="6000" dirty="0">
                <a:solidFill>
                  <a:schemeClr val="tx1">
                    <a:lumMod val="75000"/>
                    <a:lumOff val="25000"/>
                  </a:schemeClr>
                </a:solidFill>
                <a:latin typeface="Goudy Old Style"/>
                <a:ea typeface="SimSun-ExtB"/>
                <a:cs typeface="Goudy Old Style"/>
              </a:rPr>
              <a:t>, OTD,  OTR/L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8049" y="1635659"/>
            <a:ext cx="49449897" cy="3497652"/>
          </a:xfrm>
          <a:prstGeom prst="rect">
            <a:avLst/>
          </a:prstGeom>
          <a:noFill/>
        </p:spPr>
        <p:txBody>
          <a:bodyPr wrap="square" lIns="111026" tIns="55513" rIns="111026" bIns="55513" rtlCol="0">
            <a:spAutoFit/>
          </a:bodyPr>
          <a:lstStyle/>
          <a:p>
            <a:pPr algn="ctr"/>
            <a:r>
              <a:rPr lang="en-US" sz="11000" b="1" dirty="0">
                <a:latin typeface="Book Antiqua"/>
                <a:cs typeface="Book Antiqua"/>
              </a:rPr>
              <a:t>Perceptions of Telehealth in Occupational Therapy through </a:t>
            </a:r>
            <a:br>
              <a:rPr lang="en-US" sz="11000" b="1" dirty="0">
                <a:latin typeface="Book Antiqua"/>
                <a:cs typeface="Book Antiqua"/>
              </a:rPr>
            </a:br>
            <a:r>
              <a:rPr lang="en-US" sz="11000" b="1" dirty="0">
                <a:latin typeface="Book Antiqua"/>
                <a:cs typeface="Book Antiqua"/>
              </a:rPr>
              <a:t>Level I Fieldwork </a:t>
            </a:r>
            <a:endParaRPr lang="en-US" sz="11000" dirty="0"/>
          </a:p>
        </p:txBody>
      </p:sp>
      <p:sp>
        <p:nvSpPr>
          <p:cNvPr id="9" name="TextBox 8"/>
          <p:cNvSpPr txBox="1"/>
          <p:nvPr/>
        </p:nvSpPr>
        <p:spPr>
          <a:xfrm>
            <a:off x="13224058" y="39009252"/>
            <a:ext cx="10515265" cy="1420161"/>
          </a:xfrm>
          <a:prstGeom prst="rect">
            <a:avLst/>
          </a:prstGeom>
          <a:noFill/>
        </p:spPr>
        <p:txBody>
          <a:bodyPr wrap="square" lIns="111026" tIns="55513" rIns="111026" bIns="55513" rtlCol="0">
            <a:spAutoFit/>
          </a:bodyPr>
          <a:lstStyle/>
          <a:p>
            <a:r>
              <a:rPr lang="en-US" sz="8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CULTIVATION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3877584" y="33091500"/>
            <a:ext cx="12379122" cy="1420161"/>
          </a:xfrm>
          <a:prstGeom prst="rect">
            <a:avLst/>
          </a:prstGeom>
          <a:noFill/>
        </p:spPr>
        <p:txBody>
          <a:bodyPr wrap="square" lIns="111026" tIns="55513" rIns="111026" bIns="55513" rtlCol="0">
            <a:spAutoFit/>
          </a:bodyPr>
          <a:lstStyle/>
          <a:p>
            <a:r>
              <a:rPr lang="en-US" sz="8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CREATIVITY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1665911" y="34483346"/>
            <a:ext cx="17214440" cy="1420161"/>
          </a:xfrm>
          <a:prstGeom prst="rect">
            <a:avLst/>
          </a:prstGeom>
          <a:noFill/>
        </p:spPr>
        <p:txBody>
          <a:bodyPr wrap="square" lIns="111026" tIns="55513" rIns="111026" bIns="55513" rtlCol="0">
            <a:spAutoFit/>
          </a:bodyPr>
          <a:lstStyle/>
          <a:p>
            <a:r>
              <a:rPr lang="en-US" sz="8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Book Antiqua"/>
                <a:cs typeface="Book Antiqua"/>
              </a:rPr>
              <a:t>CONNECTION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2074555" y="38077555"/>
            <a:ext cx="13410018" cy="1050829"/>
          </a:xfrm>
          <a:prstGeom prst="rect">
            <a:avLst/>
          </a:prstGeom>
          <a:noFill/>
        </p:spPr>
        <p:txBody>
          <a:bodyPr wrap="square" lIns="111026" tIns="55513" rIns="111026" bIns="55513" rtlCol="0">
            <a:spAutoFit/>
          </a:bodyPr>
          <a:lstStyle/>
          <a:p>
            <a:r>
              <a:rPr lang="en-US" sz="61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Big Caslon"/>
              </a:rPr>
              <a:t>synchronous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3913659" y="40336716"/>
            <a:ext cx="9996324" cy="1235495"/>
          </a:xfrm>
          <a:prstGeom prst="rect">
            <a:avLst/>
          </a:prstGeom>
          <a:noFill/>
        </p:spPr>
        <p:txBody>
          <a:bodyPr wrap="square" lIns="111026" tIns="55513" rIns="111026" bIns="55513" rtlCol="0">
            <a:spAutoFit/>
          </a:bodyPr>
          <a:lstStyle/>
          <a:p>
            <a:r>
              <a:rPr lang="en-US" sz="73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Book Antiqua"/>
              </a:rPr>
              <a:t>asynchronous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2557320" y="39504702"/>
            <a:ext cx="11974260" cy="1143162"/>
          </a:xfrm>
          <a:prstGeom prst="rect">
            <a:avLst/>
          </a:prstGeom>
          <a:noFill/>
        </p:spPr>
        <p:txBody>
          <a:bodyPr wrap="square" lIns="111026" tIns="55513" rIns="111026" bIns="55513" rtlCol="0">
            <a:spAutoFit/>
          </a:bodyPr>
          <a:lstStyle/>
          <a:p>
            <a:r>
              <a:rPr lang="en-US" sz="6700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etiquette</a:t>
            </a:r>
          </a:p>
        </p:txBody>
      </p:sp>
      <p:sp>
        <p:nvSpPr>
          <p:cNvPr id="16" name="TextBox 15"/>
          <p:cNvSpPr txBox="1"/>
          <p:nvPr/>
        </p:nvSpPr>
        <p:spPr>
          <a:xfrm rot="5400000">
            <a:off x="17913753" y="40868967"/>
            <a:ext cx="6419325" cy="1050829"/>
          </a:xfrm>
          <a:prstGeom prst="rect">
            <a:avLst/>
          </a:prstGeom>
          <a:noFill/>
        </p:spPr>
        <p:txBody>
          <a:bodyPr wrap="square" lIns="111026" tIns="55513" rIns="111026" bIns="55513" rtlCol="0">
            <a:spAutoFit/>
          </a:bodyPr>
          <a:lstStyle/>
          <a:p>
            <a:r>
              <a:rPr lang="en-US" sz="61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modalities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6852474" y="35120652"/>
            <a:ext cx="12854571" cy="1235495"/>
          </a:xfrm>
          <a:prstGeom prst="rect">
            <a:avLst/>
          </a:prstGeom>
          <a:noFill/>
        </p:spPr>
        <p:txBody>
          <a:bodyPr wrap="square" lIns="111026" tIns="55513" rIns="111026" bIns="55513" rtlCol="0">
            <a:spAutoFit/>
          </a:bodyPr>
          <a:lstStyle/>
          <a:p>
            <a:r>
              <a:rPr lang="en-US" sz="7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variety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3737166" y="35777648"/>
            <a:ext cx="6374849" cy="1420161"/>
          </a:xfrm>
          <a:prstGeom prst="rect">
            <a:avLst/>
          </a:prstGeom>
          <a:noFill/>
        </p:spPr>
        <p:txBody>
          <a:bodyPr wrap="square" lIns="111026" tIns="55513" rIns="111026" bIns="55513" rtlCol="0">
            <a:spAutoFit/>
          </a:bodyPr>
          <a:lstStyle/>
          <a:p>
            <a:r>
              <a:rPr lang="en-US" sz="8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technology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20157597" y="35271009"/>
            <a:ext cx="6746429" cy="1420161"/>
          </a:xfrm>
          <a:prstGeom prst="rect">
            <a:avLst/>
          </a:prstGeom>
          <a:noFill/>
        </p:spPr>
        <p:txBody>
          <a:bodyPr wrap="square" lIns="111026" tIns="55513" rIns="111026" bIns="55513" rtlCol="0">
            <a:spAutoFit/>
          </a:bodyPr>
          <a:lstStyle/>
          <a:p>
            <a:r>
              <a:rPr lang="en-US" sz="8500" dirty="0">
                <a:solidFill>
                  <a:schemeClr val="tx1">
                    <a:lumMod val="75000"/>
                    <a:lumOff val="25000"/>
                  </a:schemeClr>
                </a:solidFill>
                <a:latin typeface="Book Antiqua"/>
                <a:cs typeface="Book Antiqua"/>
              </a:rPr>
              <a:t>international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241671" y="36936237"/>
            <a:ext cx="7440328" cy="1235495"/>
          </a:xfrm>
          <a:prstGeom prst="rect">
            <a:avLst/>
          </a:prstGeom>
          <a:noFill/>
        </p:spPr>
        <p:txBody>
          <a:bodyPr wrap="square" lIns="111026" tIns="55513" rIns="111026" bIns="55513" rtlCol="0">
            <a:spAutoFit/>
          </a:bodyPr>
          <a:lstStyle/>
          <a:p>
            <a:r>
              <a:rPr lang="en-US" sz="73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Book Antiqua"/>
                <a:cs typeface="Book Antiqua"/>
              </a:rPr>
              <a:t>communication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28080209" y="36371204"/>
            <a:ext cx="12854571" cy="1235495"/>
          </a:xfrm>
          <a:prstGeom prst="rect">
            <a:avLst/>
          </a:prstGeom>
          <a:noFill/>
        </p:spPr>
        <p:txBody>
          <a:bodyPr wrap="square" lIns="111026" tIns="55513" rIns="111026" bIns="55513" rtlCol="0">
            <a:spAutoFit/>
          </a:bodyPr>
          <a:lstStyle/>
          <a:p>
            <a:r>
              <a:rPr lang="en-US" sz="73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Book Antiqua"/>
                <a:cs typeface="Book Antiqua"/>
              </a:rPr>
              <a:t>rapport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8239336" y="32163051"/>
            <a:ext cx="6121674" cy="1050829"/>
          </a:xfrm>
          <a:prstGeom prst="rect">
            <a:avLst/>
          </a:prstGeom>
          <a:noFill/>
        </p:spPr>
        <p:txBody>
          <a:bodyPr wrap="square" lIns="111026" tIns="55513" rIns="111026" bIns="55513" rtlCol="0">
            <a:spAutoFit/>
          </a:bodyPr>
          <a:lstStyle/>
          <a:p>
            <a:r>
              <a:rPr lang="en-US" sz="6100" dirty="0">
                <a:solidFill>
                  <a:schemeClr val="tx1">
                    <a:lumMod val="75000"/>
                    <a:lumOff val="25000"/>
                  </a:schemeClr>
                </a:solidFill>
                <a:latin typeface="Big Caslon"/>
                <a:cs typeface="Big Caslon"/>
              </a:rPr>
              <a:t>evolving</a:t>
            </a:r>
          </a:p>
        </p:txBody>
      </p:sp>
      <p:sp>
        <p:nvSpPr>
          <p:cNvPr id="24" name="TextBox 23"/>
          <p:cNvSpPr txBox="1"/>
          <p:nvPr/>
        </p:nvSpPr>
        <p:spPr>
          <a:xfrm rot="5400000">
            <a:off x="23695146" y="39754906"/>
            <a:ext cx="7496861" cy="1143162"/>
          </a:xfrm>
          <a:prstGeom prst="rect">
            <a:avLst/>
          </a:prstGeom>
          <a:noFill/>
        </p:spPr>
        <p:txBody>
          <a:bodyPr wrap="square" lIns="111026" tIns="55513" rIns="111026" bIns="55513" rtlCol="0">
            <a:spAutoFit/>
          </a:bodyPr>
          <a:lstStyle/>
          <a:p>
            <a:r>
              <a:rPr lang="en-US" sz="6700" dirty="0">
                <a:latin typeface="Book Antiqua"/>
                <a:cs typeface="Book Antiqua"/>
              </a:rPr>
              <a:t>flexibility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20142659" y="33931458"/>
            <a:ext cx="6438322" cy="1450938"/>
          </a:xfrm>
          <a:prstGeom prst="rect">
            <a:avLst/>
          </a:prstGeom>
          <a:noFill/>
        </p:spPr>
        <p:txBody>
          <a:bodyPr wrap="square" lIns="111026" tIns="55513" rIns="111026" bIns="55513" rtlCol="0">
            <a:spAutoFit/>
          </a:bodyPr>
          <a:lstStyle/>
          <a:p>
            <a:r>
              <a:rPr lang="en-US" sz="87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Big Caslon"/>
              </a:rPr>
              <a:t>CULTURE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16989376" y="37531381"/>
            <a:ext cx="5553083" cy="1327828"/>
          </a:xfrm>
          <a:prstGeom prst="rect">
            <a:avLst/>
          </a:prstGeom>
          <a:noFill/>
        </p:spPr>
        <p:txBody>
          <a:bodyPr wrap="square" lIns="111026" tIns="55513" rIns="111026" bIns="55513" rtlCol="0">
            <a:spAutoFit/>
          </a:bodyPr>
          <a:lstStyle/>
          <a:p>
            <a:r>
              <a:rPr lang="en-US" sz="7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ethics</a:t>
            </a:r>
          </a:p>
        </p:txBody>
      </p:sp>
      <p:sp>
        <p:nvSpPr>
          <p:cNvPr id="28" name="TextBox 27"/>
          <p:cNvSpPr txBox="1"/>
          <p:nvPr/>
        </p:nvSpPr>
        <p:spPr>
          <a:xfrm rot="16200000">
            <a:off x="15299174" y="33577137"/>
            <a:ext cx="13205439" cy="1050829"/>
          </a:xfrm>
          <a:prstGeom prst="rect">
            <a:avLst/>
          </a:prstGeom>
          <a:noFill/>
        </p:spPr>
        <p:txBody>
          <a:bodyPr wrap="square" lIns="111026" tIns="55513" rIns="111026" bIns="55513" rtlCol="0">
            <a:spAutoFit/>
          </a:bodyPr>
          <a:lstStyle/>
          <a:p>
            <a:r>
              <a:rPr lang="en-US" sz="61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HIPAA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28016336" y="37567501"/>
            <a:ext cx="7879085" cy="1143162"/>
          </a:xfrm>
          <a:prstGeom prst="rect">
            <a:avLst/>
          </a:prstGeom>
          <a:noFill/>
        </p:spPr>
        <p:txBody>
          <a:bodyPr wrap="square" lIns="111026" tIns="55513" rIns="111026" bIns="55513" rtlCol="0">
            <a:spAutoFit/>
          </a:bodyPr>
          <a:lstStyle/>
          <a:p>
            <a:r>
              <a:rPr lang="en-US" sz="5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problem</a:t>
            </a:r>
            <a:r>
              <a:rPr lang="en-US" sz="67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5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solving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19725885" y="36391302"/>
            <a:ext cx="7313673" cy="1650993"/>
          </a:xfrm>
          <a:prstGeom prst="rect">
            <a:avLst/>
          </a:prstGeom>
          <a:noFill/>
        </p:spPr>
        <p:txBody>
          <a:bodyPr wrap="square" lIns="111026" tIns="55513" rIns="111026" bIns="55513" rtlCol="0">
            <a:spAutoFit/>
          </a:bodyPr>
          <a:lstStyle/>
          <a:p>
            <a:r>
              <a:rPr lang="en-US" sz="10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professional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28016605" y="38981000"/>
            <a:ext cx="4797521" cy="866163"/>
          </a:xfrm>
          <a:prstGeom prst="rect">
            <a:avLst/>
          </a:prstGeom>
          <a:noFill/>
        </p:spPr>
        <p:txBody>
          <a:bodyPr wrap="square" lIns="111026" tIns="55513" rIns="111026" bIns="55513" rtlCol="0">
            <a:spAutoFit/>
          </a:bodyPr>
          <a:lstStyle/>
          <a:p>
            <a:r>
              <a:rPr lang="en-US" sz="49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Big Caslon"/>
                <a:cs typeface="Big Caslon"/>
              </a:rPr>
              <a:t>EMR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25660204" y="33554165"/>
            <a:ext cx="19400874" cy="1604827"/>
          </a:xfrm>
          <a:prstGeom prst="rect">
            <a:avLst/>
          </a:prstGeom>
          <a:noFill/>
        </p:spPr>
        <p:txBody>
          <a:bodyPr wrap="square" lIns="111026" tIns="55513" rIns="111026" bIns="55513" rtlCol="0">
            <a:spAutoFit/>
          </a:bodyPr>
          <a:lstStyle/>
          <a:p>
            <a:r>
              <a:rPr lang="en-US" sz="8500" dirty="0">
                <a:solidFill>
                  <a:schemeClr val="tx1">
                    <a:lumMod val="75000"/>
                    <a:lumOff val="25000"/>
                  </a:schemeClr>
                </a:solidFill>
                <a:latin typeface="Engravers MT"/>
                <a:cs typeface="Engravers MT"/>
              </a:rPr>
              <a:t>time</a:t>
            </a:r>
            <a:r>
              <a:rPr lang="en-US" sz="97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8500" dirty="0">
                <a:solidFill>
                  <a:schemeClr val="tx1">
                    <a:lumMod val="75000"/>
                    <a:lumOff val="25000"/>
                  </a:schemeClr>
                </a:solidFill>
                <a:latin typeface="Big Caslon"/>
                <a:cs typeface="Big Caslon"/>
              </a:rPr>
              <a:t>zones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22374144" y="37951264"/>
            <a:ext cx="5235690" cy="1543271"/>
          </a:xfrm>
          <a:prstGeom prst="rect">
            <a:avLst/>
          </a:prstGeom>
          <a:noFill/>
        </p:spPr>
        <p:txBody>
          <a:bodyPr wrap="square" lIns="111026" tIns="55513" rIns="111026" bIns="55513" rtlCol="0">
            <a:spAutoFit/>
          </a:bodyPr>
          <a:lstStyle/>
          <a:p>
            <a:r>
              <a:rPr lang="en-US" sz="93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therapy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21238993" y="32768997"/>
            <a:ext cx="4859926" cy="1235495"/>
          </a:xfrm>
          <a:prstGeom prst="rect">
            <a:avLst/>
          </a:prstGeom>
          <a:noFill/>
        </p:spPr>
        <p:txBody>
          <a:bodyPr wrap="square" lIns="111026" tIns="55513" rIns="111026" bIns="55513" rtlCol="0">
            <a:spAutoFit/>
          </a:bodyPr>
          <a:lstStyle/>
          <a:p>
            <a:r>
              <a:rPr lang="en-US" sz="7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learning</a:t>
            </a:r>
          </a:p>
        </p:txBody>
      </p:sp>
      <p:sp>
        <p:nvSpPr>
          <p:cNvPr id="43" name="Rectangle 42"/>
          <p:cNvSpPr/>
          <p:nvPr/>
        </p:nvSpPr>
        <p:spPr>
          <a:xfrm>
            <a:off x="-122325" y="15499507"/>
            <a:ext cx="17676369" cy="1399321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11026" tIns="55513" rIns="111026" bIns="55513" rtlCol="0" anchor="ctr"/>
          <a:lstStyle/>
          <a:p>
            <a:pPr algn="ctr"/>
            <a:endParaRPr lang="en-US"/>
          </a:p>
        </p:txBody>
      </p:sp>
      <p:sp>
        <p:nvSpPr>
          <p:cNvPr id="45" name="TextBox 44"/>
          <p:cNvSpPr txBox="1"/>
          <p:nvPr/>
        </p:nvSpPr>
        <p:spPr>
          <a:xfrm>
            <a:off x="6448716" y="15572672"/>
            <a:ext cx="5065212" cy="1189328"/>
          </a:xfrm>
          <a:prstGeom prst="rect">
            <a:avLst/>
          </a:prstGeom>
          <a:noFill/>
        </p:spPr>
        <p:txBody>
          <a:bodyPr wrap="square" lIns="111026" tIns="55513" rIns="111026" bIns="55513" rtlCol="0">
            <a:spAutoFit/>
          </a:bodyPr>
          <a:lstStyle/>
          <a:p>
            <a:r>
              <a:rPr lang="en-US" sz="7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"/>
                <a:cs typeface="Century"/>
              </a:rPr>
              <a:t>BEFORE</a:t>
            </a:r>
          </a:p>
        </p:txBody>
      </p:sp>
      <p:sp>
        <p:nvSpPr>
          <p:cNvPr id="47" name="Rectangle 46"/>
          <p:cNvSpPr/>
          <p:nvPr/>
        </p:nvSpPr>
        <p:spPr>
          <a:xfrm>
            <a:off x="30660123" y="15500672"/>
            <a:ext cx="18807823" cy="1399323"/>
          </a:xfrm>
          <a:prstGeom prst="rect">
            <a:avLst/>
          </a:prstGeom>
          <a:solidFill>
            <a:srgbClr val="BFBFBF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11026" tIns="55513" rIns="111026" bIns="55513" rtlCol="0" anchor="ctr"/>
          <a:lstStyle/>
          <a:p>
            <a:pPr algn="ctr"/>
            <a:endParaRPr lang="en-US"/>
          </a:p>
        </p:txBody>
      </p:sp>
      <p:sp>
        <p:nvSpPr>
          <p:cNvPr id="48" name="TextBox 47"/>
          <p:cNvSpPr txBox="1"/>
          <p:nvPr/>
        </p:nvSpPr>
        <p:spPr>
          <a:xfrm>
            <a:off x="38155675" y="15624559"/>
            <a:ext cx="7911122" cy="1189328"/>
          </a:xfrm>
          <a:prstGeom prst="rect">
            <a:avLst/>
          </a:prstGeom>
          <a:noFill/>
        </p:spPr>
        <p:txBody>
          <a:bodyPr wrap="square" lIns="111026" tIns="55513" rIns="111026" bIns="55513" rtlCol="0">
            <a:spAutoFit/>
          </a:bodyPr>
          <a:lstStyle/>
          <a:p>
            <a:r>
              <a:rPr lang="en-US" sz="7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"/>
                <a:cs typeface="Century"/>
              </a:rPr>
              <a:t>AFTER</a:t>
            </a:r>
          </a:p>
        </p:txBody>
      </p:sp>
      <p:sp>
        <p:nvSpPr>
          <p:cNvPr id="56" name="Rectangle 55"/>
          <p:cNvSpPr/>
          <p:nvPr/>
        </p:nvSpPr>
        <p:spPr>
          <a:xfrm>
            <a:off x="17460086" y="15619950"/>
            <a:ext cx="13233916" cy="15090671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11026" tIns="55513" rIns="111026" bIns="55513" rtlCol="0" anchor="ctr"/>
          <a:lstStyle/>
          <a:p>
            <a:pPr algn="ctr"/>
            <a:endParaRPr lang="en-US"/>
          </a:p>
        </p:txBody>
      </p:sp>
      <p:sp>
        <p:nvSpPr>
          <p:cNvPr id="59" name="TextBox 58"/>
          <p:cNvSpPr txBox="1"/>
          <p:nvPr/>
        </p:nvSpPr>
        <p:spPr>
          <a:xfrm>
            <a:off x="16131100" y="17784953"/>
            <a:ext cx="16368274" cy="1420161"/>
          </a:xfrm>
          <a:prstGeom prst="rect">
            <a:avLst/>
          </a:prstGeom>
          <a:noFill/>
        </p:spPr>
        <p:txBody>
          <a:bodyPr wrap="square" lIns="111026" tIns="55513" rIns="111026" bIns="55513" rtlCol="0">
            <a:spAutoFit/>
          </a:bodyPr>
          <a:lstStyle/>
          <a:p>
            <a:pPr algn="ctr"/>
            <a:r>
              <a:rPr lang="en-US" sz="8500" dirty="0">
                <a:solidFill>
                  <a:srgbClr val="215968"/>
                </a:solidFill>
                <a:latin typeface="Century"/>
                <a:cs typeface="Century"/>
              </a:rPr>
              <a:t>How </a:t>
            </a:r>
            <a:r>
              <a:rPr lang="en-US" sz="8500" b="1" u="sng" dirty="0">
                <a:solidFill>
                  <a:srgbClr val="215968"/>
                </a:solidFill>
                <a:latin typeface="Century"/>
                <a:cs typeface="Century"/>
              </a:rPr>
              <a:t>nervous</a:t>
            </a:r>
            <a:r>
              <a:rPr lang="en-US" sz="8500" b="1" dirty="0">
                <a:solidFill>
                  <a:srgbClr val="215968"/>
                </a:solidFill>
                <a:latin typeface="Century"/>
                <a:cs typeface="Century"/>
              </a:rPr>
              <a:t> </a:t>
            </a:r>
            <a:r>
              <a:rPr lang="en-US" sz="8500" dirty="0">
                <a:solidFill>
                  <a:srgbClr val="215968"/>
                </a:solidFill>
                <a:latin typeface="Century"/>
                <a:cs typeface="Century"/>
              </a:rPr>
              <a:t>we were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5905191" y="24639119"/>
            <a:ext cx="16450471" cy="1420161"/>
          </a:xfrm>
          <a:prstGeom prst="rect">
            <a:avLst/>
          </a:prstGeom>
          <a:noFill/>
        </p:spPr>
        <p:txBody>
          <a:bodyPr wrap="square" lIns="111026" tIns="55513" rIns="111026" bIns="55513" rtlCol="0">
            <a:spAutoFit/>
          </a:bodyPr>
          <a:lstStyle/>
          <a:p>
            <a:pPr algn="ctr"/>
            <a:r>
              <a:rPr lang="en-US" sz="8500" dirty="0">
                <a:solidFill>
                  <a:srgbClr val="215968"/>
                </a:solidFill>
                <a:latin typeface="Century"/>
                <a:cs typeface="Century"/>
              </a:rPr>
              <a:t>How much we </a:t>
            </a:r>
            <a:r>
              <a:rPr lang="en-US" sz="8500" b="1" u="sng" dirty="0">
                <a:solidFill>
                  <a:srgbClr val="215968"/>
                </a:solidFill>
                <a:latin typeface="Century"/>
                <a:cs typeface="Century"/>
              </a:rPr>
              <a:t>learned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17019571" y="21239681"/>
            <a:ext cx="14445206" cy="1420161"/>
          </a:xfrm>
          <a:prstGeom prst="rect">
            <a:avLst/>
          </a:prstGeom>
          <a:noFill/>
        </p:spPr>
        <p:txBody>
          <a:bodyPr wrap="square" lIns="111026" tIns="55513" rIns="111026" bIns="55513" rtlCol="0">
            <a:spAutoFit/>
          </a:bodyPr>
          <a:lstStyle/>
          <a:p>
            <a:pPr algn="ctr"/>
            <a:r>
              <a:rPr lang="en-US" sz="8500" dirty="0">
                <a:solidFill>
                  <a:srgbClr val="215968"/>
                </a:solidFill>
                <a:latin typeface="Century"/>
                <a:cs typeface="Century"/>
              </a:rPr>
              <a:t>How </a:t>
            </a:r>
            <a:r>
              <a:rPr lang="en-US" sz="8500" b="1" u="sng" dirty="0">
                <a:solidFill>
                  <a:srgbClr val="215968"/>
                </a:solidFill>
                <a:latin typeface="Century"/>
                <a:cs typeface="Century"/>
              </a:rPr>
              <a:t>prepared</a:t>
            </a:r>
            <a:r>
              <a:rPr lang="en-US" sz="8500" dirty="0">
                <a:solidFill>
                  <a:srgbClr val="215968"/>
                </a:solidFill>
                <a:latin typeface="Century"/>
                <a:cs typeface="Century"/>
              </a:rPr>
              <a:t> we felt</a:t>
            </a:r>
          </a:p>
        </p:txBody>
      </p:sp>
      <p:sp>
        <p:nvSpPr>
          <p:cNvPr id="62" name="TextBox 61"/>
          <p:cNvSpPr txBox="1"/>
          <p:nvPr/>
        </p:nvSpPr>
        <p:spPr>
          <a:xfrm>
            <a:off x="17967021" y="27476149"/>
            <a:ext cx="12226670" cy="2728211"/>
          </a:xfrm>
          <a:prstGeom prst="rect">
            <a:avLst/>
          </a:prstGeom>
          <a:noFill/>
        </p:spPr>
        <p:txBody>
          <a:bodyPr wrap="square" lIns="111026" tIns="55513" rIns="111026" bIns="55513" rtlCol="0">
            <a:spAutoFit/>
          </a:bodyPr>
          <a:lstStyle/>
          <a:p>
            <a:pPr algn="ctr"/>
            <a:r>
              <a:rPr lang="en-US" sz="8500" dirty="0">
                <a:solidFill>
                  <a:srgbClr val="215968"/>
                </a:solidFill>
                <a:latin typeface="Century"/>
                <a:cs typeface="Century"/>
              </a:rPr>
              <a:t>Professional OT via telehealth </a:t>
            </a:r>
          </a:p>
        </p:txBody>
      </p:sp>
      <p:sp>
        <p:nvSpPr>
          <p:cNvPr id="64" name="Rectangle 63"/>
          <p:cNvSpPr/>
          <p:nvPr/>
        </p:nvSpPr>
        <p:spPr>
          <a:xfrm flipV="1">
            <a:off x="1902006" y="20168351"/>
            <a:ext cx="47475594" cy="60959"/>
          </a:xfrm>
          <a:prstGeom prst="rect">
            <a:avLst/>
          </a:prstGeom>
          <a:solidFill>
            <a:srgbClr val="EEECE1"/>
          </a:solidFill>
          <a:ln>
            <a:solidFill>
              <a:srgbClr val="EEECE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11026" tIns="55513" rIns="111026" bIns="55513" rtlCol="0" anchor="ctr"/>
          <a:lstStyle/>
          <a:p>
            <a:pPr algn="ctr"/>
            <a:endParaRPr lang="en-US"/>
          </a:p>
        </p:txBody>
      </p:sp>
      <p:sp>
        <p:nvSpPr>
          <p:cNvPr id="68" name="Rectangle 67"/>
          <p:cNvSpPr/>
          <p:nvPr/>
        </p:nvSpPr>
        <p:spPr>
          <a:xfrm flipV="1">
            <a:off x="-47119" y="27179507"/>
            <a:ext cx="49377598" cy="60959"/>
          </a:xfrm>
          <a:prstGeom prst="rect">
            <a:avLst/>
          </a:prstGeom>
          <a:solidFill>
            <a:srgbClr val="EEECE1"/>
          </a:solidFill>
          <a:ln>
            <a:solidFill>
              <a:srgbClr val="EEECE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11026" tIns="55513" rIns="111026" bIns="55513" rtlCol="0" anchor="ctr"/>
          <a:lstStyle/>
          <a:p>
            <a:pPr algn="ctr"/>
            <a:endParaRPr lang="en-US"/>
          </a:p>
        </p:txBody>
      </p:sp>
      <p:sp>
        <p:nvSpPr>
          <p:cNvPr id="67" name="Rectangle 66"/>
          <p:cNvSpPr/>
          <p:nvPr/>
        </p:nvSpPr>
        <p:spPr>
          <a:xfrm flipV="1">
            <a:off x="1074816" y="23628479"/>
            <a:ext cx="48302784" cy="60959"/>
          </a:xfrm>
          <a:prstGeom prst="rect">
            <a:avLst/>
          </a:prstGeom>
          <a:solidFill>
            <a:srgbClr val="EEECE1"/>
          </a:solidFill>
          <a:ln>
            <a:solidFill>
              <a:srgbClr val="EEECE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11026" tIns="55513" rIns="111026" bIns="55513" rtlCol="0" anchor="ctr"/>
          <a:lstStyle/>
          <a:p>
            <a:pPr algn="ctr"/>
            <a:endParaRPr lang="en-US"/>
          </a:p>
        </p:txBody>
      </p:sp>
      <p:sp>
        <p:nvSpPr>
          <p:cNvPr id="65" name="Rectangle 64"/>
          <p:cNvSpPr/>
          <p:nvPr/>
        </p:nvSpPr>
        <p:spPr>
          <a:xfrm>
            <a:off x="-51974" y="16899995"/>
            <a:ext cx="17476707" cy="332931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11026" tIns="55513" rIns="111026" bIns="55513" rtlCol="0" anchor="ctr"/>
          <a:lstStyle/>
          <a:p>
            <a:pPr algn="ctr"/>
            <a:endParaRPr lang="en-US"/>
          </a:p>
        </p:txBody>
      </p:sp>
      <p:sp>
        <p:nvSpPr>
          <p:cNvPr id="66" name="Rectangle 65"/>
          <p:cNvSpPr/>
          <p:nvPr/>
        </p:nvSpPr>
        <p:spPr>
          <a:xfrm>
            <a:off x="30704773" y="17021636"/>
            <a:ext cx="18745710" cy="3207675"/>
          </a:xfrm>
          <a:prstGeom prst="rect">
            <a:avLst/>
          </a:prstGeom>
          <a:solidFill>
            <a:srgbClr val="D9D9D9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11026" tIns="55513" rIns="111026" bIns="55513" rtlCol="0" anchor="ctr"/>
          <a:lstStyle/>
          <a:p>
            <a:pPr algn="ctr"/>
            <a:r>
              <a:rPr lang="en-US" sz="61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"/>
                <a:cs typeface="Century"/>
              </a:rPr>
              <a:t>“Now I can navigate a telehealth database, send links for therapy sessions, and ensure electronic medical information is kept secure.”</a:t>
            </a:r>
          </a:p>
        </p:txBody>
      </p:sp>
      <p:sp>
        <p:nvSpPr>
          <p:cNvPr id="70" name="Rectangle 69"/>
          <p:cNvSpPr/>
          <p:nvPr/>
        </p:nvSpPr>
        <p:spPr>
          <a:xfrm>
            <a:off x="-51975" y="20407974"/>
            <a:ext cx="17512061" cy="3329316"/>
          </a:xfrm>
          <a:prstGeom prst="rect">
            <a:avLst/>
          </a:prstGeom>
          <a:solidFill>
            <a:srgbClr val="D9D9D9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11026" tIns="55513" rIns="111026" bIns="55513" rtlCol="0" anchor="ctr"/>
          <a:lstStyle/>
          <a:p>
            <a:pPr algn="ctr"/>
            <a:endParaRPr lang="en-US" sz="8500" dirty="0">
              <a:solidFill>
                <a:schemeClr val="tx1"/>
              </a:solidFill>
            </a:endParaRPr>
          </a:p>
        </p:txBody>
      </p:sp>
      <p:sp>
        <p:nvSpPr>
          <p:cNvPr id="71" name="Rectangle 70"/>
          <p:cNvSpPr/>
          <p:nvPr/>
        </p:nvSpPr>
        <p:spPr>
          <a:xfrm>
            <a:off x="30704773" y="20387816"/>
            <a:ext cx="18717478" cy="3282808"/>
          </a:xfrm>
          <a:prstGeom prst="rect">
            <a:avLst/>
          </a:prstGeom>
          <a:solidFill>
            <a:srgbClr val="D9D9D9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11026" tIns="55513" rIns="111026" bIns="55513" rtlCol="0" anchor="ctr"/>
          <a:lstStyle/>
          <a:p>
            <a:pPr algn="ctr"/>
            <a:endParaRPr lang="en-US"/>
          </a:p>
        </p:txBody>
      </p:sp>
      <p:sp>
        <p:nvSpPr>
          <p:cNvPr id="72" name="Rectangle 71"/>
          <p:cNvSpPr/>
          <p:nvPr/>
        </p:nvSpPr>
        <p:spPr>
          <a:xfrm>
            <a:off x="-47119" y="23882657"/>
            <a:ext cx="17507203" cy="3329316"/>
          </a:xfrm>
          <a:prstGeom prst="rect">
            <a:avLst/>
          </a:prstGeom>
          <a:solidFill>
            <a:srgbClr val="D9D9D9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11026" tIns="55513" rIns="111026" bIns="55513" rtlCol="0" anchor="ctr"/>
          <a:lstStyle/>
          <a:p>
            <a:pPr algn="ctr"/>
            <a:endParaRPr lang="en-US"/>
          </a:p>
        </p:txBody>
      </p:sp>
      <p:sp>
        <p:nvSpPr>
          <p:cNvPr id="73" name="Rectangle 72"/>
          <p:cNvSpPr/>
          <p:nvPr/>
        </p:nvSpPr>
        <p:spPr>
          <a:xfrm>
            <a:off x="30704773" y="23832095"/>
            <a:ext cx="18745710" cy="3379876"/>
          </a:xfrm>
          <a:prstGeom prst="rect">
            <a:avLst/>
          </a:prstGeom>
          <a:solidFill>
            <a:srgbClr val="D9D9D9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11026" tIns="55513" rIns="111026" bIns="55513" rtlCol="0" anchor="ctr"/>
          <a:lstStyle/>
          <a:p>
            <a:pPr algn="ctr"/>
            <a:endParaRPr lang="en-US"/>
          </a:p>
        </p:txBody>
      </p:sp>
      <p:sp>
        <p:nvSpPr>
          <p:cNvPr id="74" name="Rectangle 73"/>
          <p:cNvSpPr/>
          <p:nvPr/>
        </p:nvSpPr>
        <p:spPr>
          <a:xfrm>
            <a:off x="18049" y="27381305"/>
            <a:ext cx="17442037" cy="3329316"/>
          </a:xfrm>
          <a:prstGeom prst="rect">
            <a:avLst/>
          </a:prstGeom>
          <a:solidFill>
            <a:srgbClr val="D9D9D9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11026" tIns="55513" rIns="111026" bIns="55513" rtlCol="0" anchor="ctr"/>
          <a:lstStyle/>
          <a:p>
            <a:pPr algn="ctr"/>
            <a:endParaRPr lang="en-US"/>
          </a:p>
        </p:txBody>
      </p:sp>
      <p:sp>
        <p:nvSpPr>
          <p:cNvPr id="75" name="Rectangle 74"/>
          <p:cNvSpPr/>
          <p:nvPr/>
        </p:nvSpPr>
        <p:spPr>
          <a:xfrm>
            <a:off x="30738653" y="27381304"/>
            <a:ext cx="18711830" cy="3329315"/>
          </a:xfrm>
          <a:prstGeom prst="rect">
            <a:avLst/>
          </a:prstGeom>
          <a:solidFill>
            <a:srgbClr val="D9D9D9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11026" tIns="55513" rIns="111026" bIns="55513" rtlCol="0" anchor="ctr"/>
          <a:lstStyle/>
          <a:p>
            <a:pPr algn="ctr"/>
            <a:r>
              <a:rPr lang="en-US" sz="58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"/>
                <a:cs typeface="Century"/>
              </a:rPr>
              <a:t>“Our clients share the comfortability and confidence of receiving our care. It feels as though we have known many of the teachers and families forever.”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568837" y="24289665"/>
            <a:ext cx="16407448" cy="2456285"/>
          </a:xfrm>
          <a:prstGeom prst="rect">
            <a:avLst/>
          </a:prstGeom>
          <a:noFill/>
        </p:spPr>
        <p:txBody>
          <a:bodyPr wrap="square" lIns="111026" tIns="55513" rIns="111026" bIns="55513" rtlCol="0">
            <a:spAutoFit/>
          </a:bodyPr>
          <a:lstStyle/>
          <a:p>
            <a:pPr algn="ctr"/>
            <a:r>
              <a:rPr lang="en-US" sz="75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"/>
                <a:cs typeface="Century"/>
              </a:rPr>
              <a:t>“Will we learn as much as our peers who are in traditional fieldwork?”</a:t>
            </a:r>
          </a:p>
        </p:txBody>
      </p:sp>
      <p:sp>
        <p:nvSpPr>
          <p:cNvPr id="80" name="TextBox 79"/>
          <p:cNvSpPr txBox="1"/>
          <p:nvPr/>
        </p:nvSpPr>
        <p:spPr>
          <a:xfrm>
            <a:off x="30683436" y="24235877"/>
            <a:ext cx="18875572" cy="2605100"/>
          </a:xfrm>
          <a:prstGeom prst="rect">
            <a:avLst/>
          </a:prstGeom>
          <a:noFill/>
        </p:spPr>
        <p:txBody>
          <a:bodyPr wrap="square" lIns="111026" tIns="55513" rIns="111026" bIns="55513" rtlCol="0">
            <a:spAutoFit/>
          </a:bodyPr>
          <a:lstStyle/>
          <a:p>
            <a:pPr algn="ctr"/>
            <a:r>
              <a:rPr lang="en-US" sz="53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"/>
                <a:cs typeface="Century"/>
              </a:rPr>
              <a:t>“Modalities of telehealth, ethics, transdiciplinary care, consultative approaches, HIPAA adherence with electronic medical records, flexibility, scheduling, and billing.”</a:t>
            </a:r>
          </a:p>
        </p:txBody>
      </p:sp>
      <p:sp>
        <p:nvSpPr>
          <p:cNvPr id="87" name="TextBox 86"/>
          <p:cNvSpPr txBox="1"/>
          <p:nvPr/>
        </p:nvSpPr>
        <p:spPr>
          <a:xfrm>
            <a:off x="721063" y="21361282"/>
            <a:ext cx="17512060" cy="1312439"/>
          </a:xfrm>
          <a:prstGeom prst="rect">
            <a:avLst/>
          </a:prstGeom>
          <a:noFill/>
        </p:spPr>
        <p:txBody>
          <a:bodyPr wrap="square" lIns="111026" tIns="55513" rIns="111026" bIns="55513" rtlCol="0">
            <a:spAutoFit/>
          </a:bodyPr>
          <a:lstStyle/>
          <a:p>
            <a:r>
              <a:rPr lang="en-US" sz="78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"/>
                <a:cs typeface="Century"/>
              </a:rPr>
              <a:t>“I’ve never used telehealth before.”</a:t>
            </a:r>
          </a:p>
        </p:txBody>
      </p:sp>
      <p:sp>
        <p:nvSpPr>
          <p:cNvPr id="88" name="TextBox 87"/>
          <p:cNvSpPr txBox="1"/>
          <p:nvPr/>
        </p:nvSpPr>
        <p:spPr>
          <a:xfrm>
            <a:off x="883060" y="17910856"/>
            <a:ext cx="18455917" cy="1312439"/>
          </a:xfrm>
          <a:prstGeom prst="rect">
            <a:avLst/>
          </a:prstGeom>
          <a:noFill/>
        </p:spPr>
        <p:txBody>
          <a:bodyPr wrap="square" lIns="111026" tIns="55513" rIns="111026" bIns="55513" rtlCol="0">
            <a:spAutoFit/>
          </a:bodyPr>
          <a:lstStyle/>
          <a:p>
            <a:r>
              <a:rPr lang="en-US" sz="78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"/>
                <a:cs typeface="Century"/>
              </a:rPr>
              <a:t>“I’m not skilled with technology.”</a:t>
            </a:r>
          </a:p>
        </p:txBody>
      </p:sp>
      <p:sp>
        <p:nvSpPr>
          <p:cNvPr id="89" name="TextBox 88"/>
          <p:cNvSpPr txBox="1"/>
          <p:nvPr/>
        </p:nvSpPr>
        <p:spPr>
          <a:xfrm>
            <a:off x="243647" y="27818051"/>
            <a:ext cx="16953506" cy="2235769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txBody>
          <a:bodyPr wrap="square" lIns="111026" tIns="55513" rIns="111026" bIns="55513" rtlCol="0">
            <a:spAutoFit/>
          </a:bodyPr>
          <a:lstStyle/>
          <a:p>
            <a:pPr algn="ctr"/>
            <a:r>
              <a:rPr lang="en-US" sz="69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"/>
                <a:cs typeface="Century"/>
              </a:rPr>
              <a:t>“Can we establish the same rapport with clients as we would in face to face care?”</a:t>
            </a:r>
          </a:p>
        </p:txBody>
      </p:sp>
      <p:sp>
        <p:nvSpPr>
          <p:cNvPr id="90" name="Rectangle 89"/>
          <p:cNvSpPr/>
          <p:nvPr/>
        </p:nvSpPr>
        <p:spPr>
          <a:xfrm>
            <a:off x="17424733" y="15499505"/>
            <a:ext cx="13269270" cy="1399323"/>
          </a:xfrm>
          <a:prstGeom prst="rect">
            <a:avLst/>
          </a:prstGeom>
          <a:solidFill>
            <a:schemeClr val="accent5"/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11026" tIns="55513" rIns="111026" bIns="55513" rtlCol="0" anchor="ctr"/>
          <a:lstStyle/>
          <a:p>
            <a:pPr algn="ctr"/>
            <a:endParaRPr lang="en-US"/>
          </a:p>
        </p:txBody>
      </p:sp>
      <p:sp>
        <p:nvSpPr>
          <p:cNvPr id="91" name="TextBox 90"/>
          <p:cNvSpPr txBox="1"/>
          <p:nvPr/>
        </p:nvSpPr>
        <p:spPr>
          <a:xfrm>
            <a:off x="18292919" y="15572672"/>
            <a:ext cx="12367204" cy="1189328"/>
          </a:xfrm>
          <a:prstGeom prst="rect">
            <a:avLst/>
          </a:prstGeom>
          <a:noFill/>
        </p:spPr>
        <p:txBody>
          <a:bodyPr wrap="square" lIns="111026" tIns="55513" rIns="111026" bIns="55513" rtlCol="0">
            <a:spAutoFit/>
          </a:bodyPr>
          <a:lstStyle/>
          <a:p>
            <a:r>
              <a:rPr lang="en-US" sz="7000" b="1" dirty="0">
                <a:solidFill>
                  <a:schemeClr val="accent5">
                    <a:lumMod val="50000"/>
                  </a:schemeClr>
                </a:solidFill>
                <a:latin typeface="Century"/>
                <a:cs typeface="Century"/>
              </a:rPr>
              <a:t>STUDENT PERCEPTIONS</a:t>
            </a:r>
          </a:p>
        </p:txBody>
      </p:sp>
      <p:sp>
        <p:nvSpPr>
          <p:cNvPr id="94" name="TextBox 93"/>
          <p:cNvSpPr txBox="1"/>
          <p:nvPr/>
        </p:nvSpPr>
        <p:spPr>
          <a:xfrm>
            <a:off x="18539842" y="8305529"/>
            <a:ext cx="12297916" cy="1235495"/>
          </a:xfrm>
          <a:prstGeom prst="rect">
            <a:avLst/>
          </a:prstGeom>
          <a:noFill/>
        </p:spPr>
        <p:txBody>
          <a:bodyPr wrap="square" lIns="111026" tIns="55513" rIns="111026" bIns="55513" rtlCol="0">
            <a:spAutoFit/>
          </a:bodyPr>
          <a:lstStyle/>
          <a:p>
            <a:pPr algn="ctr"/>
            <a:r>
              <a:rPr lang="en-US" sz="73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Book Antiqua"/>
                <a:cs typeface="Book Antiqua"/>
              </a:rPr>
              <a:t>Telehealth as Fieldwork</a:t>
            </a:r>
          </a:p>
        </p:txBody>
      </p:sp>
      <p:sp>
        <p:nvSpPr>
          <p:cNvPr id="97" name="TextBox 96"/>
          <p:cNvSpPr txBox="1"/>
          <p:nvPr/>
        </p:nvSpPr>
        <p:spPr>
          <a:xfrm>
            <a:off x="31965724" y="20708654"/>
            <a:ext cx="16690498" cy="2235769"/>
          </a:xfrm>
          <a:prstGeom prst="rect">
            <a:avLst/>
          </a:prstGeom>
          <a:noFill/>
        </p:spPr>
        <p:txBody>
          <a:bodyPr wrap="square" lIns="111026" tIns="55513" rIns="111026" bIns="55513" rtlCol="0">
            <a:spAutoFit/>
          </a:bodyPr>
          <a:lstStyle/>
          <a:p>
            <a:pPr algn="ctr"/>
            <a:r>
              <a:rPr lang="en-US" sz="69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"/>
                <a:cs typeface="Century"/>
              </a:rPr>
              <a:t>“I’m confident in using telehealth to provide occupational therapy services.” 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3692604" y="9836221"/>
            <a:ext cx="21097512" cy="4574870"/>
          </a:xfrm>
          <a:prstGeom prst="rect">
            <a:avLst/>
          </a:prstGeom>
          <a:noFill/>
        </p:spPr>
        <p:txBody>
          <a:bodyPr wrap="square" lIns="111026" tIns="55513" rIns="111026" bIns="55513" rtlCol="0">
            <a:spAutoFit/>
          </a:bodyPr>
          <a:lstStyle/>
          <a:p>
            <a:pPr marL="1387831" indent="-1387831">
              <a:buFont typeface="Arial"/>
              <a:buChar char="•"/>
            </a:pPr>
            <a:r>
              <a:rPr lang="en-US" sz="5800" dirty="0">
                <a:solidFill>
                  <a:schemeClr val="tx1">
                    <a:lumMod val="75000"/>
                    <a:lumOff val="25000"/>
                  </a:schemeClr>
                </a:solidFill>
                <a:latin typeface="Cenury"/>
                <a:cs typeface="Cenury"/>
              </a:rPr>
              <a:t>Newest wave of healthcare services</a:t>
            </a:r>
          </a:p>
          <a:p>
            <a:pPr marL="1387831" indent="-1387831">
              <a:buFont typeface="Arial"/>
              <a:buChar char="•"/>
            </a:pPr>
            <a:r>
              <a:rPr lang="en-US" sz="5800" dirty="0">
                <a:solidFill>
                  <a:schemeClr val="tx1">
                    <a:lumMod val="75000"/>
                    <a:lumOff val="25000"/>
                  </a:schemeClr>
                </a:solidFill>
                <a:latin typeface="Cenury"/>
                <a:cs typeface="Cenury"/>
              </a:rPr>
              <a:t>True experience in interdisciplinary care</a:t>
            </a:r>
          </a:p>
          <a:p>
            <a:pPr marL="1387831" indent="-1387831">
              <a:buFont typeface="Arial"/>
              <a:buChar char="•"/>
            </a:pPr>
            <a:r>
              <a:rPr lang="en-US" sz="5800" dirty="0">
                <a:solidFill>
                  <a:schemeClr val="tx1">
                    <a:lumMod val="75000"/>
                    <a:lumOff val="25000"/>
                  </a:schemeClr>
                </a:solidFill>
                <a:latin typeface="Cenury"/>
                <a:cs typeface="Cenury"/>
              </a:rPr>
              <a:t>Removes geographic barriers for clients</a:t>
            </a:r>
          </a:p>
          <a:p>
            <a:pPr marL="1387831" indent="-1387831">
              <a:buFont typeface="Arial"/>
              <a:buChar char="•"/>
            </a:pPr>
            <a:r>
              <a:rPr lang="en-US" sz="5800" dirty="0">
                <a:solidFill>
                  <a:schemeClr val="tx1">
                    <a:lumMod val="75000"/>
                    <a:lumOff val="25000"/>
                  </a:schemeClr>
                </a:solidFill>
                <a:latin typeface="Cenury"/>
                <a:cs typeface="Cenury"/>
              </a:rPr>
              <a:t>More flexible care for clients, students, and practitioners</a:t>
            </a:r>
          </a:p>
          <a:p>
            <a:endParaRPr lang="en-US" sz="5800" dirty="0">
              <a:solidFill>
                <a:schemeClr val="tx1">
                  <a:lumMod val="75000"/>
                  <a:lumOff val="25000"/>
                </a:schemeClr>
              </a:solidFill>
              <a:latin typeface="Cenury"/>
              <a:cs typeface="Cenury"/>
            </a:endParaRPr>
          </a:p>
        </p:txBody>
      </p:sp>
      <p:pic>
        <p:nvPicPr>
          <p:cNvPr id="53" name="Picture 52" descr="EmblemWhiteDigital_RGB (1)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5933" y="1635659"/>
            <a:ext cx="2921619" cy="4574187"/>
          </a:xfrm>
          <a:prstGeom prst="rect">
            <a:avLst/>
          </a:prstGeom>
        </p:spPr>
      </p:pic>
      <p:pic>
        <p:nvPicPr>
          <p:cNvPr id="55" name="Picture 54" descr="idslogogreycomputer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4804" y="34968730"/>
            <a:ext cx="5004596" cy="5019791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 rotWithShape="1">
          <a:blip r:embed="rId4"/>
          <a:srcRect l="17976"/>
          <a:stretch/>
        </p:blipFill>
        <p:spPr>
          <a:xfrm>
            <a:off x="36056552" y="32772819"/>
            <a:ext cx="11488133" cy="9337242"/>
          </a:xfrm>
          <a:prstGeom prst="rect">
            <a:avLst/>
          </a:prstGeom>
        </p:spPr>
      </p:pic>
      <p:sp>
        <p:nvSpPr>
          <p:cNvPr id="78" name="TextBox 77">
            <a:extLst>
              <a:ext uri="{FF2B5EF4-FFF2-40B4-BE49-F238E27FC236}">
                <a16:creationId xmlns:a16="http://schemas.microsoft.com/office/drawing/2014/main" id="{E38C1E10-4613-CA40-8BBA-D5A322B2C27A}"/>
              </a:ext>
            </a:extLst>
          </p:cNvPr>
          <p:cNvSpPr txBox="1"/>
          <p:nvPr/>
        </p:nvSpPr>
        <p:spPr>
          <a:xfrm>
            <a:off x="22984512" y="10335063"/>
            <a:ext cx="18816106" cy="1897214"/>
          </a:xfrm>
          <a:prstGeom prst="rect">
            <a:avLst/>
          </a:prstGeom>
          <a:noFill/>
        </p:spPr>
        <p:txBody>
          <a:bodyPr wrap="square" lIns="111026" tIns="55513" rIns="111026" bIns="55513" rtlCol="0">
            <a:spAutoFit/>
          </a:bodyPr>
          <a:lstStyle/>
          <a:p>
            <a:pPr marL="1387831" indent="-1387831">
              <a:buFont typeface="Arial"/>
              <a:buChar char="•"/>
            </a:pPr>
            <a:endParaRPr lang="en-US" sz="5800" dirty="0">
              <a:solidFill>
                <a:schemeClr val="tx1">
                  <a:lumMod val="75000"/>
                  <a:lumOff val="25000"/>
                </a:schemeClr>
              </a:solidFill>
              <a:latin typeface="Cenury"/>
              <a:cs typeface="Cenury"/>
            </a:endParaRPr>
          </a:p>
          <a:p>
            <a:endParaRPr lang="en-US" sz="5800" dirty="0">
              <a:solidFill>
                <a:schemeClr val="tx1">
                  <a:lumMod val="75000"/>
                  <a:lumOff val="25000"/>
                </a:schemeClr>
              </a:solidFill>
              <a:latin typeface="Cenury"/>
              <a:cs typeface="Cenury"/>
            </a:endParaRPr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232B7AA8-5BEC-3149-8DC7-D4841CA01DD0}"/>
              </a:ext>
            </a:extLst>
          </p:cNvPr>
          <p:cNvSpPr txBox="1"/>
          <p:nvPr/>
        </p:nvSpPr>
        <p:spPr>
          <a:xfrm>
            <a:off x="24641680" y="9845725"/>
            <a:ext cx="21078320" cy="4574870"/>
          </a:xfrm>
          <a:prstGeom prst="rect">
            <a:avLst/>
          </a:prstGeom>
          <a:noFill/>
        </p:spPr>
        <p:txBody>
          <a:bodyPr wrap="square" lIns="111026" tIns="55513" rIns="111026" bIns="55513" rtlCol="0">
            <a:spAutoFit/>
          </a:bodyPr>
          <a:lstStyle/>
          <a:p>
            <a:pPr marL="1387831" indent="-1387831">
              <a:buFont typeface="Arial"/>
              <a:buChar char="•"/>
            </a:pPr>
            <a:r>
              <a:rPr lang="en-US" sz="5800" dirty="0">
                <a:solidFill>
                  <a:schemeClr val="tx1">
                    <a:lumMod val="75000"/>
                    <a:lumOff val="25000"/>
                  </a:schemeClr>
                </a:solidFill>
                <a:latin typeface="Cenury"/>
                <a:cs typeface="Cenury"/>
              </a:rPr>
              <a:t>Increased accessibility and efficiency</a:t>
            </a:r>
          </a:p>
          <a:p>
            <a:pPr marL="1387831" indent="-1387831">
              <a:buFont typeface="Arial"/>
              <a:buChar char="•"/>
            </a:pPr>
            <a:r>
              <a:rPr lang="en-US" sz="5800" dirty="0">
                <a:solidFill>
                  <a:schemeClr val="tx1">
                    <a:lumMod val="75000"/>
                    <a:lumOff val="25000"/>
                  </a:schemeClr>
                </a:solidFill>
                <a:latin typeface="Cenury"/>
                <a:cs typeface="Cenury"/>
              </a:rPr>
              <a:t>Reduced travels costs</a:t>
            </a:r>
          </a:p>
          <a:p>
            <a:pPr marL="1387831" indent="-1387831">
              <a:buFont typeface="Arial"/>
              <a:buChar char="•"/>
            </a:pPr>
            <a:r>
              <a:rPr lang="en-US" sz="5800" dirty="0">
                <a:solidFill>
                  <a:schemeClr val="tx1">
                    <a:lumMod val="75000"/>
                    <a:lumOff val="25000"/>
                  </a:schemeClr>
                </a:solidFill>
                <a:latin typeface="Cenury"/>
                <a:cs typeface="Cenury"/>
              </a:rPr>
              <a:t>Access to variety of specialists and resources</a:t>
            </a:r>
          </a:p>
          <a:p>
            <a:r>
              <a:rPr lang="en-US" sz="5800" dirty="0">
                <a:solidFill>
                  <a:schemeClr val="tx1">
                    <a:lumMod val="75000"/>
                    <a:lumOff val="25000"/>
                  </a:schemeClr>
                </a:solidFill>
                <a:latin typeface="Cenury"/>
                <a:cs typeface="Cenury"/>
              </a:rPr>
              <a:t> </a:t>
            </a:r>
          </a:p>
          <a:p>
            <a:endParaRPr lang="en-US" sz="5800" dirty="0">
              <a:solidFill>
                <a:schemeClr val="tx1">
                  <a:lumMod val="75000"/>
                  <a:lumOff val="25000"/>
                </a:schemeClr>
              </a:solidFill>
              <a:latin typeface="Cenury"/>
              <a:cs typeface="Cenury"/>
            </a:endParaRPr>
          </a:p>
        </p:txBody>
      </p:sp>
    </p:spTree>
    <p:extLst>
      <p:ext uri="{BB962C8B-B14F-4D97-AF65-F5344CB8AC3E}">
        <p14:creationId xmlns:p14="http://schemas.microsoft.com/office/powerpoint/2010/main" val="270933953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NH Myria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3149</TotalTime>
  <Words>265</Words>
  <Application>Microsoft Macintosh PowerPoint</Application>
  <PresentationFormat>Custom</PresentationFormat>
  <Paragraphs>50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1" baseType="lpstr">
      <vt:lpstr>SimSun-ExtB</vt:lpstr>
      <vt:lpstr>Arial</vt:lpstr>
      <vt:lpstr>Big Caslon</vt:lpstr>
      <vt:lpstr>Book Antiqua</vt:lpstr>
      <vt:lpstr>Century</vt:lpstr>
      <vt:lpstr>Cenury</vt:lpstr>
      <vt:lpstr>Engravers MT</vt:lpstr>
      <vt:lpstr>Goudy Old Style</vt:lpstr>
      <vt:lpstr>Myriad Pro</vt:lpstr>
      <vt:lpstr>Custom Design</vt:lpstr>
      <vt:lpstr>  </vt:lpstr>
    </vt:vector>
  </TitlesOfParts>
  <Company>University of New Hampshire</Company>
  <LinksUpToDate>false</LinksUpToDate>
  <SharedDoc>false</SharedDoc>
  <HyperlinkBase/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cpa.creativeteam@maple.unh.edu</dc:creator>
  <cp:lastModifiedBy>VanCamp, Amy</cp:lastModifiedBy>
  <cp:revision>93</cp:revision>
  <dcterms:created xsi:type="dcterms:W3CDTF">2014-01-31T17:10:24Z</dcterms:created>
  <dcterms:modified xsi:type="dcterms:W3CDTF">2019-03-29T13:17:06Z</dcterms:modified>
</cp:coreProperties>
</file>