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0" r:id="rId1"/>
  </p:sldMasterIdLst>
  <p:sldIdLst>
    <p:sldId id="257" r:id="rId2"/>
  </p:sldIdLst>
  <p:sldSz cx="402336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FFB62"/>
    <a:srgbClr val="B451FF"/>
    <a:srgbClr val="B24FFF"/>
    <a:srgbClr val="863ABF"/>
    <a:srgbClr val="478ED5"/>
    <a:srgbClr val="58BBB9"/>
    <a:srgbClr val="5050C0"/>
    <a:srgbClr val="75D04A"/>
    <a:srgbClr val="A770A8"/>
    <a:srgbClr val="214A9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953"/>
    <p:restoredTop sz="94558"/>
  </p:normalViewPr>
  <p:slideViewPr>
    <p:cSldViewPr snapToGrid="0" snapToObjects="1">
      <p:cViewPr>
        <p:scale>
          <a:sx n="40" d="100"/>
          <a:sy n="40" d="100"/>
        </p:scale>
        <p:origin x="2272" y="-8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E30AC7-06E1-9F4E-BFB6-9EA30C7E0062}" type="doc">
      <dgm:prSet loTypeId="urn:microsoft.com/office/officeart/2005/8/layout/hChevron3" loCatId="" qsTypeId="urn:microsoft.com/office/officeart/2005/8/quickstyle/simple1" qsCatId="simple" csTypeId="urn:microsoft.com/office/officeart/2005/8/colors/accent1_2" csCatId="accent1" phldr="1"/>
      <dgm:spPr/>
    </dgm:pt>
    <dgm:pt modelId="{998BD02B-C579-084D-9577-C2E40736C152}">
      <dgm:prSet phldrT="[Text]"/>
      <dgm:spPr/>
      <dgm:t>
        <a:bodyPr/>
        <a:lstStyle/>
        <a:p>
          <a:r>
            <a:rPr lang="en-US" dirty="0">
              <a:solidFill>
                <a:schemeClr val="bg1"/>
              </a:solidFill>
            </a:rPr>
            <a:t>Observation</a:t>
          </a:r>
        </a:p>
      </dgm:t>
    </dgm:pt>
    <dgm:pt modelId="{A0228FCA-60B3-244F-A6FD-18AA158BE6C3}" type="parTrans" cxnId="{3EDDBFF6-BEE0-444A-898E-E020C5DFA587}">
      <dgm:prSet/>
      <dgm:spPr/>
      <dgm:t>
        <a:bodyPr/>
        <a:lstStyle/>
        <a:p>
          <a:endParaRPr lang="en-US">
            <a:solidFill>
              <a:schemeClr val="bg1"/>
            </a:solidFill>
          </a:endParaRPr>
        </a:p>
      </dgm:t>
    </dgm:pt>
    <dgm:pt modelId="{B8AD6C6D-A9D7-1445-A0FD-D011C7863176}" type="sibTrans" cxnId="{3EDDBFF6-BEE0-444A-898E-E020C5DFA587}">
      <dgm:prSet/>
      <dgm:spPr/>
      <dgm:t>
        <a:bodyPr/>
        <a:lstStyle/>
        <a:p>
          <a:endParaRPr lang="en-US">
            <a:solidFill>
              <a:schemeClr val="bg1"/>
            </a:solidFill>
          </a:endParaRPr>
        </a:p>
      </dgm:t>
    </dgm:pt>
    <dgm:pt modelId="{68B4073F-4A4D-2D4E-8E21-029244F8E9AB}">
      <dgm:prSet phldrT="[Text]"/>
      <dgm:spPr>
        <a:solidFill>
          <a:srgbClr val="7030A0"/>
        </a:solidFill>
      </dgm:spPr>
      <dgm:t>
        <a:bodyPr/>
        <a:lstStyle/>
        <a:p>
          <a:endParaRPr lang="en-US" dirty="0">
            <a:solidFill>
              <a:schemeClr val="bg1"/>
            </a:solidFill>
          </a:endParaRPr>
        </a:p>
      </dgm:t>
    </dgm:pt>
    <dgm:pt modelId="{12FA246C-2BCF-584D-94DF-CF741F2F5F25}" type="parTrans" cxnId="{252A3716-A703-9F42-B314-A9CCAE7CE534}">
      <dgm:prSet/>
      <dgm:spPr/>
      <dgm:t>
        <a:bodyPr/>
        <a:lstStyle/>
        <a:p>
          <a:endParaRPr lang="en-US">
            <a:solidFill>
              <a:schemeClr val="bg1"/>
            </a:solidFill>
          </a:endParaRPr>
        </a:p>
      </dgm:t>
    </dgm:pt>
    <dgm:pt modelId="{D00EA9D8-671E-E74A-B9B1-40E1D0388743}" type="sibTrans" cxnId="{252A3716-A703-9F42-B314-A9CCAE7CE534}">
      <dgm:prSet/>
      <dgm:spPr/>
      <dgm:t>
        <a:bodyPr/>
        <a:lstStyle/>
        <a:p>
          <a:endParaRPr lang="en-US">
            <a:solidFill>
              <a:schemeClr val="bg1"/>
            </a:solidFill>
          </a:endParaRPr>
        </a:p>
      </dgm:t>
    </dgm:pt>
    <dgm:pt modelId="{892F478F-363E-7A49-9549-6C409AD82B22}">
      <dgm:prSet phldrT="[Text]"/>
      <dgm:spPr>
        <a:solidFill>
          <a:srgbClr val="92D050"/>
        </a:solidFill>
      </dgm:spPr>
      <dgm:t>
        <a:bodyPr/>
        <a:lstStyle/>
        <a:p>
          <a:endParaRPr lang="en-US" dirty="0">
            <a:solidFill>
              <a:schemeClr val="bg1"/>
            </a:solidFill>
          </a:endParaRPr>
        </a:p>
      </dgm:t>
    </dgm:pt>
    <dgm:pt modelId="{05BC6B8D-C056-FF43-93A0-71B3B04ABDE0}" type="parTrans" cxnId="{F58B673C-2B73-2249-A5B7-335E9ED2AFA5}">
      <dgm:prSet/>
      <dgm:spPr/>
      <dgm:t>
        <a:bodyPr/>
        <a:lstStyle/>
        <a:p>
          <a:endParaRPr lang="en-US">
            <a:solidFill>
              <a:schemeClr val="bg1"/>
            </a:solidFill>
          </a:endParaRPr>
        </a:p>
      </dgm:t>
    </dgm:pt>
    <dgm:pt modelId="{BACFA3F0-A1B4-8148-B46A-B24BB13963CA}" type="sibTrans" cxnId="{F58B673C-2B73-2249-A5B7-335E9ED2AFA5}">
      <dgm:prSet/>
      <dgm:spPr/>
      <dgm:t>
        <a:bodyPr/>
        <a:lstStyle/>
        <a:p>
          <a:endParaRPr lang="en-US">
            <a:solidFill>
              <a:schemeClr val="bg1"/>
            </a:solidFill>
          </a:endParaRPr>
        </a:p>
      </dgm:t>
    </dgm:pt>
    <dgm:pt modelId="{C6CD2789-CE29-AD4E-B7AA-B4FFED04579F}" type="pres">
      <dgm:prSet presAssocID="{3BE30AC7-06E1-9F4E-BFB6-9EA30C7E0062}" presName="Name0" presStyleCnt="0">
        <dgm:presLayoutVars>
          <dgm:dir/>
          <dgm:resizeHandles val="exact"/>
        </dgm:presLayoutVars>
      </dgm:prSet>
      <dgm:spPr/>
    </dgm:pt>
    <dgm:pt modelId="{A31B94FC-E859-A44B-962A-4F9C931AEEF9}" type="pres">
      <dgm:prSet presAssocID="{998BD02B-C579-084D-9577-C2E40736C152}" presName="parTxOnly" presStyleLbl="node1" presStyleIdx="0" presStyleCnt="3" custLinFactNeighborX="7440" custLinFactNeighborY="649">
        <dgm:presLayoutVars>
          <dgm:bulletEnabled val="1"/>
        </dgm:presLayoutVars>
      </dgm:prSet>
      <dgm:spPr/>
    </dgm:pt>
    <dgm:pt modelId="{726A368B-1BD7-034A-AA31-E19029E96BC0}" type="pres">
      <dgm:prSet presAssocID="{B8AD6C6D-A9D7-1445-A0FD-D011C7863176}" presName="parSpace" presStyleCnt="0"/>
      <dgm:spPr/>
    </dgm:pt>
    <dgm:pt modelId="{320D359D-FC96-5141-8599-9758210172FC}" type="pres">
      <dgm:prSet presAssocID="{892F478F-363E-7A49-9549-6C409AD82B22}" presName="parTxOnly" presStyleLbl="node1" presStyleIdx="1" presStyleCnt="3" custScaleX="110000" custLinFactNeighborX="3812">
        <dgm:presLayoutVars>
          <dgm:bulletEnabled val="1"/>
        </dgm:presLayoutVars>
      </dgm:prSet>
      <dgm:spPr/>
    </dgm:pt>
    <dgm:pt modelId="{2600AC75-E25A-5540-A9C6-16F2BE71CE24}" type="pres">
      <dgm:prSet presAssocID="{BACFA3F0-A1B4-8148-B46A-B24BB13963CA}" presName="parSpace" presStyleCnt="0"/>
      <dgm:spPr/>
    </dgm:pt>
    <dgm:pt modelId="{7196AF1A-5B78-E343-B2AC-F284FB971557}" type="pres">
      <dgm:prSet presAssocID="{68B4073F-4A4D-2D4E-8E21-029244F8E9AB}" presName="parTxOnly" presStyleLbl="node1" presStyleIdx="2" presStyleCnt="3" custLinFactNeighborX="717" custLinFactNeighborY="-637">
        <dgm:presLayoutVars>
          <dgm:bulletEnabled val="1"/>
        </dgm:presLayoutVars>
      </dgm:prSet>
      <dgm:spPr/>
    </dgm:pt>
  </dgm:ptLst>
  <dgm:cxnLst>
    <dgm:cxn modelId="{252A3716-A703-9F42-B314-A9CCAE7CE534}" srcId="{3BE30AC7-06E1-9F4E-BFB6-9EA30C7E0062}" destId="{68B4073F-4A4D-2D4E-8E21-029244F8E9AB}" srcOrd="2" destOrd="0" parTransId="{12FA246C-2BCF-584D-94DF-CF741F2F5F25}" sibTransId="{D00EA9D8-671E-E74A-B9B1-40E1D0388743}"/>
    <dgm:cxn modelId="{4EB46C34-5EA3-5644-9EE9-6BD0EAE311F0}" type="presOf" srcId="{998BD02B-C579-084D-9577-C2E40736C152}" destId="{A31B94FC-E859-A44B-962A-4F9C931AEEF9}" srcOrd="0" destOrd="0" presId="urn:microsoft.com/office/officeart/2005/8/layout/hChevron3"/>
    <dgm:cxn modelId="{F58B673C-2B73-2249-A5B7-335E9ED2AFA5}" srcId="{3BE30AC7-06E1-9F4E-BFB6-9EA30C7E0062}" destId="{892F478F-363E-7A49-9549-6C409AD82B22}" srcOrd="1" destOrd="0" parTransId="{05BC6B8D-C056-FF43-93A0-71B3B04ABDE0}" sibTransId="{BACFA3F0-A1B4-8148-B46A-B24BB13963CA}"/>
    <dgm:cxn modelId="{2A437D66-EFE6-0840-BA2E-3161B9B4E82B}" type="presOf" srcId="{892F478F-363E-7A49-9549-6C409AD82B22}" destId="{320D359D-FC96-5141-8599-9758210172FC}" srcOrd="0" destOrd="0" presId="urn:microsoft.com/office/officeart/2005/8/layout/hChevron3"/>
    <dgm:cxn modelId="{6024D592-7ED2-7548-B711-8C7CE297BE15}" type="presOf" srcId="{68B4073F-4A4D-2D4E-8E21-029244F8E9AB}" destId="{7196AF1A-5B78-E343-B2AC-F284FB971557}" srcOrd="0" destOrd="0" presId="urn:microsoft.com/office/officeart/2005/8/layout/hChevron3"/>
    <dgm:cxn modelId="{04F896A9-EA7B-8F43-A6A5-93269B43DC38}" type="presOf" srcId="{3BE30AC7-06E1-9F4E-BFB6-9EA30C7E0062}" destId="{C6CD2789-CE29-AD4E-B7AA-B4FFED04579F}" srcOrd="0" destOrd="0" presId="urn:microsoft.com/office/officeart/2005/8/layout/hChevron3"/>
    <dgm:cxn modelId="{3EDDBFF6-BEE0-444A-898E-E020C5DFA587}" srcId="{3BE30AC7-06E1-9F4E-BFB6-9EA30C7E0062}" destId="{998BD02B-C579-084D-9577-C2E40736C152}" srcOrd="0" destOrd="0" parTransId="{A0228FCA-60B3-244F-A6FD-18AA158BE6C3}" sibTransId="{B8AD6C6D-A9D7-1445-A0FD-D011C7863176}"/>
    <dgm:cxn modelId="{A4BD9DAC-F13A-0D45-B2EA-0DE31BEFF259}" type="presParOf" srcId="{C6CD2789-CE29-AD4E-B7AA-B4FFED04579F}" destId="{A31B94FC-E859-A44B-962A-4F9C931AEEF9}" srcOrd="0" destOrd="0" presId="urn:microsoft.com/office/officeart/2005/8/layout/hChevron3"/>
    <dgm:cxn modelId="{7D97554A-A72F-A343-8012-3A3E59AA2BEA}" type="presParOf" srcId="{C6CD2789-CE29-AD4E-B7AA-B4FFED04579F}" destId="{726A368B-1BD7-034A-AA31-E19029E96BC0}" srcOrd="1" destOrd="0" presId="urn:microsoft.com/office/officeart/2005/8/layout/hChevron3"/>
    <dgm:cxn modelId="{E33F44EE-F6DD-2D4F-9A58-DA7E751FE9F0}" type="presParOf" srcId="{C6CD2789-CE29-AD4E-B7AA-B4FFED04579F}" destId="{320D359D-FC96-5141-8599-9758210172FC}" srcOrd="2" destOrd="0" presId="urn:microsoft.com/office/officeart/2005/8/layout/hChevron3"/>
    <dgm:cxn modelId="{FC884D57-426E-E54F-A411-F7F26478267E}" type="presParOf" srcId="{C6CD2789-CE29-AD4E-B7AA-B4FFED04579F}" destId="{2600AC75-E25A-5540-A9C6-16F2BE71CE24}" srcOrd="3" destOrd="0" presId="urn:microsoft.com/office/officeart/2005/8/layout/hChevron3"/>
    <dgm:cxn modelId="{14FD680A-8AC7-D345-884F-0BEF4DFEF5C2}" type="presParOf" srcId="{C6CD2789-CE29-AD4E-B7AA-B4FFED04579F}" destId="{7196AF1A-5B78-E343-B2AC-F284FB971557}" srcOrd="4" destOrd="0" presId="urn:microsoft.com/office/officeart/2005/8/layout/hChevron3"/>
  </dgm:cxnLst>
  <dgm:bg>
    <a:noFill/>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1B94FC-E859-A44B-962A-4F9C931AEEF9}">
      <dsp:nvSpPr>
        <dsp:cNvPr id="0" name=""/>
        <dsp:cNvSpPr/>
      </dsp:nvSpPr>
      <dsp:spPr>
        <a:xfrm>
          <a:off x="173034" y="6285980"/>
          <a:ext cx="10949111" cy="437964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6710" tIns="173355" rIns="86678" bIns="173355" numCol="1" spcCol="1270" anchor="ctr" anchorCtr="0">
          <a:noAutofit/>
        </a:bodyPr>
        <a:lstStyle/>
        <a:p>
          <a:pPr marL="0" lvl="0" indent="0" algn="ctr" defTabSz="2889250">
            <a:lnSpc>
              <a:spcPct val="90000"/>
            </a:lnSpc>
            <a:spcBef>
              <a:spcPct val="0"/>
            </a:spcBef>
            <a:spcAft>
              <a:spcPct val="35000"/>
            </a:spcAft>
            <a:buNone/>
          </a:pPr>
          <a:r>
            <a:rPr lang="en-US" sz="6500" kern="1200" dirty="0">
              <a:solidFill>
                <a:schemeClr val="bg1"/>
              </a:solidFill>
            </a:rPr>
            <a:t>Observation</a:t>
          </a:r>
        </a:p>
      </dsp:txBody>
      <dsp:txXfrm>
        <a:off x="173034" y="6285980"/>
        <a:ext cx="9854200" cy="4379644"/>
      </dsp:txXfrm>
    </dsp:sp>
    <dsp:sp modelId="{320D359D-FC96-5141-8599-9758210172FC}">
      <dsp:nvSpPr>
        <dsp:cNvPr id="0" name=""/>
        <dsp:cNvSpPr/>
      </dsp:nvSpPr>
      <dsp:spPr>
        <a:xfrm>
          <a:off x="8852876" y="6257556"/>
          <a:ext cx="12044023" cy="4379644"/>
        </a:xfrm>
        <a:prstGeom prst="chevron">
          <a:avLst/>
        </a:prstGeom>
        <a:solidFill>
          <a:srgbClr val="92D05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0033" tIns="173355" rIns="86678" bIns="173355" numCol="1" spcCol="1270" anchor="ctr" anchorCtr="0">
          <a:noAutofit/>
        </a:bodyPr>
        <a:lstStyle/>
        <a:p>
          <a:pPr marL="0" lvl="0" indent="0" algn="ctr" defTabSz="2889250">
            <a:lnSpc>
              <a:spcPct val="90000"/>
            </a:lnSpc>
            <a:spcBef>
              <a:spcPct val="0"/>
            </a:spcBef>
            <a:spcAft>
              <a:spcPct val="35000"/>
            </a:spcAft>
            <a:buNone/>
          </a:pPr>
          <a:endParaRPr lang="en-US" sz="6500" kern="1200" dirty="0">
            <a:solidFill>
              <a:schemeClr val="bg1"/>
            </a:solidFill>
          </a:endParaRPr>
        </a:p>
      </dsp:txBody>
      <dsp:txXfrm>
        <a:off x="11042698" y="6257556"/>
        <a:ext cx="7664379" cy="4379644"/>
      </dsp:txXfrm>
    </dsp:sp>
    <dsp:sp modelId="{7196AF1A-5B78-E343-B2AC-F284FB971557}">
      <dsp:nvSpPr>
        <dsp:cNvPr id="0" name=""/>
        <dsp:cNvSpPr/>
      </dsp:nvSpPr>
      <dsp:spPr>
        <a:xfrm>
          <a:off x="18633713" y="6229658"/>
          <a:ext cx="10949111" cy="4379644"/>
        </a:xfrm>
        <a:prstGeom prst="chevron">
          <a:avLst/>
        </a:prstGeom>
        <a:solidFill>
          <a:srgbClr val="7030A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0033" tIns="173355" rIns="86678" bIns="173355" numCol="1" spcCol="1270" anchor="ctr" anchorCtr="0">
          <a:noAutofit/>
        </a:bodyPr>
        <a:lstStyle/>
        <a:p>
          <a:pPr marL="0" lvl="0" indent="0" algn="ctr" defTabSz="2889250">
            <a:lnSpc>
              <a:spcPct val="90000"/>
            </a:lnSpc>
            <a:spcBef>
              <a:spcPct val="0"/>
            </a:spcBef>
            <a:spcAft>
              <a:spcPct val="35000"/>
            </a:spcAft>
            <a:buNone/>
          </a:pPr>
          <a:endParaRPr lang="en-US" sz="6500" kern="1200" dirty="0">
            <a:solidFill>
              <a:schemeClr val="bg1"/>
            </a:solidFill>
          </a:endParaRPr>
        </a:p>
      </dsp:txBody>
      <dsp:txXfrm>
        <a:off x="20823535" y="6229658"/>
        <a:ext cx="6569467" cy="4379644"/>
      </dsp:txXfrm>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849856" y="11456371"/>
            <a:ext cx="30533888" cy="7900416"/>
          </a:xfrm>
          <a:solidFill>
            <a:srgbClr val="FFFFFF"/>
          </a:solidFill>
          <a:ln w="38100">
            <a:solidFill>
              <a:srgbClr val="404040"/>
            </a:solidFill>
          </a:ln>
        </p:spPr>
        <p:txBody>
          <a:bodyPr lIns="274320" rIns="274320" anchor="ctr" anchorCtr="1">
            <a:normAutofit/>
          </a:bodyPr>
          <a:lstStyle>
            <a:lvl1pPr algn="ctr">
              <a:defRPr sz="154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8894144" y="20892211"/>
            <a:ext cx="22445320" cy="5951491"/>
          </a:xfrm>
          <a:noFill/>
        </p:spPr>
        <p:txBody>
          <a:bodyPr>
            <a:normAutofit/>
          </a:bodyPr>
          <a:lstStyle>
            <a:lvl1pPr marL="0" indent="0" algn="ctr">
              <a:buNone/>
              <a:defRPr sz="8360">
                <a:solidFill>
                  <a:schemeClr val="tx1">
                    <a:lumMod val="75000"/>
                    <a:lumOff val="25000"/>
                  </a:schemeClr>
                </a:solidFill>
              </a:defRPr>
            </a:lvl1pPr>
            <a:lvl2pPr marL="2011680" indent="0" algn="ctr">
              <a:buNone/>
              <a:defRPr sz="8360"/>
            </a:lvl2pPr>
            <a:lvl3pPr marL="4023360" indent="0" algn="ctr">
              <a:buNone/>
              <a:defRPr sz="7920"/>
            </a:lvl3pPr>
            <a:lvl4pPr marL="6035040" indent="0" algn="ctr">
              <a:buNone/>
              <a:defRPr sz="7040"/>
            </a:lvl4pPr>
            <a:lvl5pPr marL="8046720" indent="0" algn="ctr">
              <a:buNone/>
              <a:defRPr sz="7040"/>
            </a:lvl5pPr>
            <a:lvl6pPr marL="10058400" indent="0" algn="ctr">
              <a:buNone/>
              <a:defRPr sz="7040"/>
            </a:lvl6pPr>
            <a:lvl7pPr marL="12070080" indent="0" algn="ctr">
              <a:buNone/>
              <a:defRPr sz="7040"/>
            </a:lvl7pPr>
            <a:lvl8pPr marL="14081760" indent="0" algn="ctr">
              <a:buNone/>
              <a:defRPr sz="7040"/>
            </a:lvl8pPr>
            <a:lvl9pPr marL="16093440" indent="0" algn="ctr">
              <a:buNone/>
              <a:defRPr sz="704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A9F4CA94-D13C-2143-9013-E9995753D4C5}" type="datetimeFigureOut">
              <a:rPr lang="en-US" smtClean="0"/>
              <a:t>3/28/19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BCD3707-8991-8E47-82E1-26C724AA4754}" type="slidenum">
              <a:rPr lang="en-US" smtClean="0"/>
              <a:t>‹#›</a:t>
            </a:fld>
            <a:endParaRPr lang="en-US"/>
          </a:p>
        </p:txBody>
      </p:sp>
    </p:spTree>
    <p:extLst>
      <p:ext uri="{BB962C8B-B14F-4D97-AF65-F5344CB8AC3E}">
        <p14:creationId xmlns:p14="http://schemas.microsoft.com/office/powerpoint/2010/main" val="58586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9F4CA94-D13C-2143-9013-E9995753D4C5}" type="datetimeFigureOut">
              <a:rPr lang="en-US" smtClean="0"/>
              <a:t>3/28/19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BCD3707-8991-8E47-82E1-26C724AA4754}" type="slidenum">
              <a:rPr lang="en-US" smtClean="0"/>
              <a:t>‹#›</a:t>
            </a:fld>
            <a:endParaRPr lang="en-US"/>
          </a:p>
        </p:txBody>
      </p:sp>
    </p:spTree>
    <p:extLst>
      <p:ext uri="{BB962C8B-B14F-4D97-AF65-F5344CB8AC3E}">
        <p14:creationId xmlns:p14="http://schemas.microsoft.com/office/powerpoint/2010/main" val="2709027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68266" y="11456371"/>
            <a:ext cx="30537302" cy="7900416"/>
          </a:xfrm>
          <a:solidFill>
            <a:srgbClr val="FFFFFF"/>
          </a:solidFill>
          <a:ln w="38100">
            <a:solidFill>
              <a:srgbClr val="404040"/>
            </a:solidFill>
          </a:ln>
        </p:spPr>
        <p:txBody>
          <a:bodyPr lIns="274320" rIns="274320" anchor="ctr" anchorCtr="1">
            <a:normAutofit/>
          </a:bodyPr>
          <a:lstStyle>
            <a:lvl1pPr>
              <a:defRPr sz="154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8894144" y="20891832"/>
            <a:ext cx="22445320" cy="6072394"/>
          </a:xfrm>
        </p:spPr>
        <p:txBody>
          <a:bodyPr anchor="t" anchorCtr="1">
            <a:normAutofit/>
          </a:bodyPr>
          <a:lstStyle>
            <a:lvl1pPr marL="0" indent="0">
              <a:buNone/>
              <a:defRPr sz="8360">
                <a:solidFill>
                  <a:schemeClr val="tx1"/>
                </a:solidFill>
              </a:defRPr>
            </a:lvl1pPr>
            <a:lvl2pPr marL="2011680" indent="0">
              <a:buNone/>
              <a:defRPr sz="8360">
                <a:solidFill>
                  <a:schemeClr val="tx1">
                    <a:tint val="75000"/>
                  </a:schemeClr>
                </a:solidFill>
              </a:defRPr>
            </a:lvl2pPr>
            <a:lvl3pPr marL="4023360" indent="0">
              <a:buNone/>
              <a:defRPr sz="7920">
                <a:solidFill>
                  <a:schemeClr val="tx1">
                    <a:tint val="75000"/>
                  </a:schemeClr>
                </a:solidFill>
              </a:defRPr>
            </a:lvl3pPr>
            <a:lvl4pPr marL="6035040" indent="0">
              <a:buNone/>
              <a:defRPr sz="7040">
                <a:solidFill>
                  <a:schemeClr val="tx1">
                    <a:tint val="75000"/>
                  </a:schemeClr>
                </a:solidFill>
              </a:defRPr>
            </a:lvl4pPr>
            <a:lvl5pPr marL="8046720" indent="0">
              <a:buNone/>
              <a:defRPr sz="7040">
                <a:solidFill>
                  <a:schemeClr val="tx1">
                    <a:tint val="75000"/>
                  </a:schemeClr>
                </a:solidFill>
              </a:defRPr>
            </a:lvl5pPr>
            <a:lvl6pPr marL="10058400" indent="0">
              <a:buNone/>
              <a:defRPr sz="7040">
                <a:solidFill>
                  <a:schemeClr val="tx1">
                    <a:tint val="75000"/>
                  </a:schemeClr>
                </a:solidFill>
              </a:defRPr>
            </a:lvl6pPr>
            <a:lvl7pPr marL="12070080" indent="0">
              <a:buNone/>
              <a:defRPr sz="7040">
                <a:solidFill>
                  <a:schemeClr val="tx1">
                    <a:tint val="75000"/>
                  </a:schemeClr>
                </a:solidFill>
              </a:defRPr>
            </a:lvl7pPr>
            <a:lvl8pPr marL="14081760" indent="0">
              <a:buNone/>
              <a:defRPr sz="7040">
                <a:solidFill>
                  <a:schemeClr val="tx1">
                    <a:tint val="75000"/>
                  </a:schemeClr>
                </a:solidFill>
              </a:defRPr>
            </a:lvl8pPr>
            <a:lvl9pPr marL="16093440" indent="0">
              <a:buNone/>
              <a:defRPr sz="704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A9F4CA94-D13C-2143-9013-E9995753D4C5}" type="datetimeFigureOut">
              <a:rPr lang="en-US" smtClean="0"/>
              <a:t>3/28/19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BCD3707-8991-8E47-82E1-26C724AA4754}" type="slidenum">
              <a:rPr lang="en-US" smtClean="0"/>
              <a:t>‹#›</a:t>
            </a:fld>
            <a:endParaRPr lang="en-US"/>
          </a:p>
        </p:txBody>
      </p:sp>
    </p:spTree>
    <p:extLst>
      <p:ext uri="{BB962C8B-B14F-4D97-AF65-F5344CB8AC3E}">
        <p14:creationId xmlns:p14="http://schemas.microsoft.com/office/powerpoint/2010/main" val="27323619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849854" y="12662611"/>
            <a:ext cx="14467301" cy="148895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0916443" y="12662611"/>
            <a:ext cx="14478270" cy="148895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9F4CA94-D13C-2143-9013-E9995753D4C5}" type="datetimeFigureOut">
              <a:rPr lang="en-US" smtClean="0"/>
              <a:t>3/28/19</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0BCD3707-8991-8E47-82E1-26C724AA4754}" type="slidenum">
              <a:rPr lang="en-US" smtClean="0"/>
              <a:t>‹#›</a:t>
            </a:fld>
            <a:endParaRPr lang="en-US"/>
          </a:p>
        </p:txBody>
      </p:sp>
    </p:spTree>
    <p:extLst>
      <p:ext uri="{BB962C8B-B14F-4D97-AF65-F5344CB8AC3E}">
        <p14:creationId xmlns:p14="http://schemas.microsoft.com/office/powerpoint/2010/main" val="39583195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849851" y="11104485"/>
            <a:ext cx="14467306" cy="3379618"/>
          </a:xfrm>
        </p:spPr>
        <p:txBody>
          <a:bodyPr anchor="b" anchorCtr="1">
            <a:normAutofit/>
          </a:bodyPr>
          <a:lstStyle>
            <a:lvl1pPr marL="0" indent="0" algn="ctr">
              <a:buNone/>
              <a:defRPr sz="8360" b="0" cap="all" spc="440" baseline="0">
                <a:solidFill>
                  <a:schemeClr val="tx2"/>
                </a:solidFill>
              </a:defRPr>
            </a:lvl1pPr>
            <a:lvl2pPr marL="2011680" indent="0">
              <a:buNone/>
              <a:defRPr sz="836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4" name="Content Placeholder 3"/>
          <p:cNvSpPr>
            <a:spLocks noGrp="1"/>
          </p:cNvSpPr>
          <p:nvPr>
            <p:ph sz="half" idx="2"/>
          </p:nvPr>
        </p:nvSpPr>
        <p:spPr>
          <a:xfrm>
            <a:off x="4849851" y="15087600"/>
            <a:ext cx="14467306" cy="124645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20916443" y="15087600"/>
            <a:ext cx="14478270" cy="12464525"/>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20916443" y="11104485"/>
            <a:ext cx="14478270" cy="3379618"/>
          </a:xfrm>
        </p:spPr>
        <p:txBody>
          <a:bodyPr anchor="b" anchorCtr="1">
            <a:normAutofit/>
          </a:bodyPr>
          <a:lstStyle>
            <a:lvl1pPr marL="0" indent="0" algn="ctr">
              <a:buNone/>
              <a:defRPr sz="8360" b="0" cap="all" spc="440" baseline="0">
                <a:solidFill>
                  <a:schemeClr val="tx2"/>
                </a:solidFill>
              </a:defRPr>
            </a:lvl1pPr>
            <a:lvl2pPr marL="2011680" indent="0">
              <a:buNone/>
              <a:defRPr sz="836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7" name="Date Placeholder 6"/>
          <p:cNvSpPr>
            <a:spLocks noGrp="1"/>
          </p:cNvSpPr>
          <p:nvPr>
            <p:ph type="dt" sz="half" idx="10"/>
          </p:nvPr>
        </p:nvSpPr>
        <p:spPr/>
        <p:txBody>
          <a:bodyPr/>
          <a:lstStyle/>
          <a:p>
            <a:fld id="{A9F4CA94-D13C-2143-9013-E9995753D4C5}" type="datetimeFigureOut">
              <a:rPr lang="en-US" smtClean="0"/>
              <a:t>3/28/19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BCD3707-8991-8E47-82E1-26C724AA4754}" type="slidenum">
              <a:rPr lang="en-US" smtClean="0"/>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42358215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9F4CA94-D13C-2143-9013-E9995753D4C5}" type="datetimeFigureOut">
              <a:rPr lang="en-US" smtClean="0"/>
              <a:t>3/28/19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BCD3707-8991-8E47-82E1-26C724AA4754}" type="slidenum">
              <a:rPr lang="en-US" smtClean="0"/>
              <a:t>‹#›</a:t>
            </a:fld>
            <a:endParaRPr lang="en-US"/>
          </a:p>
        </p:txBody>
      </p:sp>
    </p:spTree>
    <p:extLst>
      <p:ext uri="{BB962C8B-B14F-4D97-AF65-F5344CB8AC3E}">
        <p14:creationId xmlns:p14="http://schemas.microsoft.com/office/powerpoint/2010/main" val="35059444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F4CA94-D13C-2143-9013-E9995753D4C5}" type="datetimeFigureOut">
              <a:rPr lang="en-US" smtClean="0"/>
              <a:t>3/28/19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BCD3707-8991-8E47-82E1-26C724AA4754}" type="slidenum">
              <a:rPr lang="en-US" smtClean="0"/>
              <a:t>‹#›</a:t>
            </a:fld>
            <a:endParaRPr lang="en-US"/>
          </a:p>
        </p:txBody>
      </p:sp>
    </p:spTree>
    <p:extLst>
      <p:ext uri="{BB962C8B-B14F-4D97-AF65-F5344CB8AC3E}">
        <p14:creationId xmlns:p14="http://schemas.microsoft.com/office/powerpoint/2010/main" val="32775121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20116800" y="0"/>
            <a:ext cx="20116800" cy="32918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819093" y="10770381"/>
            <a:ext cx="14478614" cy="5479186"/>
          </a:xfrm>
          <a:solidFill>
            <a:srgbClr val="FFFFFF"/>
          </a:solidFill>
          <a:ln>
            <a:solidFill>
              <a:srgbClr val="404040"/>
            </a:solidFill>
          </a:ln>
        </p:spPr>
        <p:txBody>
          <a:bodyPr anchor="ctr" anchorCtr="1">
            <a:normAutofit/>
          </a:bodyPr>
          <a:lstStyle>
            <a:lvl1pPr>
              <a:defRPr sz="924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22229064" y="3862426"/>
            <a:ext cx="15892272" cy="25193549"/>
          </a:xfrm>
        </p:spPr>
        <p:txBody>
          <a:bodyPr>
            <a:normAutofit/>
          </a:bodyPr>
          <a:lstStyle>
            <a:lvl1pPr>
              <a:defRPr sz="8360">
                <a:solidFill>
                  <a:schemeClr val="tx1"/>
                </a:solidFill>
              </a:defRPr>
            </a:lvl1pPr>
            <a:lvl2pPr>
              <a:defRPr sz="7040">
                <a:solidFill>
                  <a:schemeClr val="tx1"/>
                </a:solidFill>
              </a:defRPr>
            </a:lvl2pPr>
            <a:lvl3pPr>
              <a:defRPr sz="7040">
                <a:solidFill>
                  <a:schemeClr val="tx1"/>
                </a:solidFill>
              </a:defRPr>
            </a:lvl3pPr>
            <a:lvl4pPr>
              <a:defRPr sz="7040">
                <a:solidFill>
                  <a:schemeClr val="tx1"/>
                </a:solidFill>
              </a:defRPr>
            </a:lvl4pPr>
            <a:lvl5pPr>
              <a:defRPr sz="7040">
                <a:solidFill>
                  <a:schemeClr val="tx1"/>
                </a:solidFill>
              </a:defRPr>
            </a:lvl5pPr>
            <a:lvl6pPr>
              <a:defRPr sz="7040"/>
            </a:lvl6pPr>
            <a:lvl7pPr>
              <a:defRPr sz="7040"/>
            </a:lvl7pPr>
            <a:lvl8pPr>
              <a:defRPr sz="7040"/>
            </a:lvl8pPr>
            <a:lvl9pPr>
              <a:defRPr sz="704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797046" y="17039606"/>
            <a:ext cx="12522708" cy="10531373"/>
          </a:xfrm>
        </p:spPr>
        <p:txBody>
          <a:bodyPr anchor="t" anchorCtr="1">
            <a:normAutofit/>
          </a:bodyPr>
          <a:lstStyle>
            <a:lvl1pPr marL="0" indent="0" algn="ctr">
              <a:buNone/>
              <a:defRPr sz="6600">
                <a:solidFill>
                  <a:schemeClr val="tx1">
                    <a:lumMod val="85000"/>
                    <a:lumOff val="15000"/>
                  </a:schemeClr>
                </a:solidFill>
              </a:defRPr>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9" name="Date Placeholder 8"/>
          <p:cNvSpPr>
            <a:spLocks noGrp="1"/>
          </p:cNvSpPr>
          <p:nvPr>
            <p:ph type="dt" sz="half" idx="10"/>
          </p:nvPr>
        </p:nvSpPr>
        <p:spPr/>
        <p:txBody>
          <a:bodyPr/>
          <a:lstStyle/>
          <a:p>
            <a:fld id="{A9F4CA94-D13C-2143-9013-E9995753D4C5}" type="datetimeFigureOut">
              <a:rPr lang="en-US" smtClean="0"/>
              <a:t>3/28/19</a:t>
            </a:fld>
            <a:endParaRPr lang="en-US"/>
          </a:p>
        </p:txBody>
      </p:sp>
      <p:sp>
        <p:nvSpPr>
          <p:cNvPr id="10" name="Footer Placeholder 9"/>
          <p:cNvSpPr>
            <a:spLocks noGrp="1"/>
          </p:cNvSpPr>
          <p:nvPr>
            <p:ph type="ftr" sz="quarter" idx="11"/>
          </p:nvPr>
        </p:nvSpPr>
        <p:spPr>
          <a:xfrm>
            <a:off x="2819093" y="29933798"/>
            <a:ext cx="16748151" cy="1536192"/>
          </a:xfrm>
        </p:spPr>
        <p:txBody>
          <a:bodyPr>
            <a:normAutofit/>
          </a:bodyPr>
          <a:lstStyle>
            <a:lvl1pPr>
              <a:defRPr>
                <a:solidFill>
                  <a:schemeClr val="tx1">
                    <a:alpha val="70000"/>
                  </a:schemeClr>
                </a:solidFill>
              </a:defRPr>
            </a:lvl1pPr>
          </a:lstStyle>
          <a:p>
            <a:endParaRPr lang="en-US"/>
          </a:p>
        </p:txBody>
      </p:sp>
      <p:sp>
        <p:nvSpPr>
          <p:cNvPr id="11" name="Slide Number Placeholder 10"/>
          <p:cNvSpPr>
            <a:spLocks noGrp="1"/>
          </p:cNvSpPr>
          <p:nvPr>
            <p:ph type="sldNum" sz="quarter" idx="12"/>
          </p:nvPr>
        </p:nvSpPr>
        <p:spPr/>
        <p:txBody>
          <a:bodyPr/>
          <a:lstStyle/>
          <a:p>
            <a:fld id="{0BCD3707-8991-8E47-82E1-26C724AA4754}" type="slidenum">
              <a:rPr lang="en-US" smtClean="0"/>
              <a:t>‹#›</a:t>
            </a:fld>
            <a:endParaRPr lang="en-US"/>
          </a:p>
        </p:txBody>
      </p:sp>
    </p:spTree>
    <p:extLst>
      <p:ext uri="{BB962C8B-B14F-4D97-AF65-F5344CB8AC3E}">
        <p14:creationId xmlns:p14="http://schemas.microsoft.com/office/powerpoint/2010/main" val="1990514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16352" y="10770374"/>
            <a:ext cx="14484096" cy="5486400"/>
          </a:xfrm>
          <a:solidFill>
            <a:srgbClr val="FFFFFF"/>
          </a:solidFill>
          <a:ln>
            <a:solidFill>
              <a:srgbClr val="262626"/>
            </a:solidFill>
          </a:ln>
        </p:spPr>
        <p:txBody>
          <a:bodyPr anchor="ctr" anchorCtr="1">
            <a:noAutofit/>
          </a:bodyPr>
          <a:lstStyle>
            <a:lvl1pPr>
              <a:defRPr sz="924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0116802" y="0"/>
            <a:ext cx="20136921" cy="32918400"/>
          </a:xfrm>
          <a:solidFill>
            <a:schemeClr val="bg1"/>
          </a:solidFill>
        </p:spPr>
        <p:txBody>
          <a:bodyPr anchor="t"/>
          <a:lstStyle>
            <a:lvl1pPr marL="0" indent="0">
              <a:buNone/>
              <a:defRPr sz="14080">
                <a:solidFill>
                  <a:schemeClr val="tx1"/>
                </a:solidFill>
              </a:defRPr>
            </a:lvl1pPr>
            <a:lvl2pPr marL="2011680" indent="0">
              <a:buNone/>
              <a:defRPr sz="12320"/>
            </a:lvl2pPr>
            <a:lvl3pPr marL="4023360" indent="0">
              <a:buNone/>
              <a:defRPr sz="10560"/>
            </a:lvl3pPr>
            <a:lvl4pPr marL="6035040" indent="0">
              <a:buNone/>
              <a:defRPr sz="8800"/>
            </a:lvl4pPr>
            <a:lvl5pPr marL="8046720" indent="0">
              <a:buNone/>
              <a:defRPr sz="8800"/>
            </a:lvl5pPr>
            <a:lvl6pPr marL="10058400" indent="0">
              <a:buNone/>
              <a:defRPr sz="8800"/>
            </a:lvl6pPr>
            <a:lvl7pPr marL="12070080" indent="0">
              <a:buNone/>
              <a:defRPr sz="8800"/>
            </a:lvl7pPr>
            <a:lvl8pPr marL="14081760" indent="0">
              <a:buNone/>
              <a:defRPr sz="8800"/>
            </a:lvl8pPr>
            <a:lvl9pPr marL="16093440" indent="0">
              <a:buNone/>
              <a:defRPr sz="8800"/>
            </a:lvl9pPr>
          </a:lstStyle>
          <a:p>
            <a:r>
              <a:rPr lang="en-US"/>
              <a:t>Click icon to add picture</a:t>
            </a:r>
            <a:endParaRPr lang="en-US" dirty="0"/>
          </a:p>
        </p:txBody>
      </p:sp>
      <p:sp>
        <p:nvSpPr>
          <p:cNvPr id="4" name="Text Placeholder 3"/>
          <p:cNvSpPr>
            <a:spLocks noGrp="1"/>
          </p:cNvSpPr>
          <p:nvPr>
            <p:ph type="body" sz="half" idx="2"/>
          </p:nvPr>
        </p:nvSpPr>
        <p:spPr>
          <a:xfrm>
            <a:off x="3797046" y="17039613"/>
            <a:ext cx="12522708" cy="10531378"/>
          </a:xfrm>
        </p:spPr>
        <p:txBody>
          <a:bodyPr anchor="t" anchorCtr="1">
            <a:normAutofit/>
          </a:bodyPr>
          <a:lstStyle>
            <a:lvl1pPr marL="0" indent="0" algn="ctr">
              <a:buNone/>
              <a:defRPr sz="6600">
                <a:solidFill>
                  <a:schemeClr val="tx1">
                    <a:lumMod val="85000"/>
                    <a:lumOff val="15000"/>
                  </a:schemeClr>
                </a:solidFill>
              </a:defRPr>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A9F4CA94-D13C-2143-9013-E9995753D4C5}" type="datetimeFigureOut">
              <a:rPr lang="en-US" smtClean="0"/>
              <a:t>3/28/19</a:t>
            </a:fld>
            <a:endParaRPr lang="en-US"/>
          </a:p>
        </p:txBody>
      </p:sp>
      <p:sp>
        <p:nvSpPr>
          <p:cNvPr id="9" name="Footer Placeholder 8"/>
          <p:cNvSpPr>
            <a:spLocks noGrp="1"/>
          </p:cNvSpPr>
          <p:nvPr>
            <p:ph type="ftr" sz="quarter" idx="11"/>
          </p:nvPr>
        </p:nvSpPr>
        <p:spPr>
          <a:xfrm>
            <a:off x="2816352" y="29933798"/>
            <a:ext cx="16737178" cy="1536192"/>
          </a:xfrm>
        </p:spPr>
        <p:txBody>
          <a:bodyPr>
            <a:normAutofit/>
          </a:bodyPr>
          <a:lstStyle>
            <a:lvl1pPr>
              <a:defRPr>
                <a:solidFill>
                  <a:schemeClr val="tx1">
                    <a:alpha val="70000"/>
                  </a:schemeClr>
                </a:solidFill>
              </a:defRPr>
            </a:lvl1pPr>
          </a:lstStyle>
          <a:p>
            <a:endParaRPr lang="en-US"/>
          </a:p>
        </p:txBody>
      </p:sp>
      <p:sp>
        <p:nvSpPr>
          <p:cNvPr id="10" name="Slide Number Placeholder 9"/>
          <p:cNvSpPr>
            <a:spLocks noGrp="1"/>
          </p:cNvSpPr>
          <p:nvPr>
            <p:ph type="sldNum" sz="quarter" idx="12"/>
          </p:nvPr>
        </p:nvSpPr>
        <p:spPr/>
        <p:txBody>
          <a:bodyPr/>
          <a:lstStyle/>
          <a:p>
            <a:fld id="{0BCD3707-8991-8E47-82E1-26C724AA4754}" type="slidenum">
              <a:rPr lang="en-US" smtClean="0"/>
              <a:t>‹#›</a:t>
            </a:fld>
            <a:endParaRPr lang="en-US"/>
          </a:p>
        </p:txBody>
      </p:sp>
    </p:spTree>
    <p:extLst>
      <p:ext uri="{BB962C8B-B14F-4D97-AF65-F5344CB8AC3E}">
        <p14:creationId xmlns:p14="http://schemas.microsoft.com/office/powerpoint/2010/main" val="3962156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F4CA94-D13C-2143-9013-E9995753D4C5}" type="datetimeFigureOut">
              <a:rPr lang="en-US" smtClean="0"/>
              <a:t>3/28/19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CD3707-8991-8E47-82E1-26C724AA4754}" type="slidenum">
              <a:rPr lang="en-US" smtClean="0"/>
              <a:t>‹#›</a:t>
            </a:fld>
            <a:endParaRPr lang="en-US"/>
          </a:p>
        </p:txBody>
      </p:sp>
    </p:spTree>
    <p:extLst>
      <p:ext uri="{BB962C8B-B14F-4D97-AF65-F5344CB8AC3E}">
        <p14:creationId xmlns:p14="http://schemas.microsoft.com/office/powerpoint/2010/main" val="826867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555270" y="4498848"/>
            <a:ext cx="4637450" cy="239207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066602" y="4498848"/>
            <a:ext cx="20751166" cy="2392070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F4CA94-D13C-2143-9013-E9995753D4C5}" type="datetimeFigureOut">
              <a:rPr lang="en-US" smtClean="0"/>
              <a:t>3/28/19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CD3707-8991-8E47-82E1-26C724AA4754}" type="slidenum">
              <a:rPr lang="en-US" smtClean="0"/>
              <a:t>‹#›</a:t>
            </a:fld>
            <a:endParaRPr lang="en-US"/>
          </a:p>
        </p:txBody>
      </p:sp>
    </p:spTree>
    <p:extLst>
      <p:ext uri="{BB962C8B-B14F-4D97-AF65-F5344CB8AC3E}">
        <p14:creationId xmlns:p14="http://schemas.microsoft.com/office/powerpoint/2010/main" val="332654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066600" y="4630522"/>
            <a:ext cx="26126122" cy="5705856"/>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066600" y="12662619"/>
            <a:ext cx="26126122" cy="1488951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307349" y="29946317"/>
            <a:ext cx="9087364" cy="1555046"/>
          </a:xfrm>
          <a:prstGeom prst="rect">
            <a:avLst/>
          </a:prstGeom>
        </p:spPr>
        <p:txBody>
          <a:bodyPr vert="horz" lIns="91440" tIns="45720" rIns="91440" bIns="45720" rtlCol="0" anchor="ctr"/>
          <a:lstStyle>
            <a:lvl1pPr algn="r">
              <a:defRPr sz="4400">
                <a:solidFill>
                  <a:schemeClr val="tx1">
                    <a:alpha val="70000"/>
                  </a:schemeClr>
                </a:solidFill>
              </a:defRPr>
            </a:lvl1pPr>
          </a:lstStyle>
          <a:p>
            <a:fld id="{A9F4CA94-D13C-2143-9013-E9995753D4C5}" type="datetimeFigureOut">
              <a:rPr lang="en-US" smtClean="0"/>
              <a:t>3/28/19</a:t>
            </a:fld>
            <a:endParaRPr lang="en-US"/>
          </a:p>
        </p:txBody>
      </p:sp>
      <p:sp>
        <p:nvSpPr>
          <p:cNvPr id="5" name="Footer Placeholder 4"/>
          <p:cNvSpPr>
            <a:spLocks noGrp="1"/>
          </p:cNvSpPr>
          <p:nvPr>
            <p:ph type="ftr" sz="quarter" idx="3"/>
          </p:nvPr>
        </p:nvSpPr>
        <p:spPr>
          <a:xfrm>
            <a:off x="4849851" y="29933798"/>
            <a:ext cx="20049322" cy="1536192"/>
          </a:xfrm>
          <a:prstGeom prst="rect">
            <a:avLst/>
          </a:prstGeom>
        </p:spPr>
        <p:txBody>
          <a:bodyPr vert="horz" lIns="91440" tIns="45720" rIns="91440" bIns="45720" rtlCol="0" anchor="ctr"/>
          <a:lstStyle>
            <a:lvl1pPr algn="l">
              <a:defRPr sz="440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36256493" y="29846016"/>
            <a:ext cx="1609344" cy="1755648"/>
          </a:xfrm>
          <a:prstGeom prst="ellipse">
            <a:avLst/>
          </a:prstGeom>
          <a:solidFill>
            <a:srgbClr val="1D1D1D">
              <a:alpha val="69804"/>
            </a:srgbClr>
          </a:solidFill>
        </p:spPr>
        <p:txBody>
          <a:bodyPr vert="horz" lIns="18288" tIns="45720" rIns="18288" bIns="45720" rtlCol="0" anchor="ctr">
            <a:noAutofit/>
          </a:bodyPr>
          <a:lstStyle>
            <a:lvl1pPr algn="ctr">
              <a:defRPr sz="4840" spc="0" baseline="0">
                <a:solidFill>
                  <a:srgbClr val="FFFFFF"/>
                </a:solidFill>
              </a:defRPr>
            </a:lvl1pPr>
          </a:lstStyle>
          <a:p>
            <a:fld id="{0BCD3707-8991-8E47-82E1-26C724AA4754}" type="slidenum">
              <a:rPr lang="en-US" smtClean="0"/>
              <a:t>‹#›</a:t>
            </a:fld>
            <a:endParaRPr lang="en-US"/>
          </a:p>
        </p:txBody>
      </p:sp>
    </p:spTree>
    <p:extLst>
      <p:ext uri="{BB962C8B-B14F-4D97-AF65-F5344CB8AC3E}">
        <p14:creationId xmlns:p14="http://schemas.microsoft.com/office/powerpoint/2010/main" val="368239984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4023360" rtl="0" eaLnBrk="1" latinLnBrk="0" hangingPunct="1">
        <a:lnSpc>
          <a:spcPct val="90000"/>
        </a:lnSpc>
        <a:spcBef>
          <a:spcPct val="0"/>
        </a:spcBef>
        <a:buNone/>
        <a:defRPr sz="11440" kern="1200" cap="all" spc="880" baseline="0">
          <a:solidFill>
            <a:schemeClr val="tx1">
              <a:lumMod val="85000"/>
              <a:lumOff val="15000"/>
            </a:schemeClr>
          </a:solidFill>
          <a:latin typeface="+mj-lt"/>
          <a:ea typeface="+mj-ea"/>
          <a:cs typeface="+mj-cs"/>
        </a:defRPr>
      </a:lvl1pPr>
    </p:titleStyle>
    <p:bodyStyle>
      <a:lvl1pPr marL="1005840" indent="-1005840" algn="l" defTabSz="4023360" rtl="0" eaLnBrk="1" latinLnBrk="0" hangingPunct="1">
        <a:lnSpc>
          <a:spcPct val="100000"/>
        </a:lnSpc>
        <a:spcBef>
          <a:spcPts val="4400"/>
        </a:spcBef>
        <a:buClr>
          <a:schemeClr val="accent2"/>
        </a:buClr>
        <a:buFont typeface="Arial" panose="020B0604020202020204" pitchFamily="34" charset="0"/>
        <a:buChar char="•"/>
        <a:defRPr sz="7920" kern="1200">
          <a:solidFill>
            <a:schemeClr val="tx1">
              <a:lumMod val="85000"/>
              <a:lumOff val="15000"/>
            </a:schemeClr>
          </a:solidFill>
          <a:latin typeface="+mn-lt"/>
          <a:ea typeface="+mn-ea"/>
          <a:cs typeface="+mn-cs"/>
        </a:defRPr>
      </a:lvl1pPr>
      <a:lvl2pPr marL="2011680" indent="-1005840" algn="l" defTabSz="4023360" rtl="0" eaLnBrk="1" latinLnBrk="0" hangingPunct="1">
        <a:lnSpc>
          <a:spcPct val="100000"/>
        </a:lnSpc>
        <a:spcBef>
          <a:spcPts val="4400"/>
        </a:spcBef>
        <a:buClr>
          <a:schemeClr val="accent2"/>
        </a:buClr>
        <a:buFont typeface="Arial" panose="020B0604020202020204" pitchFamily="34" charset="0"/>
        <a:buChar char="•"/>
        <a:defRPr sz="7040" kern="1200">
          <a:solidFill>
            <a:schemeClr val="tx1">
              <a:lumMod val="85000"/>
              <a:lumOff val="15000"/>
            </a:schemeClr>
          </a:solidFill>
          <a:latin typeface="+mn-lt"/>
          <a:ea typeface="+mn-ea"/>
          <a:cs typeface="+mn-cs"/>
        </a:defRPr>
      </a:lvl2pPr>
      <a:lvl3pPr marL="3017520" indent="-1005840" algn="l" defTabSz="4023360" rtl="0" eaLnBrk="1" latinLnBrk="0" hangingPunct="1">
        <a:lnSpc>
          <a:spcPct val="100000"/>
        </a:lnSpc>
        <a:spcBef>
          <a:spcPts val="4400"/>
        </a:spcBef>
        <a:buClr>
          <a:schemeClr val="accent2"/>
        </a:buClr>
        <a:buFont typeface="Arial" panose="020B0604020202020204" pitchFamily="34" charset="0"/>
        <a:buChar char="•"/>
        <a:defRPr sz="7040" kern="1200">
          <a:solidFill>
            <a:schemeClr val="tx1">
              <a:lumMod val="85000"/>
              <a:lumOff val="15000"/>
            </a:schemeClr>
          </a:solidFill>
          <a:latin typeface="+mn-lt"/>
          <a:ea typeface="+mn-ea"/>
          <a:cs typeface="+mn-cs"/>
        </a:defRPr>
      </a:lvl3pPr>
      <a:lvl4pPr marL="4023360" indent="-1005840" algn="l" defTabSz="4023360" rtl="0" eaLnBrk="1" latinLnBrk="0" hangingPunct="1">
        <a:lnSpc>
          <a:spcPct val="100000"/>
        </a:lnSpc>
        <a:spcBef>
          <a:spcPts val="4400"/>
        </a:spcBef>
        <a:buClr>
          <a:schemeClr val="accent2"/>
        </a:buClr>
        <a:buFont typeface="Arial" panose="020B0604020202020204" pitchFamily="34" charset="0"/>
        <a:buChar char="•"/>
        <a:defRPr sz="7040" kern="1200">
          <a:solidFill>
            <a:schemeClr val="tx1">
              <a:lumMod val="85000"/>
              <a:lumOff val="15000"/>
            </a:schemeClr>
          </a:solidFill>
          <a:latin typeface="+mn-lt"/>
          <a:ea typeface="+mn-ea"/>
          <a:cs typeface="+mn-cs"/>
        </a:defRPr>
      </a:lvl4pPr>
      <a:lvl5pPr marL="5029200" indent="-1005840" algn="l" defTabSz="4023360" rtl="0" eaLnBrk="1" latinLnBrk="0" hangingPunct="1">
        <a:lnSpc>
          <a:spcPct val="100000"/>
        </a:lnSpc>
        <a:spcBef>
          <a:spcPts val="4400"/>
        </a:spcBef>
        <a:buClr>
          <a:schemeClr val="accent2"/>
        </a:buClr>
        <a:buFont typeface="Arial" panose="020B0604020202020204" pitchFamily="34" charset="0"/>
        <a:buChar char="•"/>
        <a:defRPr sz="7040" kern="1200">
          <a:solidFill>
            <a:schemeClr val="tx1">
              <a:lumMod val="85000"/>
              <a:lumOff val="15000"/>
            </a:schemeClr>
          </a:solidFill>
          <a:latin typeface="+mn-lt"/>
          <a:ea typeface="+mn-ea"/>
          <a:cs typeface="+mn-cs"/>
        </a:defRPr>
      </a:lvl5pPr>
      <a:lvl6pPr marL="5783580" indent="-1005840" algn="l" defTabSz="4023360" rtl="0" eaLnBrk="1" latinLnBrk="0" hangingPunct="1">
        <a:lnSpc>
          <a:spcPct val="100000"/>
        </a:lnSpc>
        <a:spcBef>
          <a:spcPts val="4400"/>
        </a:spcBef>
        <a:buClr>
          <a:schemeClr val="accent2"/>
        </a:buClr>
        <a:buFont typeface="Arial" panose="020B0604020202020204" pitchFamily="34" charset="0"/>
        <a:buChar char="•"/>
        <a:defRPr sz="7040" kern="1200">
          <a:solidFill>
            <a:schemeClr val="tx1"/>
          </a:solidFill>
          <a:latin typeface="+mn-lt"/>
          <a:ea typeface="+mn-ea"/>
          <a:cs typeface="+mn-cs"/>
        </a:defRPr>
      </a:lvl6pPr>
      <a:lvl7pPr marL="6537960" indent="-1005840" algn="l" defTabSz="4023360" rtl="0" eaLnBrk="1" latinLnBrk="0" hangingPunct="1">
        <a:lnSpc>
          <a:spcPct val="100000"/>
        </a:lnSpc>
        <a:spcBef>
          <a:spcPts val="4400"/>
        </a:spcBef>
        <a:buClr>
          <a:schemeClr val="accent2"/>
        </a:buClr>
        <a:buFont typeface="Arial" panose="020B0604020202020204" pitchFamily="34" charset="0"/>
        <a:buChar char="•"/>
        <a:defRPr sz="7040" kern="1200">
          <a:solidFill>
            <a:schemeClr val="tx1"/>
          </a:solidFill>
          <a:latin typeface="+mn-lt"/>
          <a:ea typeface="+mn-ea"/>
          <a:cs typeface="+mn-cs"/>
        </a:defRPr>
      </a:lvl7pPr>
      <a:lvl8pPr marL="7292340" indent="-1005840" algn="l" defTabSz="4023360" rtl="0" eaLnBrk="1" latinLnBrk="0" hangingPunct="1">
        <a:lnSpc>
          <a:spcPct val="100000"/>
        </a:lnSpc>
        <a:spcBef>
          <a:spcPts val="4400"/>
        </a:spcBef>
        <a:buClr>
          <a:schemeClr val="accent2"/>
        </a:buClr>
        <a:buFont typeface="Arial" panose="020B0604020202020204" pitchFamily="34" charset="0"/>
        <a:buChar char="•"/>
        <a:defRPr sz="7040" kern="1200" baseline="0">
          <a:solidFill>
            <a:schemeClr val="tx1"/>
          </a:solidFill>
          <a:latin typeface="+mn-lt"/>
          <a:ea typeface="+mn-ea"/>
          <a:cs typeface="+mn-cs"/>
        </a:defRPr>
      </a:lvl8pPr>
      <a:lvl9pPr marL="8046720" indent="-1005840" algn="l" defTabSz="4023360" rtl="0" eaLnBrk="1" latinLnBrk="0" hangingPunct="1">
        <a:lnSpc>
          <a:spcPct val="100000"/>
        </a:lnSpc>
        <a:spcBef>
          <a:spcPts val="4400"/>
        </a:spcBef>
        <a:buClr>
          <a:schemeClr val="accent2"/>
        </a:buClr>
        <a:buFont typeface="Arial" panose="020B0604020202020204" pitchFamily="34" charset="0"/>
        <a:buChar char="•"/>
        <a:defRPr sz="7040" kern="1200" baseline="0">
          <a:solidFill>
            <a:schemeClr val="tx1"/>
          </a:solidFill>
          <a:latin typeface="+mn-lt"/>
          <a:ea typeface="+mn-ea"/>
          <a:cs typeface="+mn-cs"/>
        </a:defRPr>
      </a:lvl9pPr>
    </p:bodyStyle>
    <p:otherStyle>
      <a:defPPr>
        <a:defRPr lang="en-US"/>
      </a:defPPr>
      <a:lvl1pPr marL="0" algn="l" defTabSz="4023360" rtl="0" eaLnBrk="1" latinLnBrk="0" hangingPunct="1">
        <a:defRPr sz="7920" kern="1200">
          <a:solidFill>
            <a:schemeClr val="tx1"/>
          </a:solidFill>
          <a:latin typeface="+mn-lt"/>
          <a:ea typeface="+mn-ea"/>
          <a:cs typeface="+mn-cs"/>
        </a:defRPr>
      </a:lvl1pPr>
      <a:lvl2pPr marL="2011680" algn="l" defTabSz="4023360" rtl="0" eaLnBrk="1" latinLnBrk="0" hangingPunct="1">
        <a:defRPr sz="7920" kern="1200">
          <a:solidFill>
            <a:schemeClr val="tx1"/>
          </a:solidFill>
          <a:latin typeface="+mn-lt"/>
          <a:ea typeface="+mn-ea"/>
          <a:cs typeface="+mn-cs"/>
        </a:defRPr>
      </a:lvl2pPr>
      <a:lvl3pPr marL="4023360" algn="l" defTabSz="4023360" rtl="0" eaLnBrk="1" latinLnBrk="0" hangingPunct="1">
        <a:defRPr sz="7920" kern="1200">
          <a:solidFill>
            <a:schemeClr val="tx1"/>
          </a:solidFill>
          <a:latin typeface="+mn-lt"/>
          <a:ea typeface="+mn-ea"/>
          <a:cs typeface="+mn-cs"/>
        </a:defRPr>
      </a:lvl3pPr>
      <a:lvl4pPr marL="6035040" algn="l" defTabSz="4023360" rtl="0" eaLnBrk="1" latinLnBrk="0" hangingPunct="1">
        <a:defRPr sz="7920" kern="1200">
          <a:solidFill>
            <a:schemeClr val="tx1"/>
          </a:solidFill>
          <a:latin typeface="+mn-lt"/>
          <a:ea typeface="+mn-ea"/>
          <a:cs typeface="+mn-cs"/>
        </a:defRPr>
      </a:lvl4pPr>
      <a:lvl5pPr marL="8046720" algn="l" defTabSz="4023360" rtl="0" eaLnBrk="1" latinLnBrk="0" hangingPunct="1">
        <a:defRPr sz="7920" kern="1200">
          <a:solidFill>
            <a:schemeClr val="tx1"/>
          </a:solidFill>
          <a:latin typeface="+mn-lt"/>
          <a:ea typeface="+mn-ea"/>
          <a:cs typeface="+mn-cs"/>
        </a:defRPr>
      </a:lvl5pPr>
      <a:lvl6pPr marL="10058400" algn="l" defTabSz="4023360" rtl="0" eaLnBrk="1" latinLnBrk="0" hangingPunct="1">
        <a:defRPr sz="7920" kern="1200">
          <a:solidFill>
            <a:schemeClr val="tx1"/>
          </a:solidFill>
          <a:latin typeface="+mn-lt"/>
          <a:ea typeface="+mn-ea"/>
          <a:cs typeface="+mn-cs"/>
        </a:defRPr>
      </a:lvl6pPr>
      <a:lvl7pPr marL="12070080" algn="l" defTabSz="4023360" rtl="0" eaLnBrk="1" latinLnBrk="0" hangingPunct="1">
        <a:defRPr sz="7920" kern="1200">
          <a:solidFill>
            <a:schemeClr val="tx1"/>
          </a:solidFill>
          <a:latin typeface="+mn-lt"/>
          <a:ea typeface="+mn-ea"/>
          <a:cs typeface="+mn-cs"/>
        </a:defRPr>
      </a:lvl7pPr>
      <a:lvl8pPr marL="14081760" algn="l" defTabSz="4023360" rtl="0" eaLnBrk="1" latinLnBrk="0" hangingPunct="1">
        <a:defRPr sz="7920" kern="1200">
          <a:solidFill>
            <a:schemeClr val="tx1"/>
          </a:solidFill>
          <a:latin typeface="+mn-lt"/>
          <a:ea typeface="+mn-ea"/>
          <a:cs typeface="+mn-cs"/>
        </a:defRPr>
      </a:lvl8pPr>
      <a:lvl9pPr marL="16093440" algn="l" defTabSz="4023360" rtl="0" eaLnBrk="1" latinLnBrk="0" hangingPunct="1">
        <a:defRPr sz="79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svg"/><Relationship Id="rId13" Type="http://schemas.openxmlformats.org/officeDocument/2006/relationships/image" Target="../media/image7.png"/><Relationship Id="rId3" Type="http://schemas.openxmlformats.org/officeDocument/2006/relationships/diagramLayout" Target="../diagrams/layout1.xml"/><Relationship Id="rId7" Type="http://schemas.openxmlformats.org/officeDocument/2006/relationships/image" Target="../media/image1.png"/><Relationship Id="rId12" Type="http://schemas.openxmlformats.org/officeDocument/2006/relationships/image" Target="../media/image6.svg"/><Relationship Id="rId2" Type="http://schemas.openxmlformats.org/officeDocument/2006/relationships/diagramData" Target="../diagrams/data1.xml"/><Relationship Id="rId16" Type="http://schemas.openxmlformats.org/officeDocument/2006/relationships/image" Target="../media/image10.svg"/><Relationship Id="rId1" Type="http://schemas.openxmlformats.org/officeDocument/2006/relationships/slideLayout" Target="../slideLayouts/slideLayout2.xml"/><Relationship Id="rId6" Type="http://schemas.microsoft.com/office/2007/relationships/diagramDrawing" Target="../diagrams/drawing1.xml"/><Relationship Id="rId11" Type="http://schemas.openxmlformats.org/officeDocument/2006/relationships/image" Target="../media/image5.png"/><Relationship Id="rId5" Type="http://schemas.openxmlformats.org/officeDocument/2006/relationships/diagramColors" Target="../diagrams/colors1.xml"/><Relationship Id="rId15" Type="http://schemas.openxmlformats.org/officeDocument/2006/relationships/image" Target="../media/image9.png"/><Relationship Id="rId10" Type="http://schemas.openxmlformats.org/officeDocument/2006/relationships/image" Target="../media/image4.svg"/><Relationship Id="rId4" Type="http://schemas.openxmlformats.org/officeDocument/2006/relationships/diagramQuickStyle" Target="../diagrams/quickStyle1.xml"/><Relationship Id="rId9" Type="http://schemas.openxmlformats.org/officeDocument/2006/relationships/image" Target="../media/image3.png"/><Relationship Id="rId1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E7801BB9-9502-ED46-8803-2CCF1F01E19D}"/>
              </a:ext>
            </a:extLst>
          </p:cNvPr>
          <p:cNvGraphicFramePr>
            <a:graphicFrameLocks noGrp="1"/>
          </p:cNvGraphicFramePr>
          <p:nvPr>
            <p:ph idx="1"/>
            <p:extLst>
              <p:ext uri="{D42A27DB-BD31-4B8C-83A1-F6EECF244321}">
                <p14:modId xmlns:p14="http://schemas.microsoft.com/office/powerpoint/2010/main" val="3086622043"/>
              </p:ext>
            </p:extLst>
          </p:nvPr>
        </p:nvGraphicFramePr>
        <p:xfrm>
          <a:off x="10218833" y="-606371"/>
          <a:ext cx="29582825" cy="168947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ight Brace 5">
            <a:extLst>
              <a:ext uri="{FF2B5EF4-FFF2-40B4-BE49-F238E27FC236}">
                <a16:creationId xmlns:a16="http://schemas.microsoft.com/office/drawing/2014/main" id="{1BD12566-55D4-BD4B-AAB3-2281DE1131B4}"/>
              </a:ext>
            </a:extLst>
          </p:cNvPr>
          <p:cNvSpPr/>
          <p:nvPr/>
        </p:nvSpPr>
        <p:spPr>
          <a:xfrm>
            <a:off x="16693115" y="16586791"/>
            <a:ext cx="1658680" cy="1446028"/>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TextBox 6">
            <a:extLst>
              <a:ext uri="{FF2B5EF4-FFF2-40B4-BE49-F238E27FC236}">
                <a16:creationId xmlns:a16="http://schemas.microsoft.com/office/drawing/2014/main" id="{AFECF66F-CF4C-7E4A-9506-91F27DEA6283}"/>
              </a:ext>
            </a:extLst>
          </p:cNvPr>
          <p:cNvSpPr txBox="1"/>
          <p:nvPr/>
        </p:nvSpPr>
        <p:spPr>
          <a:xfrm>
            <a:off x="10382388" y="3918207"/>
            <a:ext cx="29373998" cy="1446550"/>
          </a:xfrm>
          <a:prstGeom prst="rect">
            <a:avLst/>
          </a:prstGeom>
          <a:solidFill>
            <a:srgbClr val="58BBB9"/>
          </a:solidFill>
        </p:spPr>
        <p:txBody>
          <a:bodyPr wrap="square" rtlCol="0">
            <a:spAutoFit/>
          </a:bodyPr>
          <a:lstStyle/>
          <a:p>
            <a:r>
              <a:rPr lang="en-US" sz="8800" dirty="0">
                <a:solidFill>
                  <a:schemeClr val="bg1"/>
                </a:solidFill>
              </a:rPr>
              <a:t> Level I Fieldwork Objectives</a:t>
            </a:r>
          </a:p>
        </p:txBody>
      </p:sp>
      <p:sp>
        <p:nvSpPr>
          <p:cNvPr id="8" name="TextBox 7">
            <a:extLst>
              <a:ext uri="{FF2B5EF4-FFF2-40B4-BE49-F238E27FC236}">
                <a16:creationId xmlns:a16="http://schemas.microsoft.com/office/drawing/2014/main" id="{CA67B0F1-508F-054C-936D-E41503FE929E}"/>
              </a:ext>
            </a:extLst>
          </p:cNvPr>
          <p:cNvSpPr txBox="1"/>
          <p:nvPr/>
        </p:nvSpPr>
        <p:spPr>
          <a:xfrm>
            <a:off x="10382388" y="10405945"/>
            <a:ext cx="29044653" cy="1446550"/>
          </a:xfrm>
          <a:prstGeom prst="rect">
            <a:avLst/>
          </a:prstGeom>
          <a:solidFill>
            <a:srgbClr val="58BBB9"/>
          </a:solidFill>
        </p:spPr>
        <p:txBody>
          <a:bodyPr wrap="square" rtlCol="0">
            <a:spAutoFit/>
          </a:bodyPr>
          <a:lstStyle/>
          <a:p>
            <a:r>
              <a:rPr lang="en-US" sz="8800" dirty="0">
                <a:solidFill>
                  <a:schemeClr val="bg1"/>
                </a:solidFill>
              </a:rPr>
              <a:t> A Snapshot in Telehealth Setting</a:t>
            </a:r>
          </a:p>
        </p:txBody>
      </p:sp>
      <p:sp>
        <p:nvSpPr>
          <p:cNvPr id="17" name="Oval 16">
            <a:extLst>
              <a:ext uri="{FF2B5EF4-FFF2-40B4-BE49-F238E27FC236}">
                <a16:creationId xmlns:a16="http://schemas.microsoft.com/office/drawing/2014/main" id="{4B5B14C1-AE75-6F44-BD5F-55A5BC997D86}"/>
              </a:ext>
            </a:extLst>
          </p:cNvPr>
          <p:cNvSpPr/>
          <p:nvPr/>
        </p:nvSpPr>
        <p:spPr>
          <a:xfrm>
            <a:off x="16123932" y="12439006"/>
            <a:ext cx="2228628" cy="2173563"/>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872623B8-000E-104E-9AF1-80DA6849493A}"/>
              </a:ext>
            </a:extLst>
          </p:cNvPr>
          <p:cNvSpPr/>
          <p:nvPr/>
        </p:nvSpPr>
        <p:spPr>
          <a:xfrm>
            <a:off x="31397605" y="6726476"/>
            <a:ext cx="2228627" cy="2173563"/>
          </a:xfrm>
          <a:prstGeom prst="ellipse">
            <a:avLst/>
          </a:prstGeom>
          <a:noFill/>
          <a:ln w="57150">
            <a:solidFill>
              <a:srgbClr val="B24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Oval 17">
            <a:extLst>
              <a:ext uri="{FF2B5EF4-FFF2-40B4-BE49-F238E27FC236}">
                <a16:creationId xmlns:a16="http://schemas.microsoft.com/office/drawing/2014/main" id="{F71C6B70-D1B9-9544-BD35-B477432AE5C4}"/>
              </a:ext>
            </a:extLst>
          </p:cNvPr>
          <p:cNvSpPr/>
          <p:nvPr/>
        </p:nvSpPr>
        <p:spPr>
          <a:xfrm>
            <a:off x="21694226" y="6726476"/>
            <a:ext cx="2228628" cy="2173563"/>
          </a:xfrm>
          <a:prstGeom prst="ellipse">
            <a:avLst/>
          </a:prstGeom>
          <a:noFill/>
          <a:ln w="57150">
            <a:solidFill>
              <a:srgbClr val="AFFB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ounded Rectangle 30">
            <a:extLst>
              <a:ext uri="{FF2B5EF4-FFF2-40B4-BE49-F238E27FC236}">
                <a16:creationId xmlns:a16="http://schemas.microsoft.com/office/drawing/2014/main" id="{BB589200-0A62-DF40-A41B-D32BCECC45E4}"/>
              </a:ext>
            </a:extLst>
          </p:cNvPr>
          <p:cNvSpPr/>
          <p:nvPr/>
        </p:nvSpPr>
        <p:spPr>
          <a:xfrm>
            <a:off x="10486738" y="12197453"/>
            <a:ext cx="8775475" cy="143710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ounded Rectangle 34">
            <a:extLst>
              <a:ext uri="{FF2B5EF4-FFF2-40B4-BE49-F238E27FC236}">
                <a16:creationId xmlns:a16="http://schemas.microsoft.com/office/drawing/2014/main" id="{D230084E-1890-7E4B-815E-D3EAAD639754}"/>
              </a:ext>
            </a:extLst>
          </p:cNvPr>
          <p:cNvSpPr/>
          <p:nvPr/>
        </p:nvSpPr>
        <p:spPr>
          <a:xfrm>
            <a:off x="20615090" y="12213710"/>
            <a:ext cx="8775475" cy="14371045"/>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ounded Rectangle 35">
            <a:extLst>
              <a:ext uri="{FF2B5EF4-FFF2-40B4-BE49-F238E27FC236}">
                <a16:creationId xmlns:a16="http://schemas.microsoft.com/office/drawing/2014/main" id="{568EA35A-D920-6145-945C-81A85B98D607}"/>
              </a:ext>
            </a:extLst>
          </p:cNvPr>
          <p:cNvSpPr/>
          <p:nvPr/>
        </p:nvSpPr>
        <p:spPr>
          <a:xfrm>
            <a:off x="30677766" y="12119697"/>
            <a:ext cx="8775475" cy="14371045"/>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079CB51E-F782-0E43-91D3-35289938041A}"/>
              </a:ext>
            </a:extLst>
          </p:cNvPr>
          <p:cNvSpPr/>
          <p:nvPr/>
        </p:nvSpPr>
        <p:spPr>
          <a:xfrm>
            <a:off x="584917" y="3918207"/>
            <a:ext cx="9413211" cy="1446550"/>
          </a:xfrm>
          <a:prstGeom prst="rect">
            <a:avLst/>
          </a:prstGeom>
          <a:solidFill>
            <a:srgbClr val="478ED5"/>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8800" dirty="0"/>
              <a:t> Background</a:t>
            </a:r>
          </a:p>
        </p:txBody>
      </p:sp>
      <p:sp>
        <p:nvSpPr>
          <p:cNvPr id="46" name="TextBox 45">
            <a:extLst>
              <a:ext uri="{FF2B5EF4-FFF2-40B4-BE49-F238E27FC236}">
                <a16:creationId xmlns:a16="http://schemas.microsoft.com/office/drawing/2014/main" id="{9C70C37A-FB0C-CD4E-B692-9FFFA3C10005}"/>
              </a:ext>
            </a:extLst>
          </p:cNvPr>
          <p:cNvSpPr txBox="1"/>
          <p:nvPr/>
        </p:nvSpPr>
        <p:spPr>
          <a:xfrm>
            <a:off x="628001" y="653963"/>
            <a:ext cx="37875709" cy="2677656"/>
          </a:xfrm>
          <a:prstGeom prst="rect">
            <a:avLst/>
          </a:prstGeom>
          <a:noFill/>
        </p:spPr>
        <p:txBody>
          <a:bodyPr wrap="square" rtlCol="0">
            <a:spAutoFit/>
          </a:bodyPr>
          <a:lstStyle/>
          <a:p>
            <a:r>
              <a:rPr lang="en-US" sz="9600" dirty="0">
                <a:latin typeface="BlairMdITC TT" pitchFamily="2" charset="0"/>
                <a:cs typeface="Al Bayan" pitchFamily="2" charset="-78"/>
              </a:rPr>
              <a:t>          CREATING A TELEHEALTH FIELDWORK EXPEREINCE </a:t>
            </a:r>
          </a:p>
          <a:p>
            <a:r>
              <a:rPr lang="en-US" sz="7200" dirty="0">
                <a:latin typeface="BlairMdITC TT" pitchFamily="2" charset="0"/>
                <a:cs typeface="Al Bayan" pitchFamily="2" charset="-78"/>
              </a:rPr>
              <a:t>              Amy B. VanCamp, OTD, OTR/L ✦ Tracey Ellis OTR/L, MPH ✦  Kathryn </a:t>
            </a:r>
            <a:r>
              <a:rPr lang="en-US" sz="7200" dirty="0" err="1">
                <a:latin typeface="BlairMdITC TT" pitchFamily="2" charset="0"/>
                <a:cs typeface="Al Bayan" pitchFamily="2" charset="-78"/>
              </a:rPr>
              <a:t>Holloran</a:t>
            </a:r>
            <a:r>
              <a:rPr lang="en-US" sz="7200" dirty="0">
                <a:latin typeface="BlairMdITC TT" pitchFamily="2" charset="0"/>
                <a:cs typeface="Al Bayan" pitchFamily="2" charset="-78"/>
              </a:rPr>
              <a:t>, MA, BCBA</a:t>
            </a:r>
          </a:p>
        </p:txBody>
      </p:sp>
      <p:sp>
        <p:nvSpPr>
          <p:cNvPr id="51" name="TextBox 50">
            <a:extLst>
              <a:ext uri="{FF2B5EF4-FFF2-40B4-BE49-F238E27FC236}">
                <a16:creationId xmlns:a16="http://schemas.microsoft.com/office/drawing/2014/main" id="{6848A735-997D-B34A-AEFC-A707529D9731}"/>
              </a:ext>
            </a:extLst>
          </p:cNvPr>
          <p:cNvSpPr txBox="1"/>
          <p:nvPr/>
        </p:nvSpPr>
        <p:spPr>
          <a:xfrm>
            <a:off x="733141" y="5402179"/>
            <a:ext cx="9633916" cy="7817525"/>
          </a:xfrm>
          <a:prstGeom prst="rect">
            <a:avLst/>
          </a:prstGeom>
          <a:noFill/>
        </p:spPr>
        <p:txBody>
          <a:bodyPr wrap="square" rtlCol="0" anchor="t">
            <a:spAutoFit/>
          </a:bodyPr>
          <a:lstStyle/>
          <a:p>
            <a:r>
              <a:rPr lang="en-US" sz="3200" dirty="0"/>
              <a:t>Telehealth is revolutionizing the way healthcare providers deliver services, but are we as educators providing opportunities for our fieldwork students to be comfortable in telehealth? Creating unique fieldwork experiences that prepare students for entry level practice while reflecting current practice trends is a top priority for OT programs across the country.  UNH OT teamed up with Tracey Ellis, UNH OT alumni and founder of International Diagnostic Solutions (IDS), to create an opportunity to see pediatric OT in a teletherapy clinic providing live, online therapy solutions to children, families, and schools across the globe.  </a:t>
            </a:r>
            <a:endParaRPr lang="en-US" sz="3200" b="1" u="sng" dirty="0"/>
          </a:p>
          <a:p>
            <a:endParaRPr lang="en-US" sz="3200" dirty="0"/>
          </a:p>
          <a:p>
            <a:endParaRPr lang="en-US" sz="3200" dirty="0"/>
          </a:p>
          <a:p>
            <a:endParaRPr lang="en-US" dirty="0"/>
          </a:p>
          <a:p>
            <a:endParaRPr lang="en-US" dirty="0"/>
          </a:p>
          <a:p>
            <a:endParaRPr lang="en-US" dirty="0"/>
          </a:p>
        </p:txBody>
      </p:sp>
      <p:sp>
        <p:nvSpPr>
          <p:cNvPr id="53" name="TextBox 52">
            <a:extLst>
              <a:ext uri="{FF2B5EF4-FFF2-40B4-BE49-F238E27FC236}">
                <a16:creationId xmlns:a16="http://schemas.microsoft.com/office/drawing/2014/main" id="{34F1E015-BB2D-384F-BFA7-D5D2A07E5D32}"/>
              </a:ext>
            </a:extLst>
          </p:cNvPr>
          <p:cNvSpPr txBox="1"/>
          <p:nvPr/>
        </p:nvSpPr>
        <p:spPr>
          <a:xfrm>
            <a:off x="10382388" y="28659919"/>
            <a:ext cx="12869498" cy="4031873"/>
          </a:xfrm>
          <a:prstGeom prst="rect">
            <a:avLst/>
          </a:prstGeom>
          <a:noFill/>
        </p:spPr>
        <p:txBody>
          <a:bodyPr wrap="square" rtlCol="0" anchor="t">
            <a:spAutoFit/>
          </a:bodyPr>
          <a:lstStyle/>
          <a:p>
            <a:pPr marL="1028700" lvl="1" indent="-571500">
              <a:buFont typeface="Arial,Sans-Serif"/>
              <a:buChar char="•"/>
            </a:pPr>
            <a:r>
              <a:rPr lang="en-US" sz="3200" dirty="0"/>
              <a:t>Scheduling challenges due to extended duration  (1 semester vs. 2 weeks)</a:t>
            </a:r>
            <a:endParaRPr lang="en-US" dirty="0"/>
          </a:p>
          <a:p>
            <a:pPr marL="1028700" lvl="1" indent="-571500">
              <a:buFont typeface="Arial,Sans-Serif"/>
              <a:buChar char="•"/>
            </a:pPr>
            <a:r>
              <a:rPr lang="en-US" sz="3200" dirty="0"/>
              <a:t>Time zone challenges with student class schedule</a:t>
            </a:r>
          </a:p>
          <a:p>
            <a:pPr marL="1028700" lvl="1" indent="-571500">
              <a:buFont typeface="Arial,Sans-Serif"/>
              <a:buChar char="•"/>
            </a:pPr>
            <a:r>
              <a:rPr lang="en-US" sz="3200" dirty="0"/>
              <a:t>Less opportunity for therapist to view student behaviors as observers given the need to limit the number of faces/screens active during therapy delivery (therapist &amp; client vs. therapist, client, student)</a:t>
            </a:r>
          </a:p>
          <a:p>
            <a:pPr marL="1028700" lvl="1" indent="-571500">
              <a:buFont typeface="Arial,Sans-Serif"/>
              <a:buChar char="•"/>
            </a:pPr>
            <a:r>
              <a:rPr lang="en-US" sz="3200" dirty="0"/>
              <a:t>Requires increased flexibility to develop relationships with clients and therapists </a:t>
            </a:r>
          </a:p>
        </p:txBody>
      </p:sp>
      <p:sp>
        <p:nvSpPr>
          <p:cNvPr id="55" name="TextBox 54">
            <a:extLst>
              <a:ext uri="{FF2B5EF4-FFF2-40B4-BE49-F238E27FC236}">
                <a16:creationId xmlns:a16="http://schemas.microsoft.com/office/drawing/2014/main" id="{79718DD3-E93E-9D4D-BD0C-671811F3F5B2}"/>
              </a:ext>
            </a:extLst>
          </p:cNvPr>
          <p:cNvSpPr txBox="1"/>
          <p:nvPr/>
        </p:nvSpPr>
        <p:spPr>
          <a:xfrm>
            <a:off x="547418" y="22832648"/>
            <a:ext cx="9515628" cy="8525411"/>
          </a:xfrm>
          <a:prstGeom prst="rect">
            <a:avLst/>
          </a:prstGeom>
          <a:noFill/>
        </p:spPr>
        <p:txBody>
          <a:bodyPr wrap="square" rtlCol="0" anchor="t">
            <a:spAutoFit/>
          </a:bodyPr>
          <a:lstStyle/>
          <a:p>
            <a:pPr marL="457200" indent="-457200">
              <a:buFont typeface="Arial" panose="020B0604020202020204" pitchFamily="34" charset="0"/>
              <a:buChar char="•"/>
            </a:pPr>
            <a:r>
              <a:rPr lang="en-US" sz="3200" dirty="0"/>
              <a:t>Experienced a new and growing delivery model for the field of occupational therapy</a:t>
            </a:r>
          </a:p>
          <a:p>
            <a:pPr marL="457200" indent="-457200">
              <a:buFont typeface="Arial" panose="020B0604020202020204" pitchFamily="34" charset="0"/>
              <a:buChar char="•"/>
            </a:pPr>
            <a:r>
              <a:rPr lang="en-US" sz="3200" dirty="0"/>
              <a:t>Replay option allows for additional opportunities to review client/therapist relationship,  analysis of client performance and clinical observations and additional opportunities for interpretation in preparation for treatment planning &amp; professional behaviors</a:t>
            </a:r>
          </a:p>
          <a:p>
            <a:pPr marL="457200" indent="-457200">
              <a:buFont typeface="Arial" panose="020B0604020202020204" pitchFamily="34" charset="0"/>
              <a:buChar char="•"/>
            </a:pPr>
            <a:r>
              <a:rPr lang="en-US" sz="3200" dirty="0"/>
              <a:t>Observed multiple supervisors which allowed for examination of diversity in therapeutic use of self</a:t>
            </a:r>
          </a:p>
          <a:p>
            <a:pPr marL="457200" indent="-457200">
              <a:buFont typeface="Arial" panose="020B0604020202020204" pitchFamily="34" charset="0"/>
              <a:buChar char="•"/>
            </a:pPr>
            <a:r>
              <a:rPr lang="en-US" sz="3200" dirty="0"/>
              <a:t>Increased comfort level with EMR</a:t>
            </a:r>
          </a:p>
          <a:p>
            <a:pPr marL="457200" indent="-457200">
              <a:buFont typeface="Arial" panose="020B0604020202020204" pitchFamily="34" charset="0"/>
              <a:buChar char="•"/>
            </a:pPr>
            <a:r>
              <a:rPr lang="en-US" sz="3200" dirty="0"/>
              <a:t>Developed greater understanding for transdisciplinary care &amp; interdisciplinary communication</a:t>
            </a:r>
          </a:p>
          <a:p>
            <a:pPr marL="457200" indent="-457200">
              <a:buFont typeface="Arial" panose="020B0604020202020204" pitchFamily="34" charset="0"/>
              <a:buChar char="•"/>
            </a:pPr>
            <a:r>
              <a:rPr lang="en-US" sz="3200" dirty="0"/>
              <a:t>Exposed to different telehealth databases &amp; various modes of delivery</a:t>
            </a:r>
          </a:p>
          <a:p>
            <a:pPr marL="457200" indent="-457200">
              <a:buFont typeface="Arial" panose="020B0604020202020204" pitchFamily="34" charset="0"/>
              <a:buChar char="•"/>
            </a:pPr>
            <a:r>
              <a:rPr lang="en-US" sz="3200" dirty="0"/>
              <a:t>Experienced scheduling, billing, and HIPAA integration</a:t>
            </a:r>
          </a:p>
          <a:p>
            <a:pPr marL="457200" indent="-457200">
              <a:buFont typeface="Arial" panose="020B0604020202020204" pitchFamily="34" charset="0"/>
              <a:buChar char="•"/>
            </a:pPr>
            <a:r>
              <a:rPr lang="en-US" sz="3200" dirty="0"/>
              <a:t>Utilized various apps &amp; online resources in delivery</a:t>
            </a:r>
          </a:p>
          <a:p>
            <a:pPr marL="1028700" lvl="1" indent="-571500">
              <a:buFont typeface="Arial" panose="020B0604020202020204" pitchFamily="34" charset="0"/>
              <a:buChar char="•"/>
            </a:pPr>
            <a:endParaRPr lang="en-US" sz="3600" dirty="0"/>
          </a:p>
        </p:txBody>
      </p:sp>
      <p:sp>
        <p:nvSpPr>
          <p:cNvPr id="56" name="TextBox 55">
            <a:extLst>
              <a:ext uri="{FF2B5EF4-FFF2-40B4-BE49-F238E27FC236}">
                <a16:creationId xmlns:a16="http://schemas.microsoft.com/office/drawing/2014/main" id="{1ADD9E30-5A43-1149-8523-0B01BB611157}"/>
              </a:ext>
            </a:extLst>
          </p:cNvPr>
          <p:cNvSpPr txBox="1"/>
          <p:nvPr/>
        </p:nvSpPr>
        <p:spPr>
          <a:xfrm>
            <a:off x="11078057" y="13100133"/>
            <a:ext cx="8042826" cy="14065389"/>
          </a:xfrm>
          <a:prstGeom prst="rect">
            <a:avLst/>
          </a:prstGeom>
          <a:noFill/>
        </p:spPr>
        <p:txBody>
          <a:bodyPr wrap="square" rtlCol="0" anchor="t">
            <a:spAutoFit/>
          </a:bodyPr>
          <a:lstStyle/>
          <a:p>
            <a:r>
              <a:rPr lang="en-US" sz="3600" b="1" dirty="0">
                <a:solidFill>
                  <a:schemeClr val="bg1"/>
                </a:solidFill>
              </a:rPr>
              <a:t>3 levels of observation</a:t>
            </a:r>
            <a:r>
              <a:rPr lang="en-US" sz="3600" dirty="0">
                <a:solidFill>
                  <a:schemeClr val="bg1"/>
                </a:solidFill>
              </a:rPr>
              <a:t>: </a:t>
            </a:r>
          </a:p>
          <a:p>
            <a:pPr marL="571500" indent="-571500">
              <a:buFont typeface="Arial" panose="020B0604020202020204" pitchFamily="34" charset="0"/>
              <a:buChar char="•"/>
            </a:pPr>
            <a:r>
              <a:rPr lang="en-US" sz="3600" dirty="0">
                <a:solidFill>
                  <a:schemeClr val="bg1"/>
                </a:solidFill>
              </a:rPr>
              <a:t>Client</a:t>
            </a:r>
          </a:p>
          <a:p>
            <a:pPr marL="571500" indent="-571500">
              <a:buFont typeface="Arial" panose="020B0604020202020204" pitchFamily="34" charset="0"/>
              <a:buChar char="•"/>
            </a:pPr>
            <a:r>
              <a:rPr lang="en-US" sz="3600" dirty="0">
                <a:solidFill>
                  <a:schemeClr val="bg1"/>
                </a:solidFill>
              </a:rPr>
              <a:t>Therapist / Professionals</a:t>
            </a:r>
          </a:p>
          <a:p>
            <a:pPr marL="571500" indent="-571500">
              <a:buFont typeface="Arial" panose="020B0604020202020204" pitchFamily="34" charset="0"/>
              <a:buChar char="•"/>
            </a:pPr>
            <a:r>
              <a:rPr lang="en-US" sz="3600" dirty="0">
                <a:solidFill>
                  <a:schemeClr val="bg1"/>
                </a:solidFill>
              </a:rPr>
              <a:t>Self </a:t>
            </a:r>
            <a:r>
              <a:rPr lang="en-US" sz="3200" dirty="0">
                <a:solidFill>
                  <a:schemeClr val="bg1"/>
                </a:solidFill>
              </a:rPr>
              <a:t>(through video capture) </a:t>
            </a:r>
          </a:p>
          <a:p>
            <a:endParaRPr lang="en-US" sz="2000" dirty="0">
              <a:solidFill>
                <a:schemeClr val="bg1"/>
              </a:solidFill>
            </a:endParaRPr>
          </a:p>
          <a:p>
            <a:r>
              <a:rPr lang="en-US" sz="3600" b="1" dirty="0">
                <a:solidFill>
                  <a:schemeClr val="bg1"/>
                </a:solidFill>
              </a:rPr>
              <a:t>Telehealth delivery:  </a:t>
            </a:r>
          </a:p>
          <a:p>
            <a:pPr marL="1028700" lvl="1" indent="-571500">
              <a:buFont typeface="Arial" panose="020B0604020202020204" pitchFamily="34" charset="0"/>
              <a:buChar char="•"/>
            </a:pPr>
            <a:r>
              <a:rPr lang="en-US" sz="3600" dirty="0">
                <a:solidFill>
                  <a:schemeClr val="bg1"/>
                </a:solidFill>
              </a:rPr>
              <a:t>Synchronous &amp; Asynchronous sessions</a:t>
            </a:r>
          </a:p>
          <a:p>
            <a:pPr marL="1028700" lvl="1" indent="-571500">
              <a:buFont typeface="Arial" panose="020B0604020202020204" pitchFamily="34" charset="0"/>
              <a:buChar char="•"/>
            </a:pPr>
            <a:r>
              <a:rPr lang="en-US" sz="3600" dirty="0">
                <a:solidFill>
                  <a:schemeClr val="bg1"/>
                </a:solidFill>
              </a:rPr>
              <a:t>Remote Patient Monitoring (RPM)</a:t>
            </a:r>
          </a:p>
          <a:p>
            <a:pPr marL="1028700" lvl="1" indent="-571500">
              <a:buFont typeface="Arial" panose="020B0604020202020204" pitchFamily="34" charset="0"/>
              <a:buChar char="•"/>
            </a:pPr>
            <a:r>
              <a:rPr lang="en-US" sz="3600" dirty="0">
                <a:solidFill>
                  <a:schemeClr val="bg1"/>
                </a:solidFill>
              </a:rPr>
              <a:t>Mobile Health</a:t>
            </a:r>
          </a:p>
          <a:p>
            <a:pPr marL="1028700" lvl="1" indent="-571500">
              <a:buFont typeface="Arial" panose="020B0604020202020204" pitchFamily="34" charset="0"/>
              <a:buChar char="•"/>
            </a:pPr>
            <a:endParaRPr lang="en-US" sz="2000" b="1" dirty="0">
              <a:solidFill>
                <a:schemeClr val="bg1"/>
              </a:solidFill>
            </a:endParaRPr>
          </a:p>
          <a:p>
            <a:r>
              <a:rPr lang="en-US" sz="3600" b="1" dirty="0">
                <a:solidFill>
                  <a:schemeClr val="bg1"/>
                </a:solidFill>
              </a:rPr>
              <a:t>Interdisciplinary meetings:</a:t>
            </a:r>
          </a:p>
          <a:p>
            <a:pPr marL="1028700" lvl="1" indent="-571500">
              <a:buFont typeface="Arial" panose="020B0604020202020204" pitchFamily="34" charset="0"/>
              <a:buChar char="•"/>
            </a:pPr>
            <a:r>
              <a:rPr lang="en-US" sz="3600" dirty="0">
                <a:solidFill>
                  <a:schemeClr val="bg1"/>
                </a:solidFill>
              </a:rPr>
              <a:t>SLP</a:t>
            </a:r>
          </a:p>
          <a:p>
            <a:pPr marL="1028700" lvl="1" indent="-571500">
              <a:buFont typeface="Arial" panose="020B0604020202020204" pitchFamily="34" charset="0"/>
              <a:buChar char="•"/>
            </a:pPr>
            <a:r>
              <a:rPr lang="en-US" sz="3600" dirty="0">
                <a:solidFill>
                  <a:schemeClr val="bg1"/>
                </a:solidFill>
              </a:rPr>
              <a:t>Teachers</a:t>
            </a:r>
          </a:p>
          <a:p>
            <a:pPr marL="1028700" lvl="1" indent="-571500">
              <a:buFont typeface="Arial" panose="020B0604020202020204" pitchFamily="34" charset="0"/>
              <a:buChar char="•"/>
            </a:pPr>
            <a:r>
              <a:rPr lang="en-US" sz="3600" dirty="0">
                <a:solidFill>
                  <a:schemeClr val="bg1"/>
                </a:solidFill>
              </a:rPr>
              <a:t>Behavior analyst</a:t>
            </a:r>
          </a:p>
          <a:p>
            <a:pPr marL="1028700" lvl="1" indent="-571500">
              <a:buFont typeface="Arial" panose="020B0604020202020204" pitchFamily="34" charset="0"/>
              <a:buChar char="•"/>
            </a:pPr>
            <a:r>
              <a:rPr lang="en-US" sz="3600" dirty="0">
                <a:solidFill>
                  <a:schemeClr val="bg1"/>
                </a:solidFill>
              </a:rPr>
              <a:t>Psychologist  </a:t>
            </a:r>
          </a:p>
          <a:p>
            <a:pPr marL="1028700" lvl="1" indent="-571500">
              <a:buFont typeface="Arial" panose="020B0604020202020204" pitchFamily="34" charset="0"/>
              <a:buChar char="•"/>
            </a:pPr>
            <a:r>
              <a:rPr lang="en-US" sz="3600" dirty="0">
                <a:solidFill>
                  <a:schemeClr val="bg1"/>
                </a:solidFill>
              </a:rPr>
              <a:t>Online platforms: Zoom, </a:t>
            </a:r>
            <a:r>
              <a:rPr lang="en-US" sz="3600" dirty="0" err="1">
                <a:solidFill>
                  <a:schemeClr val="bg1"/>
                </a:solidFill>
              </a:rPr>
              <a:t>Vsee</a:t>
            </a:r>
            <a:r>
              <a:rPr lang="en-US" sz="3600" dirty="0">
                <a:solidFill>
                  <a:schemeClr val="bg1"/>
                </a:solidFill>
              </a:rPr>
              <a:t>, Skype</a:t>
            </a:r>
          </a:p>
          <a:p>
            <a:pPr lvl="1"/>
            <a:endParaRPr lang="en-US" sz="2000" dirty="0">
              <a:solidFill>
                <a:schemeClr val="bg1"/>
              </a:solidFill>
            </a:endParaRPr>
          </a:p>
          <a:p>
            <a:r>
              <a:rPr lang="en-US" sz="3600" b="1" dirty="0">
                <a:solidFill>
                  <a:schemeClr val="bg1"/>
                </a:solidFill>
              </a:rPr>
              <a:t>Assessment procedures using online tools:</a:t>
            </a:r>
          </a:p>
          <a:p>
            <a:pPr marL="1028700" lvl="1" indent="-571500">
              <a:buFont typeface="Arial" panose="020B0604020202020204" pitchFamily="34" charset="0"/>
              <a:buChar char="•"/>
            </a:pPr>
            <a:r>
              <a:rPr lang="en-US" sz="3600" dirty="0">
                <a:solidFill>
                  <a:schemeClr val="bg1"/>
                </a:solidFill>
              </a:rPr>
              <a:t>Direct online assessment</a:t>
            </a:r>
          </a:p>
          <a:p>
            <a:pPr marL="1028700" lvl="1" indent="-571500">
              <a:buFont typeface="Arial" panose="020B0604020202020204" pitchFamily="34" charset="0"/>
              <a:buChar char="•"/>
            </a:pPr>
            <a:r>
              <a:rPr lang="en-US" sz="3600" dirty="0">
                <a:solidFill>
                  <a:schemeClr val="bg1"/>
                </a:solidFill>
              </a:rPr>
              <a:t>Video review</a:t>
            </a:r>
          </a:p>
          <a:p>
            <a:pPr marL="1028700" lvl="1" indent="-571500">
              <a:buFont typeface="Arial" panose="020B0604020202020204" pitchFamily="34" charset="0"/>
              <a:buChar char="•"/>
            </a:pPr>
            <a:r>
              <a:rPr lang="en-US" sz="3600" dirty="0">
                <a:solidFill>
                  <a:schemeClr val="bg1"/>
                </a:solidFill>
              </a:rPr>
              <a:t>Q Global assessment tools)</a:t>
            </a:r>
          </a:p>
          <a:p>
            <a:pPr marL="1028700" lvl="1" indent="-571500">
              <a:buFont typeface="Arial" panose="020B0604020202020204" pitchFamily="34" charset="0"/>
              <a:buChar char="•"/>
            </a:pPr>
            <a:endParaRPr lang="en-US" sz="1600" dirty="0">
              <a:solidFill>
                <a:schemeClr val="bg1"/>
              </a:solidFill>
            </a:endParaRPr>
          </a:p>
          <a:p>
            <a:r>
              <a:rPr lang="en-US" sz="3600" b="1" dirty="0">
                <a:solidFill>
                  <a:schemeClr val="bg1"/>
                </a:solidFill>
              </a:rPr>
              <a:t>Documentation / goal planning</a:t>
            </a:r>
          </a:p>
          <a:p>
            <a:endParaRPr lang="en-US" sz="2000" b="1" dirty="0">
              <a:solidFill>
                <a:schemeClr val="bg1"/>
              </a:solidFill>
            </a:endParaRPr>
          </a:p>
          <a:p>
            <a:endParaRPr lang="en-US" sz="3600" dirty="0">
              <a:solidFill>
                <a:schemeClr val="bg1"/>
              </a:solidFill>
            </a:endParaRPr>
          </a:p>
        </p:txBody>
      </p:sp>
      <p:sp>
        <p:nvSpPr>
          <p:cNvPr id="57" name="TextBox 56">
            <a:extLst>
              <a:ext uri="{FF2B5EF4-FFF2-40B4-BE49-F238E27FC236}">
                <a16:creationId xmlns:a16="http://schemas.microsoft.com/office/drawing/2014/main" id="{EC334C6E-F595-2547-A02A-97CF44C1EB9C}"/>
              </a:ext>
            </a:extLst>
          </p:cNvPr>
          <p:cNvSpPr txBox="1"/>
          <p:nvPr/>
        </p:nvSpPr>
        <p:spPr>
          <a:xfrm>
            <a:off x="21079668" y="13133498"/>
            <a:ext cx="7402965" cy="12649617"/>
          </a:xfrm>
          <a:prstGeom prst="rect">
            <a:avLst/>
          </a:prstGeom>
          <a:noFill/>
        </p:spPr>
        <p:txBody>
          <a:bodyPr wrap="square" rtlCol="0">
            <a:spAutoFit/>
          </a:bodyPr>
          <a:lstStyle/>
          <a:p>
            <a:r>
              <a:rPr lang="en-US" sz="3600" dirty="0">
                <a:solidFill>
                  <a:schemeClr val="bg1"/>
                </a:solidFill>
              </a:rPr>
              <a:t>Observation of professional     behaviors among/between               OT and other professionals during both synchronous &amp; asynchronous sessions</a:t>
            </a:r>
          </a:p>
          <a:p>
            <a:endParaRPr lang="en-US" sz="2000" dirty="0">
              <a:solidFill>
                <a:schemeClr val="bg1"/>
              </a:solidFill>
            </a:endParaRPr>
          </a:p>
          <a:p>
            <a:r>
              <a:rPr lang="en-US" sz="3600" dirty="0">
                <a:solidFill>
                  <a:schemeClr val="bg1"/>
                </a:solidFill>
              </a:rPr>
              <a:t>Demonstrated professional behaviors during telehealth sessions:</a:t>
            </a:r>
          </a:p>
          <a:p>
            <a:pPr marL="1028700" lvl="1" indent="-571500">
              <a:buFont typeface="Arial" panose="020B0604020202020204" pitchFamily="34" charset="0"/>
              <a:buChar char="•"/>
            </a:pPr>
            <a:r>
              <a:rPr lang="en-US" sz="3600" dirty="0">
                <a:solidFill>
                  <a:schemeClr val="bg1"/>
                </a:solidFill>
              </a:rPr>
              <a:t>Timeliness</a:t>
            </a:r>
          </a:p>
          <a:p>
            <a:pPr marL="1028700" lvl="1" indent="-571500">
              <a:buFont typeface="Arial" panose="020B0604020202020204" pitchFamily="34" charset="0"/>
              <a:buChar char="•"/>
            </a:pPr>
            <a:r>
              <a:rPr lang="en-US" sz="3600" dirty="0">
                <a:solidFill>
                  <a:schemeClr val="bg1"/>
                </a:solidFill>
              </a:rPr>
              <a:t>Appropriate appearance</a:t>
            </a:r>
          </a:p>
          <a:p>
            <a:pPr marL="1028700" lvl="1" indent="-571500">
              <a:buFont typeface="Arial" panose="020B0604020202020204" pitchFamily="34" charset="0"/>
              <a:buChar char="•"/>
            </a:pPr>
            <a:r>
              <a:rPr lang="en-US" sz="3600" dirty="0">
                <a:solidFill>
                  <a:schemeClr val="bg1"/>
                </a:solidFill>
              </a:rPr>
              <a:t>Communication (verbal, non-verbal, written, etc.)</a:t>
            </a:r>
          </a:p>
          <a:p>
            <a:pPr marL="1028700" lvl="1" indent="-571500">
              <a:buFont typeface="Arial" panose="020B0604020202020204" pitchFamily="34" charset="0"/>
              <a:buChar char="•"/>
            </a:pPr>
            <a:r>
              <a:rPr lang="en-US" sz="3600" dirty="0">
                <a:solidFill>
                  <a:schemeClr val="bg1"/>
                </a:solidFill>
              </a:rPr>
              <a:t>Environmental Set-up</a:t>
            </a:r>
          </a:p>
          <a:p>
            <a:pPr marL="1028700" lvl="1" indent="-571500">
              <a:buFont typeface="Arial" panose="020B0604020202020204" pitchFamily="34" charset="0"/>
              <a:buChar char="•"/>
            </a:pPr>
            <a:r>
              <a:rPr lang="en-US" sz="3600" dirty="0">
                <a:solidFill>
                  <a:schemeClr val="bg1"/>
                </a:solidFill>
              </a:rPr>
              <a:t>Flexibility</a:t>
            </a:r>
          </a:p>
          <a:p>
            <a:pPr marL="1028700" lvl="1" indent="-571500">
              <a:buFont typeface="Arial" panose="020B0604020202020204" pitchFamily="34" charset="0"/>
              <a:buChar char="•"/>
            </a:pPr>
            <a:r>
              <a:rPr lang="en-US" sz="3600" dirty="0">
                <a:solidFill>
                  <a:schemeClr val="bg1"/>
                </a:solidFill>
              </a:rPr>
              <a:t>Positive attitude</a:t>
            </a:r>
          </a:p>
          <a:p>
            <a:pPr marL="1028700" lvl="1" indent="-571500">
              <a:buFont typeface="Arial" panose="020B0604020202020204" pitchFamily="34" charset="0"/>
              <a:buChar char="•"/>
            </a:pPr>
            <a:r>
              <a:rPr lang="en-US" sz="3600" dirty="0">
                <a:solidFill>
                  <a:schemeClr val="bg1"/>
                </a:solidFill>
              </a:rPr>
              <a:t>Commitment to learn and educational excellence</a:t>
            </a:r>
          </a:p>
          <a:p>
            <a:pPr marL="1028700" lvl="1" indent="-571500">
              <a:buFont typeface="Arial" panose="020B0604020202020204" pitchFamily="34" charset="0"/>
              <a:buChar char="•"/>
            </a:pPr>
            <a:r>
              <a:rPr lang="en-US" sz="3600" dirty="0">
                <a:solidFill>
                  <a:schemeClr val="bg1"/>
                </a:solidFill>
              </a:rPr>
              <a:t>Team player </a:t>
            </a:r>
          </a:p>
          <a:p>
            <a:endParaRPr lang="en-US" sz="2000" dirty="0">
              <a:solidFill>
                <a:schemeClr val="bg1"/>
              </a:solidFill>
            </a:endParaRPr>
          </a:p>
          <a:p>
            <a:r>
              <a:rPr lang="en-US" sz="3600" dirty="0">
                <a:solidFill>
                  <a:schemeClr val="bg1"/>
                </a:solidFill>
              </a:rPr>
              <a:t>Discussed assessment data/tool choices OT</a:t>
            </a:r>
          </a:p>
          <a:p>
            <a:endParaRPr lang="en-US" sz="2000" dirty="0">
              <a:solidFill>
                <a:schemeClr val="bg1"/>
              </a:solidFill>
            </a:endParaRPr>
          </a:p>
          <a:p>
            <a:r>
              <a:rPr lang="en-US" sz="3600" dirty="0">
                <a:solidFill>
                  <a:schemeClr val="bg1"/>
                </a:solidFill>
              </a:rPr>
              <a:t>Demonstrated telehealth technology troubleshooting in real time</a:t>
            </a:r>
          </a:p>
        </p:txBody>
      </p:sp>
      <p:sp>
        <p:nvSpPr>
          <p:cNvPr id="58" name="TextBox 57">
            <a:extLst>
              <a:ext uri="{FF2B5EF4-FFF2-40B4-BE49-F238E27FC236}">
                <a16:creationId xmlns:a16="http://schemas.microsoft.com/office/drawing/2014/main" id="{50605F9E-0A95-DE40-9CC5-0008E53B2A4C}"/>
              </a:ext>
            </a:extLst>
          </p:cNvPr>
          <p:cNvSpPr txBox="1"/>
          <p:nvPr/>
        </p:nvSpPr>
        <p:spPr>
          <a:xfrm>
            <a:off x="30743443" y="12110269"/>
            <a:ext cx="7844798" cy="15912048"/>
          </a:xfrm>
          <a:prstGeom prst="rect">
            <a:avLst/>
          </a:prstGeom>
          <a:noFill/>
        </p:spPr>
        <p:txBody>
          <a:bodyPr wrap="square" rtlCol="0">
            <a:spAutoFit/>
          </a:bodyPr>
          <a:lstStyle/>
          <a:p>
            <a:endParaRPr lang="en-US" sz="3600" dirty="0"/>
          </a:p>
          <a:p>
            <a:endParaRPr lang="en-US" sz="3600" dirty="0"/>
          </a:p>
          <a:p>
            <a:r>
              <a:rPr lang="en-US" sz="3600" b="1" dirty="0">
                <a:solidFill>
                  <a:schemeClr val="bg1"/>
                </a:solidFill>
              </a:rPr>
              <a:t>Telehealth FW provides the          same breadth of experience            as a traditional Level 1, resulting in the student’s ability to::      </a:t>
            </a:r>
          </a:p>
          <a:p>
            <a:pPr marL="571500" indent="-571500">
              <a:buFont typeface="Arial" panose="020B0604020202020204" pitchFamily="34" charset="0"/>
              <a:buChar char="•"/>
            </a:pPr>
            <a:r>
              <a:rPr lang="en-US" sz="3600" dirty="0">
                <a:solidFill>
                  <a:schemeClr val="bg1"/>
                </a:solidFill>
              </a:rPr>
              <a:t>Articulate links between OT theory and practice</a:t>
            </a:r>
          </a:p>
          <a:p>
            <a:pPr marL="571500" indent="-571500">
              <a:buFont typeface="Arial" panose="020B0604020202020204" pitchFamily="34" charset="0"/>
              <a:buChar char="•"/>
            </a:pPr>
            <a:r>
              <a:rPr lang="en-US" sz="3600" dirty="0">
                <a:solidFill>
                  <a:schemeClr val="bg1"/>
                </a:solidFill>
              </a:rPr>
              <a:t>Interpret the results of client evaluation/intervention </a:t>
            </a:r>
          </a:p>
          <a:p>
            <a:pPr marL="571500" indent="-571500">
              <a:buFont typeface="Arial" panose="020B0604020202020204" pitchFamily="34" charset="0"/>
              <a:buChar char="•"/>
            </a:pPr>
            <a:r>
              <a:rPr lang="en-US" sz="3600" dirty="0">
                <a:solidFill>
                  <a:schemeClr val="bg1"/>
                </a:solidFill>
              </a:rPr>
              <a:t>Identify FOR used in practice </a:t>
            </a:r>
          </a:p>
          <a:p>
            <a:pPr marL="571500" indent="-571500">
              <a:buFont typeface="Arial" panose="020B0604020202020204" pitchFamily="34" charset="0"/>
              <a:buChar char="•"/>
            </a:pPr>
            <a:r>
              <a:rPr lang="en-US" sz="3600" dirty="0">
                <a:solidFill>
                  <a:schemeClr val="bg1"/>
                </a:solidFill>
              </a:rPr>
              <a:t>Describe clinical reasoning process</a:t>
            </a:r>
          </a:p>
          <a:p>
            <a:pPr marL="571500" indent="-571500">
              <a:buFont typeface="Arial" panose="020B0604020202020204" pitchFamily="34" charset="0"/>
              <a:buChar char="•"/>
            </a:pPr>
            <a:r>
              <a:rPr lang="en-US" sz="3600" dirty="0">
                <a:solidFill>
                  <a:schemeClr val="bg1"/>
                </a:solidFill>
              </a:rPr>
              <a:t>Identify &amp; describe therapeutic value of various interpersonal  styles with clients</a:t>
            </a:r>
          </a:p>
          <a:p>
            <a:endParaRPr lang="en-US" sz="2000" dirty="0">
              <a:solidFill>
                <a:schemeClr val="bg1"/>
              </a:solidFill>
            </a:endParaRPr>
          </a:p>
          <a:p>
            <a:r>
              <a:rPr lang="en-US" sz="3600" b="1" dirty="0">
                <a:solidFill>
                  <a:schemeClr val="bg1"/>
                </a:solidFill>
              </a:rPr>
              <a:t>Additional value:</a:t>
            </a:r>
          </a:p>
          <a:p>
            <a:pPr marL="571500" indent="-571500">
              <a:buFont typeface="Arial" panose="020B0604020202020204" pitchFamily="34" charset="0"/>
              <a:buChar char="•"/>
            </a:pPr>
            <a:r>
              <a:rPr lang="en-US" sz="3600" dirty="0">
                <a:solidFill>
                  <a:schemeClr val="bg1"/>
                </a:solidFill>
              </a:rPr>
              <a:t>Enhanced understanding of global reach of OT when geographic barriers are removed</a:t>
            </a:r>
          </a:p>
          <a:p>
            <a:pPr marL="571500" indent="-571500">
              <a:buFont typeface="Arial" panose="020B0604020202020204" pitchFamily="34" charset="0"/>
              <a:buChar char="•"/>
            </a:pPr>
            <a:r>
              <a:rPr lang="en-US" sz="3600" dirty="0">
                <a:solidFill>
                  <a:schemeClr val="bg1"/>
                </a:solidFill>
              </a:rPr>
              <a:t>Encourages creative ways of problem solving and creating new resources in an emerging practice area</a:t>
            </a:r>
          </a:p>
          <a:p>
            <a:pPr marL="571500" indent="-571500">
              <a:buFont typeface="Arial" panose="020B0604020202020204" pitchFamily="34" charset="0"/>
              <a:buChar char="•"/>
            </a:pPr>
            <a:r>
              <a:rPr lang="en-US" sz="3600" dirty="0">
                <a:solidFill>
                  <a:schemeClr val="bg1"/>
                </a:solidFill>
              </a:rPr>
              <a:t>Inspiration for new research foundations for the field of OT in telehealth</a:t>
            </a:r>
          </a:p>
          <a:p>
            <a:endParaRPr lang="en-US" sz="3600" dirty="0">
              <a:solidFill>
                <a:schemeClr val="bg1"/>
              </a:solidFill>
            </a:endParaRPr>
          </a:p>
          <a:p>
            <a:endParaRPr lang="en-US" sz="3600" dirty="0"/>
          </a:p>
          <a:p>
            <a:endParaRPr lang="en-US" sz="3600" dirty="0">
              <a:solidFill>
                <a:schemeClr val="bg1"/>
              </a:solidFill>
            </a:endParaRPr>
          </a:p>
        </p:txBody>
      </p:sp>
      <p:pic>
        <p:nvPicPr>
          <p:cNvPr id="60" name="Graphic 59" descr="Meeting">
            <a:extLst>
              <a:ext uri="{FF2B5EF4-FFF2-40B4-BE49-F238E27FC236}">
                <a16:creationId xmlns:a16="http://schemas.microsoft.com/office/drawing/2014/main" id="{2B2ABA76-CCB0-804C-9B04-C8448698A87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1904679" y="6886086"/>
            <a:ext cx="1854342" cy="1854342"/>
          </a:xfrm>
          <a:prstGeom prst="rect">
            <a:avLst/>
          </a:prstGeom>
        </p:spPr>
      </p:pic>
      <p:pic>
        <p:nvPicPr>
          <p:cNvPr id="62" name="Graphic 61" descr="Head with gears">
            <a:extLst>
              <a:ext uri="{FF2B5EF4-FFF2-40B4-BE49-F238E27FC236}">
                <a16:creationId xmlns:a16="http://schemas.microsoft.com/office/drawing/2014/main" id="{BBFA1B48-5715-D745-8F76-4BF8C8148C3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1759440" y="7028091"/>
            <a:ext cx="1570332" cy="1570332"/>
          </a:xfrm>
          <a:prstGeom prst="rect">
            <a:avLst/>
          </a:prstGeom>
        </p:spPr>
      </p:pic>
      <p:pic>
        <p:nvPicPr>
          <p:cNvPr id="64" name="Graphic 63" descr="Telescope">
            <a:extLst>
              <a:ext uri="{FF2B5EF4-FFF2-40B4-BE49-F238E27FC236}">
                <a16:creationId xmlns:a16="http://schemas.microsoft.com/office/drawing/2014/main" id="{768A85C6-AB4E-B946-8F45-8E8CBAD73BD7}"/>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7381492" y="12660774"/>
            <a:ext cx="1364341" cy="1364341"/>
          </a:xfrm>
          <a:prstGeom prst="rect">
            <a:avLst/>
          </a:prstGeom>
        </p:spPr>
      </p:pic>
      <p:sp>
        <p:nvSpPr>
          <p:cNvPr id="42" name="Rectangle 41">
            <a:extLst>
              <a:ext uri="{FF2B5EF4-FFF2-40B4-BE49-F238E27FC236}">
                <a16:creationId xmlns:a16="http://schemas.microsoft.com/office/drawing/2014/main" id="{585BB177-2830-9449-B34D-7D0AD881C050}"/>
              </a:ext>
            </a:extLst>
          </p:cNvPr>
          <p:cNvSpPr/>
          <p:nvPr/>
        </p:nvSpPr>
        <p:spPr>
          <a:xfrm>
            <a:off x="584917" y="21205955"/>
            <a:ext cx="9413211" cy="1446550"/>
          </a:xfrm>
          <a:prstGeom prst="rect">
            <a:avLst/>
          </a:prstGeom>
          <a:solidFill>
            <a:srgbClr val="478ED5"/>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8800" dirty="0"/>
              <a:t>Benefits</a:t>
            </a:r>
          </a:p>
        </p:txBody>
      </p:sp>
      <p:sp>
        <p:nvSpPr>
          <p:cNvPr id="43" name="Rectangle 42">
            <a:extLst>
              <a:ext uri="{FF2B5EF4-FFF2-40B4-BE49-F238E27FC236}">
                <a16:creationId xmlns:a16="http://schemas.microsoft.com/office/drawing/2014/main" id="{0A4D6972-F769-9148-9A74-7EFAEF1180F8}"/>
              </a:ext>
            </a:extLst>
          </p:cNvPr>
          <p:cNvSpPr/>
          <p:nvPr/>
        </p:nvSpPr>
        <p:spPr>
          <a:xfrm>
            <a:off x="10382388" y="26899062"/>
            <a:ext cx="12787658" cy="1446550"/>
          </a:xfrm>
          <a:prstGeom prst="rect">
            <a:avLst/>
          </a:prstGeom>
          <a:solidFill>
            <a:srgbClr val="478ED5"/>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8800" dirty="0"/>
              <a:t> Limitations</a:t>
            </a:r>
          </a:p>
        </p:txBody>
      </p:sp>
      <p:sp>
        <p:nvSpPr>
          <p:cNvPr id="47" name="Rectangle 46">
            <a:extLst>
              <a:ext uri="{FF2B5EF4-FFF2-40B4-BE49-F238E27FC236}">
                <a16:creationId xmlns:a16="http://schemas.microsoft.com/office/drawing/2014/main" id="{FB265533-B4A5-EE4C-92A1-DAFAE312DA4A}"/>
              </a:ext>
            </a:extLst>
          </p:cNvPr>
          <p:cNvSpPr/>
          <p:nvPr/>
        </p:nvSpPr>
        <p:spPr>
          <a:xfrm>
            <a:off x="584917" y="11396422"/>
            <a:ext cx="9413211" cy="1446550"/>
          </a:xfrm>
          <a:prstGeom prst="rect">
            <a:avLst/>
          </a:prstGeom>
          <a:solidFill>
            <a:srgbClr val="478ED5"/>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8800" dirty="0"/>
              <a:t> Rationale</a:t>
            </a:r>
          </a:p>
        </p:txBody>
      </p:sp>
      <p:sp>
        <p:nvSpPr>
          <p:cNvPr id="52" name="TextBox 51">
            <a:extLst>
              <a:ext uri="{FF2B5EF4-FFF2-40B4-BE49-F238E27FC236}">
                <a16:creationId xmlns:a16="http://schemas.microsoft.com/office/drawing/2014/main" id="{4B157434-084B-294D-BED3-A7AF7B015672}"/>
              </a:ext>
            </a:extLst>
          </p:cNvPr>
          <p:cNvSpPr txBox="1"/>
          <p:nvPr/>
        </p:nvSpPr>
        <p:spPr>
          <a:xfrm>
            <a:off x="560926" y="16681640"/>
            <a:ext cx="9579096" cy="4524315"/>
          </a:xfrm>
          <a:prstGeom prst="rect">
            <a:avLst/>
          </a:prstGeom>
          <a:noFill/>
        </p:spPr>
        <p:txBody>
          <a:bodyPr wrap="square" rtlCol="0" anchor="t">
            <a:spAutoFit/>
          </a:bodyPr>
          <a:lstStyle/>
          <a:p>
            <a:pPr marL="571500" indent="-571500">
              <a:buFont typeface="Arial" panose="020B0604020202020204" pitchFamily="34" charset="0"/>
              <a:buChar char="•"/>
            </a:pPr>
            <a:r>
              <a:rPr lang="en-US" sz="3200" dirty="0"/>
              <a:t>HIPAA overview</a:t>
            </a:r>
          </a:p>
          <a:p>
            <a:pPr marL="571500" indent="-571500">
              <a:buFont typeface="Arial" panose="020B0604020202020204" pitchFamily="34" charset="0"/>
              <a:buChar char="•"/>
            </a:pPr>
            <a:r>
              <a:rPr lang="en-US" sz="3200" dirty="0"/>
              <a:t>Mock telehealth sessions, scheduling, sending an introductory email to “client,” hosting a short mock session, reviewing video, self reflection and feedback from IDS team </a:t>
            </a:r>
          </a:p>
          <a:p>
            <a:pPr marL="571500" indent="-571500">
              <a:buFont typeface="Arial" panose="020B0604020202020204" pitchFamily="34" charset="0"/>
              <a:buChar char="•"/>
            </a:pPr>
            <a:r>
              <a:rPr lang="en-US" sz="3200" dirty="0"/>
              <a:t>Introduction to electronic medical record (EMR) and use of practice platform</a:t>
            </a:r>
          </a:p>
          <a:p>
            <a:pPr marL="571500" indent="-571500">
              <a:buFont typeface="Arial" panose="020B0604020202020204" pitchFamily="34" charset="0"/>
              <a:buChar char="•"/>
            </a:pPr>
            <a:r>
              <a:rPr lang="en-US" sz="3200" dirty="0"/>
              <a:t>Lecture/Presentation of Telehealth Modalities with Quiz</a:t>
            </a:r>
          </a:p>
        </p:txBody>
      </p:sp>
      <p:sp>
        <p:nvSpPr>
          <p:cNvPr id="24" name="Right Brace 23">
            <a:extLst>
              <a:ext uri="{FF2B5EF4-FFF2-40B4-BE49-F238E27FC236}">
                <a16:creationId xmlns:a16="http://schemas.microsoft.com/office/drawing/2014/main" id="{66BD695F-DA3B-7642-A559-7486F78E04AB}"/>
              </a:ext>
            </a:extLst>
          </p:cNvPr>
          <p:cNvSpPr/>
          <p:nvPr/>
        </p:nvSpPr>
        <p:spPr>
          <a:xfrm>
            <a:off x="16123932" y="19441561"/>
            <a:ext cx="965200" cy="1862994"/>
          </a:xfrm>
          <a:prstGeom prst="rightBrace">
            <a:avLst/>
          </a:prstGeom>
          <a:ln w="38100">
            <a:solidFill>
              <a:srgbClr val="478ED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b="1" dirty="0">
              <a:solidFill>
                <a:srgbClr val="478ED5"/>
              </a:solidFill>
            </a:endParaRPr>
          </a:p>
        </p:txBody>
      </p:sp>
      <p:sp>
        <p:nvSpPr>
          <p:cNvPr id="25" name="TextBox 24">
            <a:extLst>
              <a:ext uri="{FF2B5EF4-FFF2-40B4-BE49-F238E27FC236}">
                <a16:creationId xmlns:a16="http://schemas.microsoft.com/office/drawing/2014/main" id="{D6074D7C-01B2-6B4F-A48E-5E05DFF6ABD2}"/>
              </a:ext>
            </a:extLst>
          </p:cNvPr>
          <p:cNvSpPr txBox="1"/>
          <p:nvPr/>
        </p:nvSpPr>
        <p:spPr>
          <a:xfrm>
            <a:off x="16491471" y="19896004"/>
            <a:ext cx="2951484" cy="954107"/>
          </a:xfrm>
          <a:prstGeom prst="rect">
            <a:avLst/>
          </a:prstGeom>
          <a:noFill/>
        </p:spPr>
        <p:txBody>
          <a:bodyPr wrap="square" rtlCol="0">
            <a:spAutoFit/>
          </a:bodyPr>
          <a:lstStyle/>
          <a:p>
            <a:pPr algn="ctr"/>
            <a:r>
              <a:rPr lang="en-US" sz="2800" dirty="0">
                <a:solidFill>
                  <a:srgbClr val="478ED5"/>
                </a:solidFill>
              </a:rPr>
              <a:t>Transdisciplinary Care </a:t>
            </a:r>
          </a:p>
        </p:txBody>
      </p:sp>
      <p:sp>
        <p:nvSpPr>
          <p:cNvPr id="59" name="TextBox 58">
            <a:extLst>
              <a:ext uri="{FF2B5EF4-FFF2-40B4-BE49-F238E27FC236}">
                <a16:creationId xmlns:a16="http://schemas.microsoft.com/office/drawing/2014/main" id="{B5EB2357-26EE-1C43-9B0E-5AF219685425}"/>
              </a:ext>
            </a:extLst>
          </p:cNvPr>
          <p:cNvSpPr txBox="1"/>
          <p:nvPr/>
        </p:nvSpPr>
        <p:spPr>
          <a:xfrm>
            <a:off x="16852899" y="14485805"/>
            <a:ext cx="2228628" cy="954107"/>
          </a:xfrm>
          <a:prstGeom prst="rect">
            <a:avLst/>
          </a:prstGeom>
          <a:noFill/>
        </p:spPr>
        <p:txBody>
          <a:bodyPr wrap="square" rtlCol="0">
            <a:spAutoFit/>
          </a:bodyPr>
          <a:lstStyle/>
          <a:p>
            <a:pPr algn="ctr"/>
            <a:r>
              <a:rPr lang="en-US" sz="2800" dirty="0">
                <a:solidFill>
                  <a:srgbClr val="478ED5"/>
                </a:solidFill>
              </a:rPr>
              <a:t>Replay</a:t>
            </a:r>
            <a:r>
              <a:rPr lang="en-US" sz="2800" dirty="0">
                <a:solidFill>
                  <a:srgbClr val="58BBB9"/>
                </a:solidFill>
              </a:rPr>
              <a:t> </a:t>
            </a:r>
            <a:r>
              <a:rPr lang="en-US" sz="2800" dirty="0">
                <a:solidFill>
                  <a:srgbClr val="478ED5"/>
                </a:solidFill>
              </a:rPr>
              <a:t>opportunities</a:t>
            </a:r>
          </a:p>
        </p:txBody>
      </p:sp>
      <p:pic>
        <p:nvPicPr>
          <p:cNvPr id="63" name="Picture 62" descr="EmblemWhiteDigital_RGB (1).png">
            <a:extLst>
              <a:ext uri="{FF2B5EF4-FFF2-40B4-BE49-F238E27FC236}">
                <a16:creationId xmlns:a16="http://schemas.microsoft.com/office/drawing/2014/main" id="{ED0194A4-EC8E-9B44-8D91-F5A552BF6969}"/>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06510" y="650856"/>
            <a:ext cx="2596995" cy="3430640"/>
          </a:xfrm>
          <a:prstGeom prst="rect">
            <a:avLst/>
          </a:prstGeom>
        </p:spPr>
      </p:pic>
      <p:pic>
        <p:nvPicPr>
          <p:cNvPr id="65" name="Picture 64" descr="idslogogreycomputer.png">
            <a:extLst>
              <a:ext uri="{FF2B5EF4-FFF2-40B4-BE49-F238E27FC236}">
                <a16:creationId xmlns:a16="http://schemas.microsoft.com/office/drawing/2014/main" id="{A20CF4F3-6DA9-A540-98E7-000610777086}"/>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36639921" y="675399"/>
            <a:ext cx="3161737" cy="2675815"/>
          </a:xfrm>
          <a:prstGeom prst="rect">
            <a:avLst/>
          </a:prstGeom>
        </p:spPr>
      </p:pic>
      <p:sp>
        <p:nvSpPr>
          <p:cNvPr id="34" name="Right Brace 33">
            <a:extLst>
              <a:ext uri="{FF2B5EF4-FFF2-40B4-BE49-F238E27FC236}">
                <a16:creationId xmlns:a16="http://schemas.microsoft.com/office/drawing/2014/main" id="{BEA92229-EA72-C64B-BF0F-70DDF1D8B57A}"/>
              </a:ext>
            </a:extLst>
          </p:cNvPr>
          <p:cNvSpPr/>
          <p:nvPr/>
        </p:nvSpPr>
        <p:spPr>
          <a:xfrm>
            <a:off x="16056222" y="14187401"/>
            <a:ext cx="965200" cy="1478808"/>
          </a:xfrm>
          <a:prstGeom prst="rightBrace">
            <a:avLst/>
          </a:prstGeom>
          <a:ln w="38100">
            <a:solidFill>
              <a:srgbClr val="478ED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b="1" dirty="0">
              <a:solidFill>
                <a:srgbClr val="478ED5"/>
              </a:solidFill>
            </a:endParaRPr>
          </a:p>
        </p:txBody>
      </p:sp>
      <p:sp>
        <p:nvSpPr>
          <p:cNvPr id="3" name="Rounded Rectangle 2">
            <a:extLst>
              <a:ext uri="{FF2B5EF4-FFF2-40B4-BE49-F238E27FC236}">
                <a16:creationId xmlns:a16="http://schemas.microsoft.com/office/drawing/2014/main" id="{3337E734-27B1-2648-A303-60C24F270A74}"/>
              </a:ext>
            </a:extLst>
          </p:cNvPr>
          <p:cNvSpPr/>
          <p:nvPr/>
        </p:nvSpPr>
        <p:spPr>
          <a:xfrm>
            <a:off x="25808231" y="26950095"/>
            <a:ext cx="13645010" cy="5666252"/>
          </a:xfrm>
          <a:prstGeom prst="roundRect">
            <a:avLst/>
          </a:prstGeom>
          <a:solidFill>
            <a:srgbClr val="58BBB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DA35D045-9974-B140-88B0-53B23EA2B740}"/>
              </a:ext>
            </a:extLst>
          </p:cNvPr>
          <p:cNvSpPr/>
          <p:nvPr/>
        </p:nvSpPr>
        <p:spPr>
          <a:xfrm>
            <a:off x="25775679" y="27102296"/>
            <a:ext cx="12915352" cy="53681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rPr>
              <a:t>References</a:t>
            </a:r>
          </a:p>
          <a:p>
            <a:endParaRPr lang="en-US" sz="2000" dirty="0">
              <a:solidFill>
                <a:schemeClr val="bg1"/>
              </a:solidFill>
            </a:endParaRPr>
          </a:p>
          <a:p>
            <a:r>
              <a:rPr lang="en-US" sz="2800" dirty="0"/>
              <a:t>Accreditation Council for Occupational Therapy Education. (2018).  </a:t>
            </a:r>
            <a:r>
              <a:rPr lang="en-US" sz="2800" i="1" dirty="0"/>
              <a:t>2011 Accreditation Council for Occupational Therapy Education Standards and Interpretive Guide</a:t>
            </a:r>
            <a:r>
              <a:rPr lang="en-US" sz="2800" dirty="0"/>
              <a:t>. Retrieved from https://</a:t>
            </a:r>
            <a:r>
              <a:rPr lang="en-US" sz="2800" dirty="0" err="1"/>
              <a:t>www.aota.org</a:t>
            </a:r>
            <a:r>
              <a:rPr lang="en-US" sz="2800" dirty="0"/>
              <a:t>/~/media/Corporate/Files/</a:t>
            </a:r>
            <a:r>
              <a:rPr lang="en-US" sz="2800" dirty="0" err="1"/>
              <a:t>EducationCareers</a:t>
            </a:r>
            <a:r>
              <a:rPr lang="en-US" sz="2800" dirty="0"/>
              <a:t>/Accredit/Standards/2011-Standards-and-Interpretive-Guide.pdf</a:t>
            </a:r>
          </a:p>
          <a:p>
            <a:endParaRPr lang="en-US" sz="2800" dirty="0">
              <a:solidFill>
                <a:schemeClr val="bg1"/>
              </a:solidFill>
            </a:endParaRPr>
          </a:p>
          <a:p>
            <a:r>
              <a:rPr lang="en-US" sz="2800" dirty="0"/>
              <a:t>American Journal of Occupational Therapy. (2013). </a:t>
            </a:r>
            <a:r>
              <a:rPr lang="en-US" sz="2800" i="1" dirty="0"/>
              <a:t>Telehealth</a:t>
            </a:r>
            <a:r>
              <a:rPr lang="en-US" sz="2800" dirty="0"/>
              <a:t>.  67, S69-S90. doi:10.5014/ajot.2013.67S69</a:t>
            </a:r>
          </a:p>
          <a:p>
            <a:r>
              <a:rPr lang="en-US" sz="2800" dirty="0"/>
              <a:t> </a:t>
            </a:r>
          </a:p>
          <a:p>
            <a:r>
              <a:rPr lang="en-US" sz="2800" dirty="0"/>
              <a:t>American Occupational Therapy Association. (2017). Vision 2025.  </a:t>
            </a:r>
            <a:r>
              <a:rPr lang="en-US" sz="2800" i="1" dirty="0"/>
              <a:t>American Journal of Occupational Therapy, 71, </a:t>
            </a:r>
            <a:r>
              <a:rPr lang="en-US" sz="2800" dirty="0"/>
              <a:t>7103420010. https://</a:t>
            </a:r>
            <a:r>
              <a:rPr lang="en-US" sz="2800" dirty="0" err="1"/>
              <a:t>doi.org</a:t>
            </a:r>
            <a:r>
              <a:rPr lang="en-US" sz="2800" dirty="0"/>
              <a:t>/10.5014/ajot.2017.713002</a:t>
            </a:r>
          </a:p>
        </p:txBody>
      </p:sp>
      <p:sp>
        <p:nvSpPr>
          <p:cNvPr id="48" name="Rectangle 47">
            <a:extLst>
              <a:ext uri="{FF2B5EF4-FFF2-40B4-BE49-F238E27FC236}">
                <a16:creationId xmlns:a16="http://schemas.microsoft.com/office/drawing/2014/main" id="{F88C650F-2117-7946-8BCA-4F7323D695C7}"/>
              </a:ext>
            </a:extLst>
          </p:cNvPr>
          <p:cNvSpPr/>
          <p:nvPr/>
        </p:nvSpPr>
        <p:spPr>
          <a:xfrm>
            <a:off x="608406" y="15107499"/>
            <a:ext cx="9413211" cy="1446550"/>
          </a:xfrm>
          <a:prstGeom prst="rect">
            <a:avLst/>
          </a:prstGeom>
          <a:solidFill>
            <a:srgbClr val="478ED5"/>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8800" dirty="0"/>
              <a:t> Orientation</a:t>
            </a:r>
          </a:p>
        </p:txBody>
      </p:sp>
      <p:sp>
        <p:nvSpPr>
          <p:cNvPr id="50" name="TextBox 49">
            <a:extLst>
              <a:ext uri="{FF2B5EF4-FFF2-40B4-BE49-F238E27FC236}">
                <a16:creationId xmlns:a16="http://schemas.microsoft.com/office/drawing/2014/main" id="{B5F2C579-EF7F-0A41-AB61-03C7F8A588C2}"/>
              </a:ext>
            </a:extLst>
          </p:cNvPr>
          <p:cNvSpPr txBox="1"/>
          <p:nvPr/>
        </p:nvSpPr>
        <p:spPr>
          <a:xfrm>
            <a:off x="584917" y="12920470"/>
            <a:ext cx="9633916" cy="2062103"/>
          </a:xfrm>
          <a:prstGeom prst="rect">
            <a:avLst/>
          </a:prstGeom>
          <a:noFill/>
        </p:spPr>
        <p:txBody>
          <a:bodyPr wrap="square" rtlCol="0" anchor="t">
            <a:spAutoFit/>
          </a:bodyPr>
          <a:lstStyle/>
          <a:p>
            <a:pPr marL="457200" indent="-457200">
              <a:buFont typeface="Arial" panose="020B0604020202020204" pitchFamily="34" charset="0"/>
              <a:buChar char="•"/>
            </a:pPr>
            <a:r>
              <a:rPr lang="en-US" sz="3200" dirty="0"/>
              <a:t>Congruent with AOTA’s Vision 2025 by promoting “effective solutions” to those clients and families living in remote or underserve areas </a:t>
            </a:r>
          </a:p>
          <a:p>
            <a:pPr marL="457200" indent="-457200">
              <a:buFont typeface="Arial" panose="020B0604020202020204" pitchFamily="34" charset="0"/>
              <a:buChar char="•"/>
            </a:pPr>
            <a:r>
              <a:rPr lang="en-US" sz="3200" dirty="0"/>
              <a:t>Aligns with ACOTE technology standard (B.1.18) </a:t>
            </a:r>
          </a:p>
        </p:txBody>
      </p:sp>
      <p:sp>
        <p:nvSpPr>
          <p:cNvPr id="2" name="TextBox 1">
            <a:extLst>
              <a:ext uri="{FF2B5EF4-FFF2-40B4-BE49-F238E27FC236}">
                <a16:creationId xmlns:a16="http://schemas.microsoft.com/office/drawing/2014/main" id="{4637414F-572A-4140-8264-F5926AD6425C}"/>
              </a:ext>
            </a:extLst>
          </p:cNvPr>
          <p:cNvSpPr txBox="1"/>
          <p:nvPr/>
        </p:nvSpPr>
        <p:spPr>
          <a:xfrm>
            <a:off x="24632650" y="6766817"/>
            <a:ext cx="4536237" cy="2092881"/>
          </a:xfrm>
          <a:prstGeom prst="rect">
            <a:avLst/>
          </a:prstGeom>
          <a:noFill/>
          <a:ln>
            <a:noFill/>
          </a:ln>
        </p:spPr>
        <p:txBody>
          <a:bodyPr wrap="square" rtlCol="0">
            <a:spAutoFit/>
          </a:bodyPr>
          <a:lstStyle/>
          <a:p>
            <a:r>
              <a:rPr lang="en-US" sz="6500" dirty="0">
                <a:solidFill>
                  <a:schemeClr val="bg1"/>
                </a:solidFill>
              </a:rPr>
              <a:t>Professional Behaviors</a:t>
            </a:r>
          </a:p>
        </p:txBody>
      </p:sp>
      <p:sp>
        <p:nvSpPr>
          <p:cNvPr id="5" name="TextBox 4">
            <a:extLst>
              <a:ext uri="{FF2B5EF4-FFF2-40B4-BE49-F238E27FC236}">
                <a16:creationId xmlns:a16="http://schemas.microsoft.com/office/drawing/2014/main" id="{39140A3B-27F9-294E-B6EE-DC1746E2238D}"/>
              </a:ext>
            </a:extLst>
          </p:cNvPr>
          <p:cNvSpPr txBox="1"/>
          <p:nvPr/>
        </p:nvSpPr>
        <p:spPr>
          <a:xfrm>
            <a:off x="33771813" y="7266953"/>
            <a:ext cx="5258023" cy="1092607"/>
          </a:xfrm>
          <a:prstGeom prst="rect">
            <a:avLst/>
          </a:prstGeom>
          <a:noFill/>
        </p:spPr>
        <p:txBody>
          <a:bodyPr wrap="square" rtlCol="0">
            <a:spAutoFit/>
          </a:bodyPr>
          <a:lstStyle/>
          <a:p>
            <a:r>
              <a:rPr lang="en-US" sz="6500" dirty="0">
                <a:solidFill>
                  <a:schemeClr val="bg1"/>
                </a:solidFill>
              </a:rPr>
              <a:t>Interpretations</a:t>
            </a:r>
          </a:p>
        </p:txBody>
      </p:sp>
      <p:sp>
        <p:nvSpPr>
          <p:cNvPr id="39" name="Oval 38">
            <a:extLst>
              <a:ext uri="{FF2B5EF4-FFF2-40B4-BE49-F238E27FC236}">
                <a16:creationId xmlns:a16="http://schemas.microsoft.com/office/drawing/2014/main" id="{6412BD07-AA68-7D42-A199-A70D2B852A3F}"/>
              </a:ext>
            </a:extLst>
          </p:cNvPr>
          <p:cNvSpPr/>
          <p:nvPr/>
        </p:nvSpPr>
        <p:spPr>
          <a:xfrm>
            <a:off x="11077371" y="6726520"/>
            <a:ext cx="2228628" cy="2173563"/>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4" name="Graphic 43" descr="Telescope">
            <a:extLst>
              <a:ext uri="{FF2B5EF4-FFF2-40B4-BE49-F238E27FC236}">
                <a16:creationId xmlns:a16="http://schemas.microsoft.com/office/drawing/2014/main" id="{04983AC0-F7F0-C643-AF0C-25A465DAF36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1327722" y="6970604"/>
            <a:ext cx="1685395" cy="1685395"/>
          </a:xfrm>
          <a:prstGeom prst="rect">
            <a:avLst/>
          </a:prstGeom>
        </p:spPr>
      </p:pic>
      <p:sp>
        <p:nvSpPr>
          <p:cNvPr id="45" name="Oval 44">
            <a:extLst>
              <a:ext uri="{FF2B5EF4-FFF2-40B4-BE49-F238E27FC236}">
                <a16:creationId xmlns:a16="http://schemas.microsoft.com/office/drawing/2014/main" id="{1365EEC3-2495-B446-AC0C-025EF0D20BB2}"/>
              </a:ext>
            </a:extLst>
          </p:cNvPr>
          <p:cNvSpPr/>
          <p:nvPr/>
        </p:nvSpPr>
        <p:spPr>
          <a:xfrm>
            <a:off x="17345346" y="12539867"/>
            <a:ext cx="1600354" cy="1600477"/>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B930F8E1-9335-C44C-AF57-55A5A9BEAA2D}"/>
              </a:ext>
            </a:extLst>
          </p:cNvPr>
          <p:cNvGrpSpPr/>
          <p:nvPr/>
        </p:nvGrpSpPr>
        <p:grpSpPr>
          <a:xfrm>
            <a:off x="27286837" y="12605181"/>
            <a:ext cx="1577671" cy="1604024"/>
            <a:chOff x="26876253" y="12674091"/>
            <a:chExt cx="1577671" cy="1604024"/>
          </a:xfrm>
        </p:grpSpPr>
        <p:sp>
          <p:nvSpPr>
            <p:cNvPr id="49" name="Oval 48">
              <a:extLst>
                <a:ext uri="{FF2B5EF4-FFF2-40B4-BE49-F238E27FC236}">
                  <a16:creationId xmlns:a16="http://schemas.microsoft.com/office/drawing/2014/main" id="{E6DC5ACF-06E7-BA4B-8D76-322D2E42F6B0}"/>
                </a:ext>
              </a:extLst>
            </p:cNvPr>
            <p:cNvSpPr/>
            <p:nvPr/>
          </p:nvSpPr>
          <p:spPr>
            <a:xfrm>
              <a:off x="26876253" y="12705347"/>
              <a:ext cx="1577671" cy="1572768"/>
            </a:xfrm>
            <a:prstGeom prst="ellipse">
              <a:avLst/>
            </a:prstGeom>
            <a:noFill/>
            <a:ln w="57150">
              <a:solidFill>
                <a:srgbClr val="AFFB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4" name="Graphic 53" descr="Meeting">
              <a:extLst>
                <a:ext uri="{FF2B5EF4-FFF2-40B4-BE49-F238E27FC236}">
                  <a16:creationId xmlns:a16="http://schemas.microsoft.com/office/drawing/2014/main" id="{1111ECD8-D044-2841-8A63-8A0C9F94BC80}"/>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6942345" y="12674091"/>
              <a:ext cx="1388740" cy="1524287"/>
            </a:xfrm>
            <a:prstGeom prst="rect">
              <a:avLst/>
            </a:prstGeom>
          </p:spPr>
        </p:pic>
      </p:grpSp>
      <p:sp>
        <p:nvSpPr>
          <p:cNvPr id="61" name="Oval 60">
            <a:extLst>
              <a:ext uri="{FF2B5EF4-FFF2-40B4-BE49-F238E27FC236}">
                <a16:creationId xmlns:a16="http://schemas.microsoft.com/office/drawing/2014/main" id="{23572D30-43F3-314B-BC15-845FDE6B1EAE}"/>
              </a:ext>
            </a:extLst>
          </p:cNvPr>
          <p:cNvSpPr/>
          <p:nvPr/>
        </p:nvSpPr>
        <p:spPr>
          <a:xfrm>
            <a:off x="37363858" y="12507709"/>
            <a:ext cx="1577671" cy="1538691"/>
          </a:xfrm>
          <a:prstGeom prst="ellipse">
            <a:avLst/>
          </a:prstGeom>
          <a:noFill/>
          <a:ln w="57150">
            <a:solidFill>
              <a:srgbClr val="B45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6" name="Graphic 65" descr="Head with gears">
            <a:extLst>
              <a:ext uri="{FF2B5EF4-FFF2-40B4-BE49-F238E27FC236}">
                <a16:creationId xmlns:a16="http://schemas.microsoft.com/office/drawing/2014/main" id="{C84402F3-778F-6D4E-B349-F5812A5930C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7617290" y="12700970"/>
            <a:ext cx="1111656" cy="1111656"/>
          </a:xfrm>
          <a:prstGeom prst="rect">
            <a:avLst/>
          </a:prstGeom>
        </p:spPr>
      </p:pic>
    </p:spTree>
    <p:extLst>
      <p:ext uri="{BB962C8B-B14F-4D97-AF65-F5344CB8AC3E}">
        <p14:creationId xmlns:p14="http://schemas.microsoft.com/office/powerpoint/2010/main" val="261058727"/>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Tracey 3-27 edits Creating at Telehealth FW Experince PPT Amy 3.25.19  -  Read-Only" id="{104A2922-D490-D84D-8674-ED9BB249C2AE}" vid="{5E8D9C6F-FFF2-0F49-BF36-D3F79BE97B33}"/>
    </a:ext>
  </a:extLst>
</a:theme>
</file>

<file path=docProps/app.xml><?xml version="1.0" encoding="utf-8"?>
<Properties xmlns="http://schemas.openxmlformats.org/officeDocument/2006/extended-properties" xmlns:vt="http://schemas.openxmlformats.org/officeDocument/2006/docPropsVTypes">
  <Template>Parcel</Template>
  <TotalTime>327</TotalTime>
  <Words>580</Words>
  <Application>Microsoft Macintosh PowerPoint</Application>
  <PresentationFormat>Custom</PresentationFormat>
  <Paragraphs>95</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Al Bayan</vt:lpstr>
      <vt:lpstr>Arial</vt:lpstr>
      <vt:lpstr>Arial,Sans-Serif</vt:lpstr>
      <vt:lpstr>BlairMdITC TT</vt:lpstr>
      <vt:lpstr>Gill Sans MT</vt:lpstr>
      <vt:lpstr>Parcel</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VanCamp, Amy</dc:creator>
  <cp:lastModifiedBy>VanCamp, Amy</cp:lastModifiedBy>
  <cp:revision>16</cp:revision>
  <dcterms:created xsi:type="dcterms:W3CDTF">2019-03-28T13:07:40Z</dcterms:created>
  <dcterms:modified xsi:type="dcterms:W3CDTF">2019-03-28T19:57:28Z</dcterms:modified>
</cp:coreProperties>
</file>