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handoutMasterIdLst>
    <p:handoutMasterId r:id="rId4"/>
  </p:handoutMasterIdLst>
  <p:sldIdLst>
    <p:sldId id="256" r:id="rId2"/>
  </p:sldIdLst>
  <p:sldSz cx="43891200" cy="31546800"/>
  <p:notesSz cx="9144000" cy="6858000"/>
  <p:defaultTextStyle>
    <a:defPPr>
      <a:defRPr lang="en-US"/>
    </a:defPPr>
    <a:lvl1pPr algn="l" rtl="0" eaLnBrk="0" fontAlgn="base" hangingPunct="0">
      <a:spcBef>
        <a:spcPct val="0"/>
      </a:spcBef>
      <a:spcAft>
        <a:spcPct val="0"/>
      </a:spcAft>
      <a:defRPr sz="4800" b="1" u="sng" kern="1200">
        <a:solidFill>
          <a:schemeClr val="tx1"/>
        </a:solidFill>
        <a:latin typeface="Times New Roman" panose="02020603050405020304" pitchFamily="18" charset="0"/>
        <a:ea typeface="ＭＳ Ｐゴシック" panose="020B0600070205080204" pitchFamily="34" charset="-128"/>
        <a:cs typeface="+mn-cs"/>
      </a:defRPr>
    </a:lvl1pPr>
    <a:lvl2pPr marL="457200" algn="l" rtl="0" eaLnBrk="0" fontAlgn="base" hangingPunct="0">
      <a:spcBef>
        <a:spcPct val="0"/>
      </a:spcBef>
      <a:spcAft>
        <a:spcPct val="0"/>
      </a:spcAft>
      <a:defRPr sz="4800" b="1" u="sng" kern="1200">
        <a:solidFill>
          <a:schemeClr val="tx1"/>
        </a:solidFill>
        <a:latin typeface="Times New Roman" panose="02020603050405020304" pitchFamily="18" charset="0"/>
        <a:ea typeface="ＭＳ Ｐゴシック" panose="020B0600070205080204" pitchFamily="34" charset="-128"/>
        <a:cs typeface="+mn-cs"/>
      </a:defRPr>
    </a:lvl2pPr>
    <a:lvl3pPr marL="914400" algn="l" rtl="0" eaLnBrk="0" fontAlgn="base" hangingPunct="0">
      <a:spcBef>
        <a:spcPct val="0"/>
      </a:spcBef>
      <a:spcAft>
        <a:spcPct val="0"/>
      </a:spcAft>
      <a:defRPr sz="4800" b="1" u="sng" kern="1200">
        <a:solidFill>
          <a:schemeClr val="tx1"/>
        </a:solidFill>
        <a:latin typeface="Times New Roman" panose="02020603050405020304" pitchFamily="18" charset="0"/>
        <a:ea typeface="ＭＳ Ｐゴシック" panose="020B0600070205080204" pitchFamily="34" charset="-128"/>
        <a:cs typeface="+mn-cs"/>
      </a:defRPr>
    </a:lvl3pPr>
    <a:lvl4pPr marL="1371600" algn="l" rtl="0" eaLnBrk="0" fontAlgn="base" hangingPunct="0">
      <a:spcBef>
        <a:spcPct val="0"/>
      </a:spcBef>
      <a:spcAft>
        <a:spcPct val="0"/>
      </a:spcAft>
      <a:defRPr sz="4800" b="1" u="sng" kern="1200">
        <a:solidFill>
          <a:schemeClr val="tx1"/>
        </a:solidFill>
        <a:latin typeface="Times New Roman" panose="02020603050405020304" pitchFamily="18" charset="0"/>
        <a:ea typeface="ＭＳ Ｐゴシック" panose="020B0600070205080204" pitchFamily="34" charset="-128"/>
        <a:cs typeface="+mn-cs"/>
      </a:defRPr>
    </a:lvl4pPr>
    <a:lvl5pPr marL="1828800" algn="l" rtl="0" eaLnBrk="0" fontAlgn="base" hangingPunct="0">
      <a:spcBef>
        <a:spcPct val="0"/>
      </a:spcBef>
      <a:spcAft>
        <a:spcPct val="0"/>
      </a:spcAft>
      <a:defRPr sz="4800" b="1" u="sng" kern="1200">
        <a:solidFill>
          <a:schemeClr val="tx1"/>
        </a:solidFill>
        <a:latin typeface="Times New Roman" panose="02020603050405020304" pitchFamily="18" charset="0"/>
        <a:ea typeface="ＭＳ Ｐゴシック" panose="020B0600070205080204" pitchFamily="34" charset="-128"/>
        <a:cs typeface="+mn-cs"/>
      </a:defRPr>
    </a:lvl5pPr>
    <a:lvl6pPr marL="2286000" algn="l" defTabSz="914400" rtl="0" eaLnBrk="1" latinLnBrk="0" hangingPunct="1">
      <a:defRPr sz="4800" b="1" u="sng" kern="1200">
        <a:solidFill>
          <a:schemeClr val="tx1"/>
        </a:solidFill>
        <a:latin typeface="Times New Roman" panose="02020603050405020304" pitchFamily="18" charset="0"/>
        <a:ea typeface="ＭＳ Ｐゴシック" panose="020B0600070205080204" pitchFamily="34" charset="-128"/>
        <a:cs typeface="+mn-cs"/>
      </a:defRPr>
    </a:lvl6pPr>
    <a:lvl7pPr marL="2743200" algn="l" defTabSz="914400" rtl="0" eaLnBrk="1" latinLnBrk="0" hangingPunct="1">
      <a:defRPr sz="4800" b="1" u="sng" kern="1200">
        <a:solidFill>
          <a:schemeClr val="tx1"/>
        </a:solidFill>
        <a:latin typeface="Times New Roman" panose="02020603050405020304" pitchFamily="18" charset="0"/>
        <a:ea typeface="ＭＳ Ｐゴシック" panose="020B0600070205080204" pitchFamily="34" charset="-128"/>
        <a:cs typeface="+mn-cs"/>
      </a:defRPr>
    </a:lvl7pPr>
    <a:lvl8pPr marL="3200400" algn="l" defTabSz="914400" rtl="0" eaLnBrk="1" latinLnBrk="0" hangingPunct="1">
      <a:defRPr sz="4800" b="1" u="sng" kern="1200">
        <a:solidFill>
          <a:schemeClr val="tx1"/>
        </a:solidFill>
        <a:latin typeface="Times New Roman" panose="02020603050405020304" pitchFamily="18" charset="0"/>
        <a:ea typeface="ＭＳ Ｐゴシック" panose="020B0600070205080204" pitchFamily="34" charset="-128"/>
        <a:cs typeface="+mn-cs"/>
      </a:defRPr>
    </a:lvl8pPr>
    <a:lvl9pPr marL="3657600" algn="l" defTabSz="914400" rtl="0" eaLnBrk="1" latinLnBrk="0" hangingPunct="1">
      <a:defRPr sz="4800" b="1" u="sng" kern="1200">
        <a:solidFill>
          <a:schemeClr val="tx1"/>
        </a:solidFill>
        <a:latin typeface="Times New Roman" panose="02020603050405020304" pitchFamily="18"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9936">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431"/>
    <p:restoredTop sz="94618"/>
  </p:normalViewPr>
  <p:slideViewPr>
    <p:cSldViewPr>
      <p:cViewPr varScale="1">
        <p:scale>
          <a:sx n="21" d="100"/>
          <a:sy n="21" d="100"/>
        </p:scale>
        <p:origin x="1176" y="232"/>
      </p:cViewPr>
      <p:guideLst>
        <p:guide orient="horz" pos="9936"/>
        <p:guide pos="13824"/>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1026">
            <a:extLst>
              <a:ext uri="{FF2B5EF4-FFF2-40B4-BE49-F238E27FC236}">
                <a16:creationId xmlns:a16="http://schemas.microsoft.com/office/drawing/2014/main" id="{6E5EFD1B-4EAD-AC4F-BF98-C3F440E1E3D8}"/>
              </a:ext>
            </a:extLst>
          </p:cNvPr>
          <p:cNvSpPr>
            <a:spLocks noGrp="1" noChangeArrowheads="1"/>
          </p:cNvSpPr>
          <p:nvPr>
            <p:ph type="hdr" sz="quarter"/>
          </p:nvPr>
        </p:nvSpPr>
        <p:spPr bwMode="auto">
          <a:xfrm>
            <a:off x="0" y="0"/>
            <a:ext cx="39624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b="0" u="none">
                <a:latin typeface="Times New Roman" pitchFamily="1" charset="0"/>
                <a:ea typeface="+mn-ea"/>
              </a:defRPr>
            </a:lvl1pPr>
          </a:lstStyle>
          <a:p>
            <a:pPr>
              <a:defRPr/>
            </a:pPr>
            <a:endParaRPr lang="en-US" dirty="0"/>
          </a:p>
        </p:txBody>
      </p:sp>
      <p:sp>
        <p:nvSpPr>
          <p:cNvPr id="7171" name="Rectangle 1027">
            <a:extLst>
              <a:ext uri="{FF2B5EF4-FFF2-40B4-BE49-F238E27FC236}">
                <a16:creationId xmlns:a16="http://schemas.microsoft.com/office/drawing/2014/main" id="{33423118-8F27-A943-90A1-D1AF36A93A0C}"/>
              </a:ext>
            </a:extLst>
          </p:cNvPr>
          <p:cNvSpPr>
            <a:spLocks noGrp="1" noChangeArrowheads="1"/>
          </p:cNvSpPr>
          <p:nvPr>
            <p:ph type="dt" sz="quarter" idx="1"/>
          </p:nvPr>
        </p:nvSpPr>
        <p:spPr bwMode="auto">
          <a:xfrm>
            <a:off x="5181600" y="0"/>
            <a:ext cx="39624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b="0" u="none">
                <a:latin typeface="Times New Roman" pitchFamily="1" charset="0"/>
                <a:ea typeface="+mn-ea"/>
              </a:defRPr>
            </a:lvl1pPr>
          </a:lstStyle>
          <a:p>
            <a:pPr>
              <a:defRPr/>
            </a:pPr>
            <a:endParaRPr lang="en-US" dirty="0"/>
          </a:p>
        </p:txBody>
      </p:sp>
      <p:sp>
        <p:nvSpPr>
          <p:cNvPr id="7172" name="Rectangle 1028">
            <a:extLst>
              <a:ext uri="{FF2B5EF4-FFF2-40B4-BE49-F238E27FC236}">
                <a16:creationId xmlns:a16="http://schemas.microsoft.com/office/drawing/2014/main" id="{25D49274-842E-D04A-8332-88169198DFDE}"/>
              </a:ext>
            </a:extLst>
          </p:cNvPr>
          <p:cNvSpPr>
            <a:spLocks noGrp="1" noChangeArrowheads="1"/>
          </p:cNvSpPr>
          <p:nvPr>
            <p:ph type="ftr" sz="quarter" idx="2"/>
          </p:nvPr>
        </p:nvSpPr>
        <p:spPr bwMode="auto">
          <a:xfrm>
            <a:off x="0" y="6515100"/>
            <a:ext cx="39624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b="0" u="none">
                <a:latin typeface="Times New Roman" pitchFamily="1" charset="0"/>
                <a:ea typeface="+mn-ea"/>
              </a:defRPr>
            </a:lvl1pPr>
          </a:lstStyle>
          <a:p>
            <a:pPr>
              <a:defRPr/>
            </a:pPr>
            <a:endParaRPr lang="en-US" dirty="0"/>
          </a:p>
        </p:txBody>
      </p:sp>
      <p:sp>
        <p:nvSpPr>
          <p:cNvPr id="7173" name="Rectangle 1029">
            <a:extLst>
              <a:ext uri="{FF2B5EF4-FFF2-40B4-BE49-F238E27FC236}">
                <a16:creationId xmlns:a16="http://schemas.microsoft.com/office/drawing/2014/main" id="{8A7475C5-5CF9-8B47-B7EE-E4D61342B5E8}"/>
              </a:ext>
            </a:extLst>
          </p:cNvPr>
          <p:cNvSpPr>
            <a:spLocks noGrp="1" noChangeArrowheads="1"/>
          </p:cNvSpPr>
          <p:nvPr>
            <p:ph type="sldNum" sz="quarter" idx="3"/>
          </p:nvPr>
        </p:nvSpPr>
        <p:spPr bwMode="auto">
          <a:xfrm>
            <a:off x="5181600" y="6515100"/>
            <a:ext cx="39624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b="0" u="none"/>
            </a:lvl1pPr>
          </a:lstStyle>
          <a:p>
            <a:pPr>
              <a:defRPr/>
            </a:pPr>
            <a:fld id="{24125D2E-912E-E04C-BAFE-7D7D5D5669A0}"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C9DE764-A3BD-9043-B3EE-472F8213F5E6}"/>
              </a:ext>
            </a:extLst>
          </p:cNvPr>
          <p:cNvSpPr>
            <a:spLocks noGrp="1"/>
          </p:cNvSpPr>
          <p:nvPr>
            <p:ph type="hdr" sz="quarter"/>
          </p:nvPr>
        </p:nvSpPr>
        <p:spPr>
          <a:xfrm>
            <a:off x="0" y="0"/>
            <a:ext cx="3962400" cy="342900"/>
          </a:xfrm>
          <a:prstGeom prst="rect">
            <a:avLst/>
          </a:prstGeom>
        </p:spPr>
        <p:txBody>
          <a:bodyPr vert="horz" lIns="91440" tIns="45720" rIns="91440" bIns="45720" rtlCol="0"/>
          <a:lstStyle>
            <a:lvl1pPr algn="l" eaLnBrk="1" hangingPunct="1">
              <a:defRPr sz="1200">
                <a:latin typeface="Times New Roman" pitchFamily="1" charset="0"/>
                <a:ea typeface="+mn-ea"/>
              </a:defRPr>
            </a:lvl1pPr>
          </a:lstStyle>
          <a:p>
            <a:pPr>
              <a:defRPr/>
            </a:pPr>
            <a:endParaRPr lang="en-US" dirty="0"/>
          </a:p>
        </p:txBody>
      </p:sp>
      <p:sp>
        <p:nvSpPr>
          <p:cNvPr id="3" name="Date Placeholder 2">
            <a:extLst>
              <a:ext uri="{FF2B5EF4-FFF2-40B4-BE49-F238E27FC236}">
                <a16:creationId xmlns:a16="http://schemas.microsoft.com/office/drawing/2014/main" id="{B0D63AD7-7A7F-2A44-B0EF-5AB8D8403005}"/>
              </a:ext>
            </a:extLst>
          </p:cNvPr>
          <p:cNvSpPr>
            <a:spLocks noGrp="1"/>
          </p:cNvSpPr>
          <p:nvPr>
            <p:ph type="dt" idx="1"/>
          </p:nvPr>
        </p:nvSpPr>
        <p:spPr>
          <a:xfrm>
            <a:off x="5180013" y="0"/>
            <a:ext cx="3962400" cy="342900"/>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fld id="{8BCE0578-22F4-DA47-BCB5-B89874D0FFF7}" type="datetime1">
              <a:rPr lang="en-US" altLang="en-US"/>
              <a:pPr>
                <a:defRPr/>
              </a:pPr>
              <a:t>4/2/19</a:t>
            </a:fld>
            <a:endParaRPr lang="en-US" altLang="en-US" dirty="0"/>
          </a:p>
        </p:txBody>
      </p:sp>
      <p:sp>
        <p:nvSpPr>
          <p:cNvPr id="4" name="Slide Image Placeholder 3">
            <a:extLst>
              <a:ext uri="{FF2B5EF4-FFF2-40B4-BE49-F238E27FC236}">
                <a16:creationId xmlns:a16="http://schemas.microsoft.com/office/drawing/2014/main" id="{FE741B3A-7D49-4B48-A838-671B9BE7CF85}"/>
              </a:ext>
            </a:extLst>
          </p:cNvPr>
          <p:cNvSpPr>
            <a:spLocks noGrp="1" noRot="1" noChangeAspect="1"/>
          </p:cNvSpPr>
          <p:nvPr>
            <p:ph type="sldImg" idx="2"/>
          </p:nvPr>
        </p:nvSpPr>
        <p:spPr>
          <a:xfrm>
            <a:off x="2782888" y="514350"/>
            <a:ext cx="3578225" cy="257175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a:extLst>
              <a:ext uri="{FF2B5EF4-FFF2-40B4-BE49-F238E27FC236}">
                <a16:creationId xmlns:a16="http://schemas.microsoft.com/office/drawing/2014/main" id="{4A80C5EE-5577-E144-8554-55A9F11FBA43}"/>
              </a:ext>
            </a:extLst>
          </p:cNvPr>
          <p:cNvSpPr>
            <a:spLocks noGrp="1"/>
          </p:cNvSpPr>
          <p:nvPr>
            <p:ph type="body" sz="quarter" idx="3"/>
          </p:nvPr>
        </p:nvSpPr>
        <p:spPr>
          <a:xfrm>
            <a:off x="914400" y="3257550"/>
            <a:ext cx="7315200" cy="30861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48719B03-333E-E847-9960-F09CD75AD77E}"/>
              </a:ext>
            </a:extLst>
          </p:cNvPr>
          <p:cNvSpPr>
            <a:spLocks noGrp="1"/>
          </p:cNvSpPr>
          <p:nvPr>
            <p:ph type="ftr" sz="quarter" idx="4"/>
          </p:nvPr>
        </p:nvSpPr>
        <p:spPr>
          <a:xfrm>
            <a:off x="0" y="6513513"/>
            <a:ext cx="3962400" cy="342900"/>
          </a:xfrm>
          <a:prstGeom prst="rect">
            <a:avLst/>
          </a:prstGeom>
        </p:spPr>
        <p:txBody>
          <a:bodyPr vert="horz" lIns="91440" tIns="45720" rIns="91440" bIns="45720" rtlCol="0" anchor="b"/>
          <a:lstStyle>
            <a:lvl1pPr algn="l" eaLnBrk="1" hangingPunct="1">
              <a:defRPr sz="1200">
                <a:latin typeface="Times New Roman" pitchFamily="1" charset="0"/>
                <a:ea typeface="+mn-ea"/>
              </a:defRPr>
            </a:lvl1pPr>
          </a:lstStyle>
          <a:p>
            <a:pPr>
              <a:defRPr/>
            </a:pPr>
            <a:endParaRPr lang="en-US" dirty="0"/>
          </a:p>
        </p:txBody>
      </p:sp>
      <p:sp>
        <p:nvSpPr>
          <p:cNvPr id="7" name="Slide Number Placeholder 6">
            <a:extLst>
              <a:ext uri="{FF2B5EF4-FFF2-40B4-BE49-F238E27FC236}">
                <a16:creationId xmlns:a16="http://schemas.microsoft.com/office/drawing/2014/main" id="{AEC2B47E-39B5-BA45-A3E7-428DB300E89D}"/>
              </a:ext>
            </a:extLst>
          </p:cNvPr>
          <p:cNvSpPr>
            <a:spLocks noGrp="1"/>
          </p:cNvSpPr>
          <p:nvPr>
            <p:ph type="sldNum" sz="quarter" idx="5"/>
          </p:nvPr>
        </p:nvSpPr>
        <p:spPr>
          <a:xfrm>
            <a:off x="5180013" y="6513513"/>
            <a:ext cx="3962400" cy="3429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60528BFE-31C9-F24D-B1F9-887B0B265472}"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defRPr sz="1200" kern="1200">
        <a:solidFill>
          <a:schemeClr val="tx1"/>
        </a:solidFill>
        <a:latin typeface="+mn-lt"/>
        <a:ea typeface="ＭＳ Ｐゴシック" pitchFamily="1" charset="-128"/>
        <a:cs typeface="ＭＳ Ｐゴシック" pitchFamily="1" charset="-128"/>
      </a:defRPr>
    </a:lvl1pPr>
    <a:lvl2pPr marL="457200" algn="l" defTabSz="457200" rtl="0" eaLnBrk="0" fontAlgn="base" hangingPunct="0">
      <a:spcBef>
        <a:spcPct val="30000"/>
      </a:spcBef>
      <a:spcAft>
        <a:spcPct val="0"/>
      </a:spcAft>
      <a:defRPr sz="1200" kern="1200">
        <a:solidFill>
          <a:schemeClr val="tx1"/>
        </a:solidFill>
        <a:latin typeface="+mn-lt"/>
        <a:ea typeface="ＭＳ Ｐゴシック" pitchFamily="1" charset="-128"/>
        <a:cs typeface="+mn-cs"/>
      </a:defRPr>
    </a:lvl2pPr>
    <a:lvl3pPr marL="914400" algn="l" defTabSz="457200" rtl="0" eaLnBrk="0" fontAlgn="base" hangingPunct="0">
      <a:spcBef>
        <a:spcPct val="30000"/>
      </a:spcBef>
      <a:spcAft>
        <a:spcPct val="0"/>
      </a:spcAft>
      <a:defRPr sz="1200" kern="1200">
        <a:solidFill>
          <a:schemeClr val="tx1"/>
        </a:solidFill>
        <a:latin typeface="+mn-lt"/>
        <a:ea typeface="ＭＳ Ｐゴシック" pitchFamily="1" charset="-128"/>
        <a:cs typeface="+mn-cs"/>
      </a:defRPr>
    </a:lvl3pPr>
    <a:lvl4pPr marL="1371600" algn="l" defTabSz="457200" rtl="0" eaLnBrk="0" fontAlgn="base" hangingPunct="0">
      <a:spcBef>
        <a:spcPct val="30000"/>
      </a:spcBef>
      <a:spcAft>
        <a:spcPct val="0"/>
      </a:spcAft>
      <a:defRPr sz="1200" kern="1200">
        <a:solidFill>
          <a:schemeClr val="tx1"/>
        </a:solidFill>
        <a:latin typeface="+mn-lt"/>
        <a:ea typeface="ＭＳ Ｐゴシック" pitchFamily="1" charset="-128"/>
        <a:cs typeface="+mn-cs"/>
      </a:defRPr>
    </a:lvl4pPr>
    <a:lvl5pPr marL="1828800" algn="l" defTabSz="457200" rtl="0" eaLnBrk="0" fontAlgn="base" hangingPunct="0">
      <a:spcBef>
        <a:spcPct val="30000"/>
      </a:spcBef>
      <a:spcAft>
        <a:spcPct val="0"/>
      </a:spcAft>
      <a:defRPr sz="1200" kern="1200">
        <a:solidFill>
          <a:schemeClr val="tx1"/>
        </a:solidFill>
        <a:latin typeface="+mn-lt"/>
        <a:ea typeface="ＭＳ Ｐゴシック" pitchFamily="1"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Slide Image Placeholder 1">
            <a:extLst>
              <a:ext uri="{FF2B5EF4-FFF2-40B4-BE49-F238E27FC236}">
                <a16:creationId xmlns:a16="http://schemas.microsoft.com/office/drawing/2014/main" id="{9CC65AE7-B467-5943-965B-F7A18F407D0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6" name="Notes Placeholder 2">
            <a:extLst>
              <a:ext uri="{FF2B5EF4-FFF2-40B4-BE49-F238E27FC236}">
                <a16:creationId xmlns:a16="http://schemas.microsoft.com/office/drawing/2014/main" id="{85F57537-FA1E-DA46-8314-B2D5796696A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ea typeface="ＭＳ Ｐゴシック" panose="020B0600070205080204" pitchFamily="34" charset="-128"/>
            </a:endParaRPr>
          </a:p>
        </p:txBody>
      </p:sp>
      <p:sp>
        <p:nvSpPr>
          <p:cNvPr id="16387" name="Slide Number Placeholder 3">
            <a:extLst>
              <a:ext uri="{FF2B5EF4-FFF2-40B4-BE49-F238E27FC236}">
                <a16:creationId xmlns:a16="http://schemas.microsoft.com/office/drawing/2014/main" id="{76EF6E84-5F1A-F44C-A2D8-08C254366AC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37931725" indent="-37474525">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837C3D34-0E63-3846-BF01-07828202C9C7}" type="slidenum">
              <a:rPr lang="en-US" altLang="en-US" smtClean="0">
                <a:latin typeface="Times New Roman" panose="02020603050405020304" pitchFamily="18" charset="0"/>
              </a:rPr>
              <a:pPr>
                <a:spcBef>
                  <a:spcPct val="0"/>
                </a:spcBef>
              </a:pPr>
              <a:t>1</a:t>
            </a:fld>
            <a:endParaRPr lang="en-US" altLang="en-US" dirty="0">
              <a:latin typeface="Times New Roman" panose="02020603050405020304"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5" y="9799638"/>
            <a:ext cx="37306250" cy="6762750"/>
          </a:xfrm>
        </p:spPr>
        <p:txBody>
          <a:bodyPr/>
          <a:lstStyle/>
          <a:p>
            <a:r>
              <a:rPr lang="en-US"/>
              <a:t>Click to edit Master title style</a:t>
            </a:r>
          </a:p>
        </p:txBody>
      </p:sp>
      <p:sp>
        <p:nvSpPr>
          <p:cNvPr id="3" name="Subtitle 2"/>
          <p:cNvSpPr>
            <a:spLocks noGrp="1"/>
          </p:cNvSpPr>
          <p:nvPr>
            <p:ph type="subTitle" idx="1"/>
          </p:nvPr>
        </p:nvSpPr>
        <p:spPr>
          <a:xfrm>
            <a:off x="6583363" y="17876838"/>
            <a:ext cx="30724475" cy="806132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a:extLst>
              <a:ext uri="{FF2B5EF4-FFF2-40B4-BE49-F238E27FC236}">
                <a16:creationId xmlns:a16="http://schemas.microsoft.com/office/drawing/2014/main" id="{1197AF0A-EC57-D14F-98D9-01E78B382482}"/>
              </a:ext>
            </a:extLst>
          </p:cNvPr>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a:extLst>
              <a:ext uri="{FF2B5EF4-FFF2-40B4-BE49-F238E27FC236}">
                <a16:creationId xmlns:a16="http://schemas.microsoft.com/office/drawing/2014/main" id="{D788446A-124C-8349-B457-A1C4A9FB246F}"/>
              </a:ext>
            </a:extLst>
          </p:cNvPr>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a:extLst>
              <a:ext uri="{FF2B5EF4-FFF2-40B4-BE49-F238E27FC236}">
                <a16:creationId xmlns:a16="http://schemas.microsoft.com/office/drawing/2014/main" id="{95726FF7-96DE-354B-9ADD-ECF5E335B684}"/>
              </a:ext>
            </a:extLst>
          </p:cNvPr>
          <p:cNvSpPr>
            <a:spLocks noGrp="1" noChangeArrowheads="1"/>
          </p:cNvSpPr>
          <p:nvPr>
            <p:ph type="sldNum" sz="quarter" idx="12"/>
          </p:nvPr>
        </p:nvSpPr>
        <p:spPr>
          <a:ln/>
        </p:spPr>
        <p:txBody>
          <a:bodyPr/>
          <a:lstStyle>
            <a:lvl1pPr>
              <a:defRPr/>
            </a:lvl1pPr>
          </a:lstStyle>
          <a:p>
            <a:pPr>
              <a:defRPr/>
            </a:pPr>
            <a:fld id="{5E8F8122-ADF6-C544-A40B-E975A16FBD1F}" type="slidenum">
              <a:rPr lang="en-US" altLang="en-US"/>
              <a:pPr>
                <a:defRPr/>
              </a:pPr>
              <a:t>‹#›</a:t>
            </a:fld>
            <a:endParaRPr lang="en-US" altLang="en-US" dirty="0"/>
          </a:p>
        </p:txBody>
      </p:sp>
    </p:spTree>
    <p:extLst>
      <p:ext uri="{BB962C8B-B14F-4D97-AF65-F5344CB8AC3E}">
        <p14:creationId xmlns:p14="http://schemas.microsoft.com/office/powerpoint/2010/main" val="41879587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F1436B85-E666-984C-8CFC-F2470DA2B338}"/>
              </a:ext>
            </a:extLst>
          </p:cNvPr>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a:extLst>
              <a:ext uri="{FF2B5EF4-FFF2-40B4-BE49-F238E27FC236}">
                <a16:creationId xmlns:a16="http://schemas.microsoft.com/office/drawing/2014/main" id="{CD833230-16E8-8049-9B98-A7B402BDE6FB}"/>
              </a:ext>
            </a:extLst>
          </p:cNvPr>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a:extLst>
              <a:ext uri="{FF2B5EF4-FFF2-40B4-BE49-F238E27FC236}">
                <a16:creationId xmlns:a16="http://schemas.microsoft.com/office/drawing/2014/main" id="{D25B94C6-86C0-7546-8627-A886674323B8}"/>
              </a:ext>
            </a:extLst>
          </p:cNvPr>
          <p:cNvSpPr>
            <a:spLocks noGrp="1" noChangeArrowheads="1"/>
          </p:cNvSpPr>
          <p:nvPr>
            <p:ph type="sldNum" sz="quarter" idx="12"/>
          </p:nvPr>
        </p:nvSpPr>
        <p:spPr>
          <a:ln/>
        </p:spPr>
        <p:txBody>
          <a:bodyPr/>
          <a:lstStyle>
            <a:lvl1pPr>
              <a:defRPr/>
            </a:lvl1pPr>
          </a:lstStyle>
          <a:p>
            <a:pPr>
              <a:defRPr/>
            </a:pPr>
            <a:fld id="{03172599-B7D6-D445-AF32-27706A36D6C0}" type="slidenum">
              <a:rPr lang="en-US" altLang="en-US"/>
              <a:pPr>
                <a:defRPr/>
              </a:pPr>
              <a:t>‹#›</a:t>
            </a:fld>
            <a:endParaRPr lang="en-US" altLang="en-US" dirty="0"/>
          </a:p>
        </p:txBody>
      </p:sp>
    </p:spTree>
    <p:extLst>
      <p:ext uri="{BB962C8B-B14F-4D97-AF65-F5344CB8AC3E}">
        <p14:creationId xmlns:p14="http://schemas.microsoft.com/office/powerpoint/2010/main" val="2274414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0272375"/>
            <a:ext cx="37307838" cy="62642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3467100" y="13371513"/>
            <a:ext cx="37307838" cy="6900862"/>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Edit Master text styles</a:t>
            </a:r>
          </a:p>
        </p:txBody>
      </p:sp>
      <p:sp>
        <p:nvSpPr>
          <p:cNvPr id="4" name="Rectangle 4">
            <a:extLst>
              <a:ext uri="{FF2B5EF4-FFF2-40B4-BE49-F238E27FC236}">
                <a16:creationId xmlns:a16="http://schemas.microsoft.com/office/drawing/2014/main" id="{F7ECB224-5205-4644-BAD7-35568CAC1C34}"/>
              </a:ext>
            </a:extLst>
          </p:cNvPr>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a:extLst>
              <a:ext uri="{FF2B5EF4-FFF2-40B4-BE49-F238E27FC236}">
                <a16:creationId xmlns:a16="http://schemas.microsoft.com/office/drawing/2014/main" id="{316EC6F4-241D-504E-80F2-2F82DD8E08A6}"/>
              </a:ext>
            </a:extLst>
          </p:cNvPr>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a:extLst>
              <a:ext uri="{FF2B5EF4-FFF2-40B4-BE49-F238E27FC236}">
                <a16:creationId xmlns:a16="http://schemas.microsoft.com/office/drawing/2014/main" id="{7237AD94-FA0D-744C-AC6E-3738CFEFA303}"/>
              </a:ext>
            </a:extLst>
          </p:cNvPr>
          <p:cNvSpPr>
            <a:spLocks noGrp="1" noChangeArrowheads="1"/>
          </p:cNvSpPr>
          <p:nvPr>
            <p:ph type="sldNum" sz="quarter" idx="12"/>
          </p:nvPr>
        </p:nvSpPr>
        <p:spPr>
          <a:ln/>
        </p:spPr>
        <p:txBody>
          <a:bodyPr/>
          <a:lstStyle>
            <a:lvl1pPr>
              <a:defRPr/>
            </a:lvl1pPr>
          </a:lstStyle>
          <a:p>
            <a:pPr>
              <a:defRPr/>
            </a:pPr>
            <a:fld id="{8420285F-D473-A241-8892-075C43F3140E}" type="slidenum">
              <a:rPr lang="en-US" altLang="en-US"/>
              <a:pPr>
                <a:defRPr/>
              </a:pPr>
              <a:t>‹#›</a:t>
            </a:fld>
            <a:endParaRPr lang="en-US" altLang="en-US" dirty="0"/>
          </a:p>
        </p:txBody>
      </p:sp>
    </p:spTree>
    <p:extLst>
      <p:ext uri="{BB962C8B-B14F-4D97-AF65-F5344CB8AC3E}">
        <p14:creationId xmlns:p14="http://schemas.microsoft.com/office/powerpoint/2010/main" val="41408659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290888" y="9112250"/>
            <a:ext cx="18578512" cy="189293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021800" y="9112250"/>
            <a:ext cx="18578513" cy="189293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a16="http://schemas.microsoft.com/office/drawing/2014/main" id="{452E616A-7EFE-AF4A-BDD6-C783FB3567B1}"/>
              </a:ext>
            </a:extLst>
          </p:cNvPr>
          <p:cNvSpPr>
            <a:spLocks noGrp="1" noChangeArrowheads="1"/>
          </p:cNvSpPr>
          <p:nvPr>
            <p:ph type="dt" sz="half" idx="10"/>
          </p:nvPr>
        </p:nvSpPr>
        <p:spPr>
          <a:ln/>
        </p:spPr>
        <p:txBody>
          <a:bodyPr/>
          <a:lstStyle>
            <a:lvl1pPr>
              <a:defRPr/>
            </a:lvl1pPr>
          </a:lstStyle>
          <a:p>
            <a:pPr>
              <a:defRPr/>
            </a:pPr>
            <a:endParaRPr lang="en-US" dirty="0"/>
          </a:p>
        </p:txBody>
      </p:sp>
      <p:sp>
        <p:nvSpPr>
          <p:cNvPr id="6" name="Rectangle 5">
            <a:extLst>
              <a:ext uri="{FF2B5EF4-FFF2-40B4-BE49-F238E27FC236}">
                <a16:creationId xmlns:a16="http://schemas.microsoft.com/office/drawing/2014/main" id="{EC71764D-49C4-1142-AAF3-765892F93961}"/>
              </a:ext>
            </a:extLst>
          </p:cNvPr>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6">
            <a:extLst>
              <a:ext uri="{FF2B5EF4-FFF2-40B4-BE49-F238E27FC236}">
                <a16:creationId xmlns:a16="http://schemas.microsoft.com/office/drawing/2014/main" id="{C82FD96A-DA45-1941-8737-C78BDF7BB947}"/>
              </a:ext>
            </a:extLst>
          </p:cNvPr>
          <p:cNvSpPr>
            <a:spLocks noGrp="1" noChangeArrowheads="1"/>
          </p:cNvSpPr>
          <p:nvPr>
            <p:ph type="sldNum" sz="quarter" idx="12"/>
          </p:nvPr>
        </p:nvSpPr>
        <p:spPr>
          <a:ln/>
        </p:spPr>
        <p:txBody>
          <a:bodyPr/>
          <a:lstStyle>
            <a:lvl1pPr>
              <a:defRPr/>
            </a:lvl1pPr>
          </a:lstStyle>
          <a:p>
            <a:pPr>
              <a:defRPr/>
            </a:pPr>
            <a:fld id="{E115F712-DCB4-314C-BA5B-7AA0D7B0E9B8}" type="slidenum">
              <a:rPr lang="en-US" altLang="en-US"/>
              <a:pPr>
                <a:defRPr/>
              </a:pPr>
              <a:t>‹#›</a:t>
            </a:fld>
            <a:endParaRPr lang="en-US" altLang="en-US" dirty="0"/>
          </a:p>
        </p:txBody>
      </p:sp>
    </p:spTree>
    <p:extLst>
      <p:ext uri="{BB962C8B-B14F-4D97-AF65-F5344CB8AC3E}">
        <p14:creationId xmlns:p14="http://schemas.microsoft.com/office/powerpoint/2010/main" val="2544182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263650"/>
            <a:ext cx="39503350" cy="52578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193925" y="7061200"/>
            <a:ext cx="19392900" cy="2943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193925" y="10004425"/>
            <a:ext cx="19392900" cy="18175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96438" y="7061200"/>
            <a:ext cx="19400837" cy="2943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22296438" y="10004425"/>
            <a:ext cx="19400837" cy="18175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a:extLst>
              <a:ext uri="{FF2B5EF4-FFF2-40B4-BE49-F238E27FC236}">
                <a16:creationId xmlns:a16="http://schemas.microsoft.com/office/drawing/2014/main" id="{51548A52-9A9D-194C-86D6-59885BD0D960}"/>
              </a:ext>
            </a:extLst>
          </p:cNvPr>
          <p:cNvSpPr>
            <a:spLocks noGrp="1" noChangeArrowheads="1"/>
          </p:cNvSpPr>
          <p:nvPr>
            <p:ph type="dt" sz="half" idx="10"/>
          </p:nvPr>
        </p:nvSpPr>
        <p:spPr>
          <a:ln/>
        </p:spPr>
        <p:txBody>
          <a:bodyPr/>
          <a:lstStyle>
            <a:lvl1pPr>
              <a:defRPr/>
            </a:lvl1pPr>
          </a:lstStyle>
          <a:p>
            <a:pPr>
              <a:defRPr/>
            </a:pPr>
            <a:endParaRPr lang="en-US" dirty="0"/>
          </a:p>
        </p:txBody>
      </p:sp>
      <p:sp>
        <p:nvSpPr>
          <p:cNvPr id="8" name="Rectangle 5">
            <a:extLst>
              <a:ext uri="{FF2B5EF4-FFF2-40B4-BE49-F238E27FC236}">
                <a16:creationId xmlns:a16="http://schemas.microsoft.com/office/drawing/2014/main" id="{40CEBFE7-381A-5B4B-B453-7BD8E4C2E297}"/>
              </a:ext>
            </a:extLst>
          </p:cNvPr>
          <p:cNvSpPr>
            <a:spLocks noGrp="1" noChangeArrowheads="1"/>
          </p:cNvSpPr>
          <p:nvPr>
            <p:ph type="ftr" sz="quarter" idx="11"/>
          </p:nvPr>
        </p:nvSpPr>
        <p:spPr>
          <a:ln/>
        </p:spPr>
        <p:txBody>
          <a:bodyPr/>
          <a:lstStyle>
            <a:lvl1pPr>
              <a:defRPr/>
            </a:lvl1pPr>
          </a:lstStyle>
          <a:p>
            <a:pPr>
              <a:defRPr/>
            </a:pPr>
            <a:endParaRPr lang="en-US" dirty="0"/>
          </a:p>
        </p:txBody>
      </p:sp>
      <p:sp>
        <p:nvSpPr>
          <p:cNvPr id="9" name="Rectangle 6">
            <a:extLst>
              <a:ext uri="{FF2B5EF4-FFF2-40B4-BE49-F238E27FC236}">
                <a16:creationId xmlns:a16="http://schemas.microsoft.com/office/drawing/2014/main" id="{F28A63D9-AFF3-3B43-86DB-F6A3D009BAFF}"/>
              </a:ext>
            </a:extLst>
          </p:cNvPr>
          <p:cNvSpPr>
            <a:spLocks noGrp="1" noChangeArrowheads="1"/>
          </p:cNvSpPr>
          <p:nvPr>
            <p:ph type="sldNum" sz="quarter" idx="12"/>
          </p:nvPr>
        </p:nvSpPr>
        <p:spPr>
          <a:ln/>
        </p:spPr>
        <p:txBody>
          <a:bodyPr/>
          <a:lstStyle>
            <a:lvl1pPr>
              <a:defRPr/>
            </a:lvl1pPr>
          </a:lstStyle>
          <a:p>
            <a:pPr>
              <a:defRPr/>
            </a:pPr>
            <a:fld id="{103A53A6-CCBC-9348-B8F3-B56E5B0C4595}" type="slidenum">
              <a:rPr lang="en-US" altLang="en-US"/>
              <a:pPr>
                <a:defRPr/>
              </a:pPr>
              <a:t>‹#›</a:t>
            </a:fld>
            <a:endParaRPr lang="en-US" altLang="en-US" dirty="0"/>
          </a:p>
        </p:txBody>
      </p:sp>
    </p:spTree>
    <p:extLst>
      <p:ext uri="{BB962C8B-B14F-4D97-AF65-F5344CB8AC3E}">
        <p14:creationId xmlns:p14="http://schemas.microsoft.com/office/powerpoint/2010/main" val="24819865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id="{6D347C30-A0AD-7242-A695-4E1E951E1718}"/>
              </a:ext>
            </a:extLst>
          </p:cNvPr>
          <p:cNvSpPr>
            <a:spLocks noGrp="1" noChangeArrowheads="1"/>
          </p:cNvSpPr>
          <p:nvPr>
            <p:ph type="dt" sz="half" idx="10"/>
          </p:nvPr>
        </p:nvSpPr>
        <p:spPr>
          <a:ln/>
        </p:spPr>
        <p:txBody>
          <a:bodyPr/>
          <a:lstStyle>
            <a:lvl1pPr>
              <a:defRPr/>
            </a:lvl1pPr>
          </a:lstStyle>
          <a:p>
            <a:pPr>
              <a:defRPr/>
            </a:pPr>
            <a:endParaRPr lang="en-US" dirty="0"/>
          </a:p>
        </p:txBody>
      </p:sp>
      <p:sp>
        <p:nvSpPr>
          <p:cNvPr id="4" name="Rectangle 5">
            <a:extLst>
              <a:ext uri="{FF2B5EF4-FFF2-40B4-BE49-F238E27FC236}">
                <a16:creationId xmlns:a16="http://schemas.microsoft.com/office/drawing/2014/main" id="{6701D929-9508-8649-A9B5-08A61F8B9865}"/>
              </a:ext>
            </a:extLst>
          </p:cNvPr>
          <p:cNvSpPr>
            <a:spLocks noGrp="1" noChangeArrowheads="1"/>
          </p:cNvSpPr>
          <p:nvPr>
            <p:ph type="ftr" sz="quarter" idx="11"/>
          </p:nvPr>
        </p:nvSpPr>
        <p:spPr>
          <a:ln/>
        </p:spPr>
        <p:txBody>
          <a:bodyPr/>
          <a:lstStyle>
            <a:lvl1pPr>
              <a:defRPr/>
            </a:lvl1pPr>
          </a:lstStyle>
          <a:p>
            <a:pPr>
              <a:defRPr/>
            </a:pPr>
            <a:endParaRPr lang="en-US" dirty="0"/>
          </a:p>
        </p:txBody>
      </p:sp>
      <p:sp>
        <p:nvSpPr>
          <p:cNvPr id="5" name="Rectangle 6">
            <a:extLst>
              <a:ext uri="{FF2B5EF4-FFF2-40B4-BE49-F238E27FC236}">
                <a16:creationId xmlns:a16="http://schemas.microsoft.com/office/drawing/2014/main" id="{8CD0490C-0EA5-D74D-9726-FCFC9AA11B10}"/>
              </a:ext>
            </a:extLst>
          </p:cNvPr>
          <p:cNvSpPr>
            <a:spLocks noGrp="1" noChangeArrowheads="1"/>
          </p:cNvSpPr>
          <p:nvPr>
            <p:ph type="sldNum" sz="quarter" idx="12"/>
          </p:nvPr>
        </p:nvSpPr>
        <p:spPr>
          <a:ln/>
        </p:spPr>
        <p:txBody>
          <a:bodyPr/>
          <a:lstStyle>
            <a:lvl1pPr>
              <a:defRPr/>
            </a:lvl1pPr>
          </a:lstStyle>
          <a:p>
            <a:pPr>
              <a:defRPr/>
            </a:pPr>
            <a:fld id="{3A8F9C2D-DFDD-1943-B917-922CAD19007D}" type="slidenum">
              <a:rPr lang="en-US" altLang="en-US"/>
              <a:pPr>
                <a:defRPr/>
              </a:pPr>
              <a:t>‹#›</a:t>
            </a:fld>
            <a:endParaRPr lang="en-US" altLang="en-US" dirty="0"/>
          </a:p>
        </p:txBody>
      </p:sp>
    </p:spTree>
    <p:extLst>
      <p:ext uri="{BB962C8B-B14F-4D97-AF65-F5344CB8AC3E}">
        <p14:creationId xmlns:p14="http://schemas.microsoft.com/office/powerpoint/2010/main" val="13228733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D9CFF23B-1D06-EC45-8172-9CF9958E4418}"/>
              </a:ext>
            </a:extLst>
          </p:cNvPr>
          <p:cNvSpPr>
            <a:spLocks noGrp="1" noChangeArrowheads="1"/>
          </p:cNvSpPr>
          <p:nvPr>
            <p:ph type="dt" sz="half" idx="10"/>
          </p:nvPr>
        </p:nvSpPr>
        <p:spPr>
          <a:ln/>
        </p:spPr>
        <p:txBody>
          <a:bodyPr/>
          <a:lstStyle>
            <a:lvl1pPr>
              <a:defRPr/>
            </a:lvl1pPr>
          </a:lstStyle>
          <a:p>
            <a:pPr>
              <a:defRPr/>
            </a:pPr>
            <a:endParaRPr lang="en-US" dirty="0"/>
          </a:p>
        </p:txBody>
      </p:sp>
      <p:sp>
        <p:nvSpPr>
          <p:cNvPr id="3" name="Rectangle 5">
            <a:extLst>
              <a:ext uri="{FF2B5EF4-FFF2-40B4-BE49-F238E27FC236}">
                <a16:creationId xmlns:a16="http://schemas.microsoft.com/office/drawing/2014/main" id="{89748407-5625-DD4C-B900-964E7B772A90}"/>
              </a:ext>
            </a:extLst>
          </p:cNvPr>
          <p:cNvSpPr>
            <a:spLocks noGrp="1" noChangeArrowheads="1"/>
          </p:cNvSpPr>
          <p:nvPr>
            <p:ph type="ftr" sz="quarter" idx="11"/>
          </p:nvPr>
        </p:nvSpPr>
        <p:spPr>
          <a:ln/>
        </p:spPr>
        <p:txBody>
          <a:bodyPr/>
          <a:lstStyle>
            <a:lvl1pPr>
              <a:defRPr/>
            </a:lvl1pPr>
          </a:lstStyle>
          <a:p>
            <a:pPr>
              <a:defRPr/>
            </a:pPr>
            <a:endParaRPr lang="en-US" dirty="0"/>
          </a:p>
        </p:txBody>
      </p:sp>
      <p:sp>
        <p:nvSpPr>
          <p:cNvPr id="4" name="Rectangle 6">
            <a:extLst>
              <a:ext uri="{FF2B5EF4-FFF2-40B4-BE49-F238E27FC236}">
                <a16:creationId xmlns:a16="http://schemas.microsoft.com/office/drawing/2014/main" id="{BD12BDB4-022F-7843-A9CB-DA9E78A1E515}"/>
              </a:ext>
            </a:extLst>
          </p:cNvPr>
          <p:cNvSpPr>
            <a:spLocks noGrp="1" noChangeArrowheads="1"/>
          </p:cNvSpPr>
          <p:nvPr>
            <p:ph type="sldNum" sz="quarter" idx="12"/>
          </p:nvPr>
        </p:nvSpPr>
        <p:spPr>
          <a:ln/>
        </p:spPr>
        <p:txBody>
          <a:bodyPr/>
          <a:lstStyle>
            <a:lvl1pPr>
              <a:defRPr/>
            </a:lvl1pPr>
          </a:lstStyle>
          <a:p>
            <a:pPr>
              <a:defRPr/>
            </a:pPr>
            <a:fld id="{0A528C1B-4636-AA4C-90F9-A45DF293326D}" type="slidenum">
              <a:rPr lang="en-US" altLang="en-US"/>
              <a:pPr>
                <a:defRPr/>
              </a:pPr>
              <a:t>‹#›</a:t>
            </a:fld>
            <a:endParaRPr lang="en-US" altLang="en-US" dirty="0"/>
          </a:p>
        </p:txBody>
      </p:sp>
    </p:spTree>
    <p:extLst>
      <p:ext uri="{BB962C8B-B14F-4D97-AF65-F5344CB8AC3E}">
        <p14:creationId xmlns:p14="http://schemas.microsoft.com/office/powerpoint/2010/main" val="10832405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255713"/>
            <a:ext cx="14439900" cy="5345112"/>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17160875" y="1255713"/>
            <a:ext cx="24536400" cy="26924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193925" y="6600825"/>
            <a:ext cx="14439900" cy="215788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Rectangle 4">
            <a:extLst>
              <a:ext uri="{FF2B5EF4-FFF2-40B4-BE49-F238E27FC236}">
                <a16:creationId xmlns:a16="http://schemas.microsoft.com/office/drawing/2014/main" id="{CF69A0A6-C4DE-F94F-83B1-FD60D448CF2F}"/>
              </a:ext>
            </a:extLst>
          </p:cNvPr>
          <p:cNvSpPr>
            <a:spLocks noGrp="1" noChangeArrowheads="1"/>
          </p:cNvSpPr>
          <p:nvPr>
            <p:ph type="dt" sz="half" idx="10"/>
          </p:nvPr>
        </p:nvSpPr>
        <p:spPr>
          <a:ln/>
        </p:spPr>
        <p:txBody>
          <a:bodyPr/>
          <a:lstStyle>
            <a:lvl1pPr>
              <a:defRPr/>
            </a:lvl1pPr>
          </a:lstStyle>
          <a:p>
            <a:pPr>
              <a:defRPr/>
            </a:pPr>
            <a:endParaRPr lang="en-US" dirty="0"/>
          </a:p>
        </p:txBody>
      </p:sp>
      <p:sp>
        <p:nvSpPr>
          <p:cNvPr id="6" name="Rectangle 5">
            <a:extLst>
              <a:ext uri="{FF2B5EF4-FFF2-40B4-BE49-F238E27FC236}">
                <a16:creationId xmlns:a16="http://schemas.microsoft.com/office/drawing/2014/main" id="{0D188F92-9A2C-A64D-9383-3113232CEC43}"/>
              </a:ext>
            </a:extLst>
          </p:cNvPr>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6">
            <a:extLst>
              <a:ext uri="{FF2B5EF4-FFF2-40B4-BE49-F238E27FC236}">
                <a16:creationId xmlns:a16="http://schemas.microsoft.com/office/drawing/2014/main" id="{9CDA9530-3D24-D744-ABC2-2B5EAFE68B39}"/>
              </a:ext>
            </a:extLst>
          </p:cNvPr>
          <p:cNvSpPr>
            <a:spLocks noGrp="1" noChangeArrowheads="1"/>
          </p:cNvSpPr>
          <p:nvPr>
            <p:ph type="sldNum" sz="quarter" idx="12"/>
          </p:nvPr>
        </p:nvSpPr>
        <p:spPr>
          <a:ln/>
        </p:spPr>
        <p:txBody>
          <a:bodyPr/>
          <a:lstStyle>
            <a:lvl1pPr>
              <a:defRPr/>
            </a:lvl1pPr>
          </a:lstStyle>
          <a:p>
            <a:pPr>
              <a:defRPr/>
            </a:pPr>
            <a:fld id="{DAC22408-AB3F-A140-BD40-02F7FE795B33}" type="slidenum">
              <a:rPr lang="en-US" altLang="en-US"/>
              <a:pPr>
                <a:defRPr/>
              </a:pPr>
              <a:t>‹#›</a:t>
            </a:fld>
            <a:endParaRPr lang="en-US" altLang="en-US" dirty="0"/>
          </a:p>
        </p:txBody>
      </p:sp>
    </p:spTree>
    <p:extLst>
      <p:ext uri="{BB962C8B-B14F-4D97-AF65-F5344CB8AC3E}">
        <p14:creationId xmlns:p14="http://schemas.microsoft.com/office/powerpoint/2010/main" val="22469036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3" y="22082125"/>
            <a:ext cx="26335037" cy="2608263"/>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8602663" y="2819400"/>
            <a:ext cx="26335037" cy="1892776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p>
        </p:txBody>
      </p:sp>
      <p:sp>
        <p:nvSpPr>
          <p:cNvPr id="4" name="Text Placeholder 3"/>
          <p:cNvSpPr>
            <a:spLocks noGrp="1"/>
          </p:cNvSpPr>
          <p:nvPr>
            <p:ph type="body" sz="half" idx="2"/>
          </p:nvPr>
        </p:nvSpPr>
        <p:spPr>
          <a:xfrm>
            <a:off x="8602663" y="24690388"/>
            <a:ext cx="26335037" cy="37020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Rectangle 4">
            <a:extLst>
              <a:ext uri="{FF2B5EF4-FFF2-40B4-BE49-F238E27FC236}">
                <a16:creationId xmlns:a16="http://schemas.microsoft.com/office/drawing/2014/main" id="{B66524E8-1928-3F48-B92B-236E253BAE7F}"/>
              </a:ext>
            </a:extLst>
          </p:cNvPr>
          <p:cNvSpPr>
            <a:spLocks noGrp="1" noChangeArrowheads="1"/>
          </p:cNvSpPr>
          <p:nvPr>
            <p:ph type="dt" sz="half" idx="10"/>
          </p:nvPr>
        </p:nvSpPr>
        <p:spPr>
          <a:ln/>
        </p:spPr>
        <p:txBody>
          <a:bodyPr/>
          <a:lstStyle>
            <a:lvl1pPr>
              <a:defRPr/>
            </a:lvl1pPr>
          </a:lstStyle>
          <a:p>
            <a:pPr>
              <a:defRPr/>
            </a:pPr>
            <a:endParaRPr lang="en-US" dirty="0"/>
          </a:p>
        </p:txBody>
      </p:sp>
      <p:sp>
        <p:nvSpPr>
          <p:cNvPr id="6" name="Rectangle 5">
            <a:extLst>
              <a:ext uri="{FF2B5EF4-FFF2-40B4-BE49-F238E27FC236}">
                <a16:creationId xmlns:a16="http://schemas.microsoft.com/office/drawing/2014/main" id="{56672FCD-7337-9A4E-9732-6DA763232639}"/>
              </a:ext>
            </a:extLst>
          </p:cNvPr>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6">
            <a:extLst>
              <a:ext uri="{FF2B5EF4-FFF2-40B4-BE49-F238E27FC236}">
                <a16:creationId xmlns:a16="http://schemas.microsoft.com/office/drawing/2014/main" id="{0D52567E-99D9-FD49-824B-C6C0DF1F973A}"/>
              </a:ext>
            </a:extLst>
          </p:cNvPr>
          <p:cNvSpPr>
            <a:spLocks noGrp="1" noChangeArrowheads="1"/>
          </p:cNvSpPr>
          <p:nvPr>
            <p:ph type="sldNum" sz="quarter" idx="12"/>
          </p:nvPr>
        </p:nvSpPr>
        <p:spPr>
          <a:ln/>
        </p:spPr>
        <p:txBody>
          <a:bodyPr/>
          <a:lstStyle>
            <a:lvl1pPr>
              <a:defRPr/>
            </a:lvl1pPr>
          </a:lstStyle>
          <a:p>
            <a:pPr>
              <a:defRPr/>
            </a:pPr>
            <a:fld id="{7380D683-54E8-6D44-9D01-06BFFBC95625}" type="slidenum">
              <a:rPr lang="en-US" altLang="en-US"/>
              <a:pPr>
                <a:defRPr/>
              </a:pPr>
              <a:t>‹#›</a:t>
            </a:fld>
            <a:endParaRPr lang="en-US" altLang="en-US" dirty="0"/>
          </a:p>
        </p:txBody>
      </p:sp>
    </p:spTree>
    <p:extLst>
      <p:ext uri="{BB962C8B-B14F-4D97-AF65-F5344CB8AC3E}">
        <p14:creationId xmlns:p14="http://schemas.microsoft.com/office/powerpoint/2010/main" val="33095294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574B99E5-88F5-C04C-9341-B9C3EFB1B8E9}"/>
              </a:ext>
            </a:extLst>
          </p:cNvPr>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a:extLst>
              <a:ext uri="{FF2B5EF4-FFF2-40B4-BE49-F238E27FC236}">
                <a16:creationId xmlns:a16="http://schemas.microsoft.com/office/drawing/2014/main" id="{F3FC212F-F21F-054A-800D-1DFE2A428CC8}"/>
              </a:ext>
            </a:extLst>
          </p:cNvPr>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a:extLst>
              <a:ext uri="{FF2B5EF4-FFF2-40B4-BE49-F238E27FC236}">
                <a16:creationId xmlns:a16="http://schemas.microsoft.com/office/drawing/2014/main" id="{6412A427-C775-414B-ABB1-1731FE2F0E16}"/>
              </a:ext>
            </a:extLst>
          </p:cNvPr>
          <p:cNvSpPr>
            <a:spLocks noGrp="1" noChangeArrowheads="1"/>
          </p:cNvSpPr>
          <p:nvPr>
            <p:ph type="sldNum" sz="quarter" idx="12"/>
          </p:nvPr>
        </p:nvSpPr>
        <p:spPr>
          <a:ln/>
        </p:spPr>
        <p:txBody>
          <a:bodyPr/>
          <a:lstStyle>
            <a:lvl1pPr>
              <a:defRPr/>
            </a:lvl1pPr>
          </a:lstStyle>
          <a:p>
            <a:pPr>
              <a:defRPr/>
            </a:pPr>
            <a:fld id="{920EF747-30AD-DC49-862F-0EA519CE2DA0}" type="slidenum">
              <a:rPr lang="en-US" altLang="en-US"/>
              <a:pPr>
                <a:defRPr/>
              </a:pPr>
              <a:t>‹#›</a:t>
            </a:fld>
            <a:endParaRPr lang="en-US" altLang="en-US" dirty="0"/>
          </a:p>
        </p:txBody>
      </p:sp>
    </p:spTree>
    <p:extLst>
      <p:ext uri="{BB962C8B-B14F-4D97-AF65-F5344CB8AC3E}">
        <p14:creationId xmlns:p14="http://schemas.microsoft.com/office/powerpoint/2010/main" val="28491962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273750" y="2803525"/>
            <a:ext cx="9326563" cy="2523807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290888" y="2803525"/>
            <a:ext cx="27830462" cy="252380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B4377C44-04CC-7645-8BC2-A8F01AFF542D}"/>
              </a:ext>
            </a:extLst>
          </p:cNvPr>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a:extLst>
              <a:ext uri="{FF2B5EF4-FFF2-40B4-BE49-F238E27FC236}">
                <a16:creationId xmlns:a16="http://schemas.microsoft.com/office/drawing/2014/main" id="{889322FC-0870-9741-931D-738FADF30936}"/>
              </a:ext>
            </a:extLst>
          </p:cNvPr>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a:extLst>
              <a:ext uri="{FF2B5EF4-FFF2-40B4-BE49-F238E27FC236}">
                <a16:creationId xmlns:a16="http://schemas.microsoft.com/office/drawing/2014/main" id="{F8053144-9115-2B49-97F5-F88FF6677316}"/>
              </a:ext>
            </a:extLst>
          </p:cNvPr>
          <p:cNvSpPr>
            <a:spLocks noGrp="1" noChangeArrowheads="1"/>
          </p:cNvSpPr>
          <p:nvPr>
            <p:ph type="sldNum" sz="quarter" idx="12"/>
          </p:nvPr>
        </p:nvSpPr>
        <p:spPr>
          <a:ln/>
        </p:spPr>
        <p:txBody>
          <a:bodyPr/>
          <a:lstStyle>
            <a:lvl1pPr>
              <a:defRPr/>
            </a:lvl1pPr>
          </a:lstStyle>
          <a:p>
            <a:pPr>
              <a:defRPr/>
            </a:pPr>
            <a:fld id="{5F10C4DB-59EB-C649-BBDF-4FE3BE84A745}" type="slidenum">
              <a:rPr lang="en-US" altLang="en-US"/>
              <a:pPr>
                <a:defRPr/>
              </a:pPr>
              <a:t>‹#›</a:t>
            </a:fld>
            <a:endParaRPr lang="en-US" altLang="en-US" dirty="0"/>
          </a:p>
        </p:txBody>
      </p:sp>
    </p:spTree>
    <p:extLst>
      <p:ext uri="{BB962C8B-B14F-4D97-AF65-F5344CB8AC3E}">
        <p14:creationId xmlns:p14="http://schemas.microsoft.com/office/powerpoint/2010/main" val="40082392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5248F010-39B8-1E49-9CD5-AC7C3FE5B07F}"/>
              </a:ext>
            </a:extLst>
          </p:cNvPr>
          <p:cNvSpPr>
            <a:spLocks noGrp="1" noChangeArrowheads="1"/>
          </p:cNvSpPr>
          <p:nvPr>
            <p:ph type="title"/>
          </p:nvPr>
        </p:nvSpPr>
        <p:spPr bwMode="auto">
          <a:xfrm>
            <a:off x="3290888" y="2803525"/>
            <a:ext cx="37309425" cy="525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53154" tIns="226577" rIns="453154" bIns="226577"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9A368587-F7BA-4E49-BDE7-2C8468EAA0E4}"/>
              </a:ext>
            </a:extLst>
          </p:cNvPr>
          <p:cNvSpPr>
            <a:spLocks noGrp="1" noChangeArrowheads="1"/>
          </p:cNvSpPr>
          <p:nvPr>
            <p:ph type="body" idx="1"/>
          </p:nvPr>
        </p:nvSpPr>
        <p:spPr bwMode="auto">
          <a:xfrm>
            <a:off x="3290888" y="9112250"/>
            <a:ext cx="37309425" cy="18929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53154" tIns="226577" rIns="453154" bIns="226577"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a:extLst>
              <a:ext uri="{FF2B5EF4-FFF2-40B4-BE49-F238E27FC236}">
                <a16:creationId xmlns:a16="http://schemas.microsoft.com/office/drawing/2014/main" id="{87B6A6D8-E80D-CD47-AB44-C2E84500B695}"/>
              </a:ext>
            </a:extLst>
          </p:cNvPr>
          <p:cNvSpPr>
            <a:spLocks noGrp="1" noChangeArrowheads="1"/>
          </p:cNvSpPr>
          <p:nvPr>
            <p:ph type="dt" sz="half" idx="2"/>
          </p:nvPr>
        </p:nvSpPr>
        <p:spPr bwMode="auto">
          <a:xfrm>
            <a:off x="3290888" y="28743275"/>
            <a:ext cx="9144000" cy="2101850"/>
          </a:xfrm>
          <a:prstGeom prst="rect">
            <a:avLst/>
          </a:prstGeom>
          <a:noFill/>
          <a:ln w="9525">
            <a:noFill/>
            <a:miter lim="800000"/>
            <a:headEnd/>
            <a:tailEnd/>
          </a:ln>
          <a:effectLst/>
        </p:spPr>
        <p:txBody>
          <a:bodyPr vert="horz" wrap="square" lIns="453154" tIns="226577" rIns="453154" bIns="226577" numCol="1" anchor="t" anchorCtr="0" compatLnSpc="1">
            <a:prstTxWarp prst="textNoShape">
              <a:avLst/>
            </a:prstTxWarp>
          </a:bodyPr>
          <a:lstStyle>
            <a:lvl1pPr eaLnBrk="1" hangingPunct="1">
              <a:defRPr sz="6900" b="0" u="none">
                <a:latin typeface="Times New Roman" pitchFamily="1" charset="0"/>
                <a:ea typeface="+mn-ea"/>
              </a:defRPr>
            </a:lvl1pPr>
          </a:lstStyle>
          <a:p>
            <a:pPr>
              <a:defRPr/>
            </a:pPr>
            <a:endParaRPr lang="en-US" dirty="0"/>
          </a:p>
        </p:txBody>
      </p:sp>
      <p:sp>
        <p:nvSpPr>
          <p:cNvPr id="1029" name="Rectangle 5">
            <a:extLst>
              <a:ext uri="{FF2B5EF4-FFF2-40B4-BE49-F238E27FC236}">
                <a16:creationId xmlns:a16="http://schemas.microsoft.com/office/drawing/2014/main" id="{748F7D56-E87E-274E-A066-E67766BC2AC4}"/>
              </a:ext>
            </a:extLst>
          </p:cNvPr>
          <p:cNvSpPr>
            <a:spLocks noGrp="1" noChangeArrowheads="1"/>
          </p:cNvSpPr>
          <p:nvPr>
            <p:ph type="ftr" sz="quarter" idx="3"/>
          </p:nvPr>
        </p:nvSpPr>
        <p:spPr bwMode="auto">
          <a:xfrm>
            <a:off x="14997113" y="28743275"/>
            <a:ext cx="13896975" cy="2101850"/>
          </a:xfrm>
          <a:prstGeom prst="rect">
            <a:avLst/>
          </a:prstGeom>
          <a:noFill/>
          <a:ln w="9525">
            <a:noFill/>
            <a:miter lim="800000"/>
            <a:headEnd/>
            <a:tailEnd/>
          </a:ln>
          <a:effectLst/>
        </p:spPr>
        <p:txBody>
          <a:bodyPr vert="horz" wrap="square" lIns="453154" tIns="226577" rIns="453154" bIns="226577" numCol="1" anchor="t" anchorCtr="0" compatLnSpc="1">
            <a:prstTxWarp prst="textNoShape">
              <a:avLst/>
            </a:prstTxWarp>
          </a:bodyPr>
          <a:lstStyle>
            <a:lvl1pPr algn="ctr" eaLnBrk="1" hangingPunct="1">
              <a:defRPr sz="6900" b="0" u="none">
                <a:latin typeface="Times New Roman" pitchFamily="1" charset="0"/>
                <a:ea typeface="+mn-ea"/>
              </a:defRPr>
            </a:lvl1pPr>
          </a:lstStyle>
          <a:p>
            <a:pPr>
              <a:defRPr/>
            </a:pPr>
            <a:endParaRPr lang="en-US" dirty="0"/>
          </a:p>
        </p:txBody>
      </p:sp>
      <p:sp>
        <p:nvSpPr>
          <p:cNvPr id="1030" name="Rectangle 6">
            <a:extLst>
              <a:ext uri="{FF2B5EF4-FFF2-40B4-BE49-F238E27FC236}">
                <a16:creationId xmlns:a16="http://schemas.microsoft.com/office/drawing/2014/main" id="{E72EA921-8DB0-8341-B939-7EF1771A822C}"/>
              </a:ext>
            </a:extLst>
          </p:cNvPr>
          <p:cNvSpPr>
            <a:spLocks noGrp="1" noChangeArrowheads="1"/>
          </p:cNvSpPr>
          <p:nvPr>
            <p:ph type="sldNum" sz="quarter" idx="4"/>
          </p:nvPr>
        </p:nvSpPr>
        <p:spPr bwMode="auto">
          <a:xfrm>
            <a:off x="31456313" y="28743275"/>
            <a:ext cx="9144000" cy="2101850"/>
          </a:xfrm>
          <a:prstGeom prst="rect">
            <a:avLst/>
          </a:prstGeom>
          <a:noFill/>
          <a:ln w="9525">
            <a:noFill/>
            <a:miter lim="800000"/>
            <a:headEnd/>
            <a:tailEnd/>
          </a:ln>
          <a:effectLst/>
        </p:spPr>
        <p:txBody>
          <a:bodyPr vert="horz" wrap="square" lIns="453154" tIns="226577" rIns="453154" bIns="226577" numCol="1" anchor="t" anchorCtr="0" compatLnSpc="1">
            <a:prstTxWarp prst="textNoShape">
              <a:avLst/>
            </a:prstTxWarp>
          </a:bodyPr>
          <a:lstStyle>
            <a:lvl1pPr algn="r" eaLnBrk="1" hangingPunct="1">
              <a:defRPr sz="6900" b="0" u="none"/>
            </a:lvl1pPr>
          </a:lstStyle>
          <a:p>
            <a:pPr>
              <a:defRPr/>
            </a:pPr>
            <a:fld id="{308D9791-FC12-7346-85C0-A0DC8B7A148E}"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32313" rtl="0" eaLnBrk="1" fontAlgn="base" hangingPunct="1">
        <a:spcBef>
          <a:spcPct val="0"/>
        </a:spcBef>
        <a:spcAft>
          <a:spcPct val="0"/>
        </a:spcAft>
        <a:defRPr sz="21800">
          <a:solidFill>
            <a:schemeClr val="tx2"/>
          </a:solidFill>
          <a:latin typeface="+mj-lt"/>
          <a:ea typeface="ＭＳ Ｐゴシック" pitchFamily="1" charset="-128"/>
          <a:cs typeface="ＭＳ Ｐゴシック" pitchFamily="1" charset="-128"/>
        </a:defRPr>
      </a:lvl1pPr>
      <a:lvl2pPr algn="ctr" defTabSz="4532313" rtl="0" eaLnBrk="1" fontAlgn="base" hangingPunct="1">
        <a:spcBef>
          <a:spcPct val="0"/>
        </a:spcBef>
        <a:spcAft>
          <a:spcPct val="0"/>
        </a:spcAft>
        <a:defRPr sz="21800">
          <a:solidFill>
            <a:schemeClr val="tx2"/>
          </a:solidFill>
          <a:latin typeface="Times New Roman" pitchFamily="1" charset="0"/>
          <a:ea typeface="ＭＳ Ｐゴシック" pitchFamily="1" charset="-128"/>
          <a:cs typeface="ＭＳ Ｐゴシック" pitchFamily="1" charset="-128"/>
        </a:defRPr>
      </a:lvl2pPr>
      <a:lvl3pPr algn="ctr" defTabSz="4532313" rtl="0" eaLnBrk="1" fontAlgn="base" hangingPunct="1">
        <a:spcBef>
          <a:spcPct val="0"/>
        </a:spcBef>
        <a:spcAft>
          <a:spcPct val="0"/>
        </a:spcAft>
        <a:defRPr sz="21800">
          <a:solidFill>
            <a:schemeClr val="tx2"/>
          </a:solidFill>
          <a:latin typeface="Times New Roman" pitchFamily="1" charset="0"/>
          <a:ea typeface="ＭＳ Ｐゴシック" pitchFamily="1" charset="-128"/>
          <a:cs typeface="ＭＳ Ｐゴシック" pitchFamily="1" charset="-128"/>
        </a:defRPr>
      </a:lvl3pPr>
      <a:lvl4pPr algn="ctr" defTabSz="4532313" rtl="0" eaLnBrk="1" fontAlgn="base" hangingPunct="1">
        <a:spcBef>
          <a:spcPct val="0"/>
        </a:spcBef>
        <a:spcAft>
          <a:spcPct val="0"/>
        </a:spcAft>
        <a:defRPr sz="21800">
          <a:solidFill>
            <a:schemeClr val="tx2"/>
          </a:solidFill>
          <a:latin typeface="Times New Roman" pitchFamily="1" charset="0"/>
          <a:ea typeface="ＭＳ Ｐゴシック" pitchFamily="1" charset="-128"/>
          <a:cs typeface="ＭＳ Ｐゴシック" pitchFamily="1" charset="-128"/>
        </a:defRPr>
      </a:lvl4pPr>
      <a:lvl5pPr algn="ctr" defTabSz="4532313" rtl="0" eaLnBrk="1" fontAlgn="base" hangingPunct="1">
        <a:spcBef>
          <a:spcPct val="0"/>
        </a:spcBef>
        <a:spcAft>
          <a:spcPct val="0"/>
        </a:spcAft>
        <a:defRPr sz="21800">
          <a:solidFill>
            <a:schemeClr val="tx2"/>
          </a:solidFill>
          <a:latin typeface="Times New Roman" pitchFamily="1" charset="0"/>
          <a:ea typeface="ＭＳ Ｐゴシック" pitchFamily="1" charset="-128"/>
          <a:cs typeface="ＭＳ Ｐゴシック" pitchFamily="1" charset="-128"/>
        </a:defRPr>
      </a:lvl5pPr>
      <a:lvl6pPr marL="457200" algn="ctr" defTabSz="4532313" rtl="0" eaLnBrk="1" fontAlgn="base" hangingPunct="1">
        <a:spcBef>
          <a:spcPct val="0"/>
        </a:spcBef>
        <a:spcAft>
          <a:spcPct val="0"/>
        </a:spcAft>
        <a:defRPr sz="21800">
          <a:solidFill>
            <a:schemeClr val="tx2"/>
          </a:solidFill>
          <a:latin typeface="Times New Roman" pitchFamily="1" charset="0"/>
        </a:defRPr>
      </a:lvl6pPr>
      <a:lvl7pPr marL="914400" algn="ctr" defTabSz="4532313" rtl="0" eaLnBrk="1" fontAlgn="base" hangingPunct="1">
        <a:spcBef>
          <a:spcPct val="0"/>
        </a:spcBef>
        <a:spcAft>
          <a:spcPct val="0"/>
        </a:spcAft>
        <a:defRPr sz="21800">
          <a:solidFill>
            <a:schemeClr val="tx2"/>
          </a:solidFill>
          <a:latin typeface="Times New Roman" pitchFamily="1" charset="0"/>
        </a:defRPr>
      </a:lvl7pPr>
      <a:lvl8pPr marL="1371600" algn="ctr" defTabSz="4532313" rtl="0" eaLnBrk="1" fontAlgn="base" hangingPunct="1">
        <a:spcBef>
          <a:spcPct val="0"/>
        </a:spcBef>
        <a:spcAft>
          <a:spcPct val="0"/>
        </a:spcAft>
        <a:defRPr sz="21800">
          <a:solidFill>
            <a:schemeClr val="tx2"/>
          </a:solidFill>
          <a:latin typeface="Times New Roman" pitchFamily="1" charset="0"/>
        </a:defRPr>
      </a:lvl8pPr>
      <a:lvl9pPr marL="1828800" algn="ctr" defTabSz="4532313" rtl="0" eaLnBrk="1" fontAlgn="base" hangingPunct="1">
        <a:spcBef>
          <a:spcPct val="0"/>
        </a:spcBef>
        <a:spcAft>
          <a:spcPct val="0"/>
        </a:spcAft>
        <a:defRPr sz="21800">
          <a:solidFill>
            <a:schemeClr val="tx2"/>
          </a:solidFill>
          <a:latin typeface="Times New Roman" pitchFamily="1" charset="0"/>
        </a:defRPr>
      </a:lvl9pPr>
    </p:titleStyle>
    <p:bodyStyle>
      <a:lvl1pPr marL="1698625" indent="-1698625" algn="l" defTabSz="4532313" rtl="0" eaLnBrk="1" fontAlgn="base" hangingPunct="1">
        <a:spcBef>
          <a:spcPct val="20000"/>
        </a:spcBef>
        <a:spcAft>
          <a:spcPct val="0"/>
        </a:spcAft>
        <a:buChar char="•"/>
        <a:defRPr sz="15800">
          <a:solidFill>
            <a:schemeClr val="tx1"/>
          </a:solidFill>
          <a:latin typeface="+mn-lt"/>
          <a:ea typeface="ＭＳ Ｐゴシック" pitchFamily="1" charset="-128"/>
          <a:cs typeface="ＭＳ Ｐゴシック" pitchFamily="1" charset="-128"/>
        </a:defRPr>
      </a:lvl1pPr>
      <a:lvl2pPr marL="3681413" indent="-1416050" algn="l" defTabSz="4532313" rtl="0" eaLnBrk="1" fontAlgn="base" hangingPunct="1">
        <a:spcBef>
          <a:spcPct val="20000"/>
        </a:spcBef>
        <a:spcAft>
          <a:spcPct val="0"/>
        </a:spcAft>
        <a:buChar char="–"/>
        <a:defRPr sz="13900">
          <a:solidFill>
            <a:schemeClr val="tx1"/>
          </a:solidFill>
          <a:latin typeface="+mn-lt"/>
          <a:ea typeface="ＭＳ Ｐゴシック" pitchFamily="1" charset="-128"/>
        </a:defRPr>
      </a:lvl2pPr>
      <a:lvl3pPr marL="5664200" indent="-1131888" algn="l" defTabSz="4532313" rtl="0" eaLnBrk="1" fontAlgn="base" hangingPunct="1">
        <a:spcBef>
          <a:spcPct val="20000"/>
        </a:spcBef>
        <a:spcAft>
          <a:spcPct val="0"/>
        </a:spcAft>
        <a:buChar char="•"/>
        <a:defRPr sz="11900">
          <a:solidFill>
            <a:schemeClr val="tx1"/>
          </a:solidFill>
          <a:latin typeface="+mn-lt"/>
          <a:ea typeface="ＭＳ Ｐゴシック" pitchFamily="1" charset="-128"/>
        </a:defRPr>
      </a:lvl3pPr>
      <a:lvl4pPr marL="7931150" indent="-1133475" algn="l" defTabSz="4532313" rtl="0" eaLnBrk="1" fontAlgn="base" hangingPunct="1">
        <a:spcBef>
          <a:spcPct val="20000"/>
        </a:spcBef>
        <a:spcAft>
          <a:spcPct val="0"/>
        </a:spcAft>
        <a:buChar char="–"/>
        <a:defRPr sz="9900">
          <a:solidFill>
            <a:schemeClr val="tx1"/>
          </a:solidFill>
          <a:latin typeface="+mn-lt"/>
          <a:ea typeface="ＭＳ Ｐゴシック" pitchFamily="1" charset="-128"/>
        </a:defRPr>
      </a:lvl4pPr>
      <a:lvl5pPr marL="10196513" indent="-1133475" algn="l" defTabSz="4532313" rtl="0" eaLnBrk="1" fontAlgn="base" hangingPunct="1">
        <a:spcBef>
          <a:spcPct val="20000"/>
        </a:spcBef>
        <a:spcAft>
          <a:spcPct val="0"/>
        </a:spcAft>
        <a:buChar char="»"/>
        <a:defRPr sz="9900">
          <a:solidFill>
            <a:schemeClr val="tx1"/>
          </a:solidFill>
          <a:latin typeface="+mn-lt"/>
          <a:ea typeface="ＭＳ Ｐゴシック" pitchFamily="1" charset="-128"/>
        </a:defRPr>
      </a:lvl5pPr>
      <a:lvl6pPr marL="10653713" indent="-1133475" algn="l" defTabSz="4532313" rtl="0" eaLnBrk="1" fontAlgn="base" hangingPunct="1">
        <a:spcBef>
          <a:spcPct val="20000"/>
        </a:spcBef>
        <a:spcAft>
          <a:spcPct val="0"/>
        </a:spcAft>
        <a:buChar char="»"/>
        <a:defRPr sz="9900">
          <a:solidFill>
            <a:schemeClr val="tx1"/>
          </a:solidFill>
          <a:latin typeface="+mn-lt"/>
          <a:ea typeface="ＭＳ Ｐゴシック" pitchFamily="1" charset="-128"/>
        </a:defRPr>
      </a:lvl6pPr>
      <a:lvl7pPr marL="11110913" indent="-1133475" algn="l" defTabSz="4532313" rtl="0" eaLnBrk="1" fontAlgn="base" hangingPunct="1">
        <a:spcBef>
          <a:spcPct val="20000"/>
        </a:spcBef>
        <a:spcAft>
          <a:spcPct val="0"/>
        </a:spcAft>
        <a:buChar char="»"/>
        <a:defRPr sz="9900">
          <a:solidFill>
            <a:schemeClr val="tx1"/>
          </a:solidFill>
          <a:latin typeface="+mn-lt"/>
          <a:ea typeface="ＭＳ Ｐゴシック" pitchFamily="1" charset="-128"/>
        </a:defRPr>
      </a:lvl7pPr>
      <a:lvl8pPr marL="11568113" indent="-1133475" algn="l" defTabSz="4532313" rtl="0" eaLnBrk="1" fontAlgn="base" hangingPunct="1">
        <a:spcBef>
          <a:spcPct val="20000"/>
        </a:spcBef>
        <a:spcAft>
          <a:spcPct val="0"/>
        </a:spcAft>
        <a:buChar char="»"/>
        <a:defRPr sz="9900">
          <a:solidFill>
            <a:schemeClr val="tx1"/>
          </a:solidFill>
          <a:latin typeface="+mn-lt"/>
          <a:ea typeface="ＭＳ Ｐゴシック" pitchFamily="1" charset="-128"/>
        </a:defRPr>
      </a:lvl8pPr>
      <a:lvl9pPr marL="12025313" indent="-1133475" algn="l" defTabSz="4532313" rtl="0" eaLnBrk="1" fontAlgn="base" hangingPunct="1">
        <a:spcBef>
          <a:spcPct val="20000"/>
        </a:spcBef>
        <a:spcAft>
          <a:spcPct val="0"/>
        </a:spcAft>
        <a:buChar char="»"/>
        <a:defRPr sz="9900">
          <a:solidFill>
            <a:schemeClr val="tx1"/>
          </a:solidFill>
          <a:latin typeface="+mn-lt"/>
          <a:ea typeface="ＭＳ Ｐゴシック" pitchFamily="1"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5362" name="Picture 26" descr="HorizontalViolence.jpg">
            <a:extLst>
              <a:ext uri="{FF2B5EF4-FFF2-40B4-BE49-F238E27FC236}">
                <a16:creationId xmlns:a16="http://schemas.microsoft.com/office/drawing/2014/main" id="{ABD0D43C-9907-B64F-ACD7-E24E5A61CFB1}"/>
              </a:ext>
            </a:extLst>
          </p:cNvPr>
          <p:cNvPicPr>
            <a:picLocks noChangeAspect="1"/>
          </p:cNvPicPr>
          <p:nvPr/>
        </p:nvPicPr>
        <p:blipFill>
          <a:blip r:embed="rId3">
            <a:lum bright="40000" contrast="46000"/>
            <a:grayscl/>
            <a:biLevel thresh="50000"/>
            <a:alphaModFix amt="20000"/>
            <a:extLst>
              <a:ext uri="{28A0092B-C50C-407E-A947-70E740481C1C}">
                <a14:useLocalDpi xmlns:a14="http://schemas.microsoft.com/office/drawing/2010/main" val="0"/>
              </a:ext>
            </a:extLst>
          </a:blip>
          <a:srcRect/>
          <a:stretch>
            <a:fillRect/>
          </a:stretch>
        </p:blipFill>
        <p:spPr bwMode="auto">
          <a:xfrm>
            <a:off x="152400" y="4953000"/>
            <a:ext cx="43891200" cy="26746200"/>
          </a:xfrm>
          <a:prstGeom prst="rect">
            <a:avLst/>
          </a:prstGeom>
          <a:noFill/>
          <a:ln>
            <a:noFill/>
          </a:ln>
          <a:extLst>
            <a:ext uri="{909E8E84-426E-40DD-AFC4-6F175D3DCCD1}">
              <a14:hiddenFill xmlns:a14="http://schemas.microsoft.com/office/drawing/2010/main">
                <a:solidFill>
                  <a:srgbClr val="FFFFFF">
                    <a:alpha val="20000"/>
                  </a:srgbClr>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3" name="Picture 26">
            <a:extLst>
              <a:ext uri="{FF2B5EF4-FFF2-40B4-BE49-F238E27FC236}">
                <a16:creationId xmlns:a16="http://schemas.microsoft.com/office/drawing/2014/main" id="{2A42B89C-16EE-0B49-8AE1-C6A5E572C3DB}"/>
              </a:ext>
            </a:extLst>
          </p:cNvPr>
          <p:cNvPicPr>
            <a:picLocks noChangeAspect="1"/>
          </p:cNvPicPr>
          <p:nvPr/>
        </p:nvPicPr>
        <p:blipFill>
          <a:blip r:embed="rId4">
            <a:grayscl/>
            <a:extLst>
              <a:ext uri="{28A0092B-C50C-407E-A947-70E740481C1C}">
                <a14:useLocalDpi xmlns:a14="http://schemas.microsoft.com/office/drawing/2010/main" val="0"/>
              </a:ext>
            </a:extLst>
          </a:blip>
          <a:srcRect/>
          <a:stretch>
            <a:fillRect/>
          </a:stretch>
        </p:blipFill>
        <p:spPr bwMode="auto">
          <a:xfrm>
            <a:off x="15011400" y="13335000"/>
            <a:ext cx="13193713" cy="8305800"/>
          </a:xfrm>
          <a:prstGeom prst="rect">
            <a:avLst/>
          </a:prstGeom>
          <a:solidFill>
            <a:srgbClr val="FF1200">
              <a:alpha val="39999"/>
            </a:srgbClr>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15364" name="Rectangle 2">
            <a:extLst>
              <a:ext uri="{FF2B5EF4-FFF2-40B4-BE49-F238E27FC236}">
                <a16:creationId xmlns:a16="http://schemas.microsoft.com/office/drawing/2014/main" id="{A7CF188B-AA42-0F46-912F-B2335D616576}"/>
              </a:ext>
            </a:extLst>
          </p:cNvPr>
          <p:cNvSpPr>
            <a:spLocks noChangeArrowheads="1"/>
          </p:cNvSpPr>
          <p:nvPr/>
        </p:nvSpPr>
        <p:spPr bwMode="auto">
          <a:xfrm>
            <a:off x="0" y="0"/>
            <a:ext cx="43891200"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15800">
                <a:solidFill>
                  <a:schemeClr val="tx1"/>
                </a:solidFill>
                <a:latin typeface="Times New Roman" panose="02020603050405020304" pitchFamily="18" charset="0"/>
                <a:ea typeface="ＭＳ Ｐゴシック" panose="020B0600070205080204" pitchFamily="34" charset="-128"/>
              </a:defRPr>
            </a:lvl1pPr>
            <a:lvl2pPr marL="37931725" indent="-37474525">
              <a:spcBef>
                <a:spcPct val="20000"/>
              </a:spcBef>
              <a:buChar char="–"/>
              <a:defRPr sz="13900">
                <a:solidFill>
                  <a:schemeClr val="tx1"/>
                </a:solidFill>
                <a:latin typeface="Times New Roman" panose="02020603050405020304" pitchFamily="18" charset="0"/>
                <a:ea typeface="ＭＳ Ｐゴシック" panose="020B0600070205080204" pitchFamily="34" charset="-128"/>
              </a:defRPr>
            </a:lvl2pPr>
            <a:lvl3pPr marL="5664200" indent="-1131888">
              <a:spcBef>
                <a:spcPct val="20000"/>
              </a:spcBef>
              <a:buChar char="•"/>
              <a:defRPr sz="11900">
                <a:solidFill>
                  <a:schemeClr val="tx1"/>
                </a:solidFill>
                <a:latin typeface="Times New Roman" panose="02020603050405020304" pitchFamily="18" charset="0"/>
                <a:ea typeface="ＭＳ Ｐゴシック" panose="020B0600070205080204" pitchFamily="34" charset="-128"/>
              </a:defRPr>
            </a:lvl3pPr>
            <a:lvl4pPr marL="7931150" indent="-1133475">
              <a:spcBef>
                <a:spcPct val="20000"/>
              </a:spcBef>
              <a:buChar char="–"/>
              <a:defRPr sz="9900">
                <a:solidFill>
                  <a:schemeClr val="tx1"/>
                </a:solidFill>
                <a:latin typeface="Times New Roman" panose="02020603050405020304" pitchFamily="18" charset="0"/>
                <a:ea typeface="ＭＳ Ｐゴシック" panose="020B0600070205080204" pitchFamily="34" charset="-128"/>
              </a:defRPr>
            </a:lvl4pPr>
            <a:lvl5pPr marL="10196513" indent="-1133475">
              <a:spcBef>
                <a:spcPct val="20000"/>
              </a:spcBef>
              <a:buChar char="»"/>
              <a:defRPr sz="9900">
                <a:solidFill>
                  <a:schemeClr val="tx1"/>
                </a:solidFill>
                <a:latin typeface="Times New Roman" panose="02020603050405020304" pitchFamily="18" charset="0"/>
                <a:ea typeface="ＭＳ Ｐゴシック" panose="020B0600070205080204" pitchFamily="34" charset="-128"/>
              </a:defRPr>
            </a:lvl5pPr>
            <a:lvl6pPr marL="10653713" indent="-1133475"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6pPr>
            <a:lvl7pPr marL="11110913" indent="-1133475"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7pPr>
            <a:lvl8pPr marL="11568113" indent="-1133475"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8pPr>
            <a:lvl9pPr marL="12025313" indent="-1133475"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buFontTx/>
              <a:buNone/>
            </a:pPr>
            <a:endParaRPr lang="en-US" altLang="en-US" sz="4800" dirty="0"/>
          </a:p>
        </p:txBody>
      </p:sp>
      <p:sp>
        <p:nvSpPr>
          <p:cNvPr id="15365" name="Line 10">
            <a:extLst>
              <a:ext uri="{FF2B5EF4-FFF2-40B4-BE49-F238E27FC236}">
                <a16:creationId xmlns:a16="http://schemas.microsoft.com/office/drawing/2014/main" id="{D472B9B0-6DF6-3947-B294-39FF731A075D}"/>
              </a:ext>
            </a:extLst>
          </p:cNvPr>
          <p:cNvSpPr>
            <a:spLocks noChangeShapeType="1"/>
          </p:cNvSpPr>
          <p:nvPr/>
        </p:nvSpPr>
        <p:spPr bwMode="auto">
          <a:xfrm>
            <a:off x="0" y="4495800"/>
            <a:ext cx="43891200" cy="0"/>
          </a:xfrm>
          <a:prstGeom prst="line">
            <a:avLst/>
          </a:prstGeom>
          <a:noFill/>
          <a:ln w="57150">
            <a:solidFill>
              <a:srgbClr val="80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5366" name="Rectangle 67">
            <a:extLst>
              <a:ext uri="{FF2B5EF4-FFF2-40B4-BE49-F238E27FC236}">
                <a16:creationId xmlns:a16="http://schemas.microsoft.com/office/drawing/2014/main" id="{4238FB68-5763-874E-9EB2-D560C9641842}"/>
              </a:ext>
            </a:extLst>
          </p:cNvPr>
          <p:cNvSpPr>
            <a:spLocks noChangeArrowheads="1"/>
          </p:cNvSpPr>
          <p:nvPr/>
        </p:nvSpPr>
        <p:spPr bwMode="auto">
          <a:xfrm>
            <a:off x="457200" y="4724400"/>
            <a:ext cx="13460413"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a:tailEnd/>
              </a14:hiddenLine>
            </a:ext>
          </a:extLst>
        </p:spPr>
        <p:txBody>
          <a:bodyPr wrap="none" lIns="87627" tIns="43813" rIns="87627" bIns="43813" anchor="ctr"/>
          <a:lstStyle>
            <a:lvl1pPr defTabSz="876300">
              <a:spcBef>
                <a:spcPct val="20000"/>
              </a:spcBef>
              <a:buChar char="•"/>
              <a:defRPr sz="15800">
                <a:solidFill>
                  <a:schemeClr val="tx1"/>
                </a:solidFill>
                <a:latin typeface="Times New Roman" panose="02020603050405020304" pitchFamily="18" charset="0"/>
                <a:ea typeface="ＭＳ Ｐゴシック" panose="020B0600070205080204" pitchFamily="34" charset="-128"/>
              </a:defRPr>
            </a:lvl1pPr>
            <a:lvl2pPr marL="37931725" indent="-37474525" defTabSz="876300">
              <a:spcBef>
                <a:spcPct val="20000"/>
              </a:spcBef>
              <a:buChar char="–"/>
              <a:defRPr sz="13900">
                <a:solidFill>
                  <a:schemeClr val="tx1"/>
                </a:solidFill>
                <a:latin typeface="Times New Roman" panose="02020603050405020304" pitchFamily="18" charset="0"/>
                <a:ea typeface="ＭＳ Ｐゴシック" panose="020B0600070205080204" pitchFamily="34" charset="-128"/>
              </a:defRPr>
            </a:lvl2pPr>
            <a:lvl3pPr marL="5664200" indent="-1131888" defTabSz="876300">
              <a:spcBef>
                <a:spcPct val="20000"/>
              </a:spcBef>
              <a:buChar char="•"/>
              <a:defRPr sz="11900">
                <a:solidFill>
                  <a:schemeClr val="tx1"/>
                </a:solidFill>
                <a:latin typeface="Times New Roman" panose="02020603050405020304" pitchFamily="18" charset="0"/>
                <a:ea typeface="ＭＳ Ｐゴシック" panose="020B0600070205080204" pitchFamily="34" charset="-128"/>
              </a:defRPr>
            </a:lvl3pPr>
            <a:lvl4pPr marL="7931150" indent="-1133475" defTabSz="876300">
              <a:spcBef>
                <a:spcPct val="20000"/>
              </a:spcBef>
              <a:buChar char="–"/>
              <a:defRPr sz="9900">
                <a:solidFill>
                  <a:schemeClr val="tx1"/>
                </a:solidFill>
                <a:latin typeface="Times New Roman" panose="02020603050405020304" pitchFamily="18" charset="0"/>
                <a:ea typeface="ＭＳ Ｐゴシック" panose="020B0600070205080204" pitchFamily="34" charset="-128"/>
              </a:defRPr>
            </a:lvl4pPr>
            <a:lvl5pPr marL="10196513" indent="-1133475" defTabSz="876300">
              <a:spcBef>
                <a:spcPct val="20000"/>
              </a:spcBef>
              <a:buChar char="»"/>
              <a:defRPr sz="9900">
                <a:solidFill>
                  <a:schemeClr val="tx1"/>
                </a:solidFill>
                <a:latin typeface="Times New Roman" panose="02020603050405020304" pitchFamily="18" charset="0"/>
                <a:ea typeface="ＭＳ Ｐゴシック" panose="020B0600070205080204" pitchFamily="34" charset="-128"/>
              </a:defRPr>
            </a:lvl5pPr>
            <a:lvl6pPr marL="10653713" indent="-1133475" defTabSz="876300"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6pPr>
            <a:lvl7pPr marL="11110913" indent="-1133475" defTabSz="876300"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7pPr>
            <a:lvl8pPr marL="11568113" indent="-1133475" defTabSz="876300"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8pPr>
            <a:lvl9pPr marL="12025313" indent="-1133475" defTabSz="876300"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9pPr>
          </a:lstStyle>
          <a:p>
            <a:pPr algn="ctr">
              <a:spcBef>
                <a:spcPct val="0"/>
              </a:spcBef>
              <a:buFontTx/>
              <a:buNone/>
            </a:pPr>
            <a:r>
              <a:rPr lang="en-US" altLang="en-US" sz="5700" u="none" dirty="0">
                <a:latin typeface="Times" pitchFamily="2" charset="0"/>
              </a:rPr>
              <a:t>PURPOSE</a:t>
            </a:r>
          </a:p>
        </p:txBody>
      </p:sp>
      <p:sp>
        <p:nvSpPr>
          <p:cNvPr id="15367" name="Text Box 85">
            <a:extLst>
              <a:ext uri="{FF2B5EF4-FFF2-40B4-BE49-F238E27FC236}">
                <a16:creationId xmlns:a16="http://schemas.microsoft.com/office/drawing/2014/main" id="{C4AE02F6-214F-3045-BEEF-029D5459E420}"/>
              </a:ext>
            </a:extLst>
          </p:cNvPr>
          <p:cNvSpPr txBox="1">
            <a:spLocks noChangeArrowheads="1"/>
          </p:cNvSpPr>
          <p:nvPr/>
        </p:nvSpPr>
        <p:spPr bwMode="auto">
          <a:xfrm>
            <a:off x="838200" y="13335000"/>
            <a:ext cx="12954000" cy="84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627" tIns="43813" rIns="87627" bIns="43813">
            <a:spAutoFit/>
          </a:bodyPr>
          <a:lstStyle>
            <a:lvl1pPr defTabSz="876300">
              <a:spcBef>
                <a:spcPct val="20000"/>
              </a:spcBef>
              <a:buChar char="•"/>
              <a:defRPr sz="15800">
                <a:solidFill>
                  <a:schemeClr val="tx1"/>
                </a:solidFill>
                <a:latin typeface="Times New Roman" panose="02020603050405020304" pitchFamily="18" charset="0"/>
                <a:ea typeface="ＭＳ Ｐゴシック" panose="020B0600070205080204" pitchFamily="34" charset="-128"/>
              </a:defRPr>
            </a:lvl1pPr>
            <a:lvl2pPr marL="37931725" indent="-37474525" defTabSz="876300">
              <a:spcBef>
                <a:spcPct val="20000"/>
              </a:spcBef>
              <a:buChar char="–"/>
              <a:defRPr sz="13900">
                <a:solidFill>
                  <a:schemeClr val="tx1"/>
                </a:solidFill>
                <a:latin typeface="Times New Roman" panose="02020603050405020304" pitchFamily="18" charset="0"/>
                <a:ea typeface="ＭＳ Ｐゴシック" panose="020B0600070205080204" pitchFamily="34" charset="-128"/>
              </a:defRPr>
            </a:lvl2pPr>
            <a:lvl3pPr marL="5664200" indent="-1131888" defTabSz="876300">
              <a:spcBef>
                <a:spcPct val="20000"/>
              </a:spcBef>
              <a:buChar char="•"/>
              <a:defRPr sz="11900">
                <a:solidFill>
                  <a:schemeClr val="tx1"/>
                </a:solidFill>
                <a:latin typeface="Times New Roman" panose="02020603050405020304" pitchFamily="18" charset="0"/>
                <a:ea typeface="ＭＳ Ｐゴシック" panose="020B0600070205080204" pitchFamily="34" charset="-128"/>
              </a:defRPr>
            </a:lvl3pPr>
            <a:lvl4pPr marL="7931150" indent="-1133475" defTabSz="876300">
              <a:spcBef>
                <a:spcPct val="20000"/>
              </a:spcBef>
              <a:buChar char="–"/>
              <a:defRPr sz="9900">
                <a:solidFill>
                  <a:schemeClr val="tx1"/>
                </a:solidFill>
                <a:latin typeface="Times New Roman" panose="02020603050405020304" pitchFamily="18" charset="0"/>
                <a:ea typeface="ＭＳ Ｐゴシック" panose="020B0600070205080204" pitchFamily="34" charset="-128"/>
              </a:defRPr>
            </a:lvl4pPr>
            <a:lvl5pPr marL="10196513" indent="-1133475" defTabSz="876300">
              <a:spcBef>
                <a:spcPct val="20000"/>
              </a:spcBef>
              <a:buChar char="»"/>
              <a:defRPr sz="9900">
                <a:solidFill>
                  <a:schemeClr val="tx1"/>
                </a:solidFill>
                <a:latin typeface="Times New Roman" panose="02020603050405020304" pitchFamily="18" charset="0"/>
                <a:ea typeface="ＭＳ Ｐゴシック" panose="020B0600070205080204" pitchFamily="34" charset="-128"/>
              </a:defRPr>
            </a:lvl5pPr>
            <a:lvl6pPr marL="10653713" indent="-1133475" defTabSz="876300"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6pPr>
            <a:lvl7pPr marL="11110913" indent="-1133475" defTabSz="876300"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7pPr>
            <a:lvl8pPr marL="11568113" indent="-1133475" defTabSz="876300"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8pPr>
            <a:lvl9pPr marL="12025313" indent="-1133475" defTabSz="876300"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9pPr>
          </a:lstStyle>
          <a:p>
            <a:pPr eaLnBrk="1" hangingPunct="1">
              <a:lnSpc>
                <a:spcPts val="6000"/>
              </a:lnSpc>
              <a:spcBef>
                <a:spcPct val="0"/>
              </a:spcBef>
              <a:buFontTx/>
              <a:buNone/>
            </a:pPr>
            <a:endParaRPr lang="en-US" altLang="en-US" sz="4600" b="0" u="none" dirty="0">
              <a:latin typeface="Times" pitchFamily="2" charset="0"/>
            </a:endParaRPr>
          </a:p>
        </p:txBody>
      </p:sp>
      <p:sp>
        <p:nvSpPr>
          <p:cNvPr id="15368" name="Text Box 86">
            <a:extLst>
              <a:ext uri="{FF2B5EF4-FFF2-40B4-BE49-F238E27FC236}">
                <a16:creationId xmlns:a16="http://schemas.microsoft.com/office/drawing/2014/main" id="{9F79ACA7-56D4-AE47-BBB8-BFE572B14AAC}"/>
              </a:ext>
            </a:extLst>
          </p:cNvPr>
          <p:cNvSpPr txBox="1">
            <a:spLocks noChangeArrowheads="1"/>
          </p:cNvSpPr>
          <p:nvPr/>
        </p:nvSpPr>
        <p:spPr bwMode="auto">
          <a:xfrm>
            <a:off x="1066800" y="6019800"/>
            <a:ext cx="13868400" cy="84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627" tIns="43813" rIns="87627" bIns="43813">
            <a:spAutoFit/>
          </a:bodyPr>
          <a:lstStyle>
            <a:lvl1pPr defTabSz="876300">
              <a:spcBef>
                <a:spcPct val="20000"/>
              </a:spcBef>
              <a:buChar char="•"/>
              <a:defRPr sz="15800">
                <a:solidFill>
                  <a:schemeClr val="tx1"/>
                </a:solidFill>
                <a:latin typeface="Times New Roman" panose="02020603050405020304" pitchFamily="18" charset="0"/>
                <a:ea typeface="ＭＳ Ｐゴシック" panose="020B0600070205080204" pitchFamily="34" charset="-128"/>
              </a:defRPr>
            </a:lvl1pPr>
            <a:lvl2pPr marL="37931725" indent="-37474525" defTabSz="876300">
              <a:spcBef>
                <a:spcPct val="20000"/>
              </a:spcBef>
              <a:buChar char="–"/>
              <a:defRPr sz="13900">
                <a:solidFill>
                  <a:schemeClr val="tx1"/>
                </a:solidFill>
                <a:latin typeface="Times New Roman" panose="02020603050405020304" pitchFamily="18" charset="0"/>
                <a:ea typeface="ＭＳ Ｐゴシック" panose="020B0600070205080204" pitchFamily="34" charset="-128"/>
              </a:defRPr>
            </a:lvl2pPr>
            <a:lvl3pPr marL="5664200" indent="-1131888" defTabSz="876300">
              <a:spcBef>
                <a:spcPct val="20000"/>
              </a:spcBef>
              <a:buChar char="•"/>
              <a:defRPr sz="11900">
                <a:solidFill>
                  <a:schemeClr val="tx1"/>
                </a:solidFill>
                <a:latin typeface="Times New Roman" panose="02020603050405020304" pitchFamily="18" charset="0"/>
                <a:ea typeface="ＭＳ Ｐゴシック" panose="020B0600070205080204" pitchFamily="34" charset="-128"/>
              </a:defRPr>
            </a:lvl3pPr>
            <a:lvl4pPr marL="7931150" indent="-1133475" defTabSz="876300">
              <a:spcBef>
                <a:spcPct val="20000"/>
              </a:spcBef>
              <a:buChar char="–"/>
              <a:defRPr sz="9900">
                <a:solidFill>
                  <a:schemeClr val="tx1"/>
                </a:solidFill>
                <a:latin typeface="Times New Roman" panose="02020603050405020304" pitchFamily="18" charset="0"/>
                <a:ea typeface="ＭＳ Ｐゴシック" panose="020B0600070205080204" pitchFamily="34" charset="-128"/>
              </a:defRPr>
            </a:lvl4pPr>
            <a:lvl5pPr marL="10196513" indent="-1133475" defTabSz="876300">
              <a:spcBef>
                <a:spcPct val="20000"/>
              </a:spcBef>
              <a:buChar char="»"/>
              <a:defRPr sz="9900">
                <a:solidFill>
                  <a:schemeClr val="tx1"/>
                </a:solidFill>
                <a:latin typeface="Times New Roman" panose="02020603050405020304" pitchFamily="18" charset="0"/>
                <a:ea typeface="ＭＳ Ｐゴシック" panose="020B0600070205080204" pitchFamily="34" charset="-128"/>
              </a:defRPr>
            </a:lvl5pPr>
            <a:lvl6pPr marL="10653713" indent="-1133475" defTabSz="876300"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6pPr>
            <a:lvl7pPr marL="11110913" indent="-1133475" defTabSz="876300"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7pPr>
            <a:lvl8pPr marL="11568113" indent="-1133475" defTabSz="876300"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8pPr>
            <a:lvl9pPr marL="12025313" indent="-1133475" defTabSz="876300"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buFontTx/>
              <a:buNone/>
            </a:pPr>
            <a:endParaRPr lang="en-US" altLang="en-US" sz="4600" u="none" dirty="0"/>
          </a:p>
        </p:txBody>
      </p:sp>
      <p:sp>
        <p:nvSpPr>
          <p:cNvPr id="15369" name="Rectangle 89">
            <a:extLst>
              <a:ext uri="{FF2B5EF4-FFF2-40B4-BE49-F238E27FC236}">
                <a16:creationId xmlns:a16="http://schemas.microsoft.com/office/drawing/2014/main" id="{5F402B51-249A-984C-8A38-4C4495A2ABFC}"/>
              </a:ext>
            </a:extLst>
          </p:cNvPr>
          <p:cNvSpPr>
            <a:spLocks noChangeArrowheads="1"/>
          </p:cNvSpPr>
          <p:nvPr/>
        </p:nvSpPr>
        <p:spPr bwMode="auto">
          <a:xfrm>
            <a:off x="13563600" y="4876800"/>
            <a:ext cx="15773400" cy="205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a:tailEnd/>
              </a14:hiddenLine>
            </a:ext>
          </a:extLst>
        </p:spPr>
        <p:txBody>
          <a:bodyPr wrap="none" lIns="87627" tIns="43813" rIns="87627" bIns="43813" anchor="ctr"/>
          <a:lstStyle>
            <a:lvl1pPr defTabSz="876300">
              <a:spcBef>
                <a:spcPct val="20000"/>
              </a:spcBef>
              <a:buChar char="•"/>
              <a:defRPr sz="15800">
                <a:solidFill>
                  <a:schemeClr val="tx1"/>
                </a:solidFill>
                <a:latin typeface="Times New Roman" panose="02020603050405020304" pitchFamily="18" charset="0"/>
                <a:ea typeface="ＭＳ Ｐゴシック" panose="020B0600070205080204" pitchFamily="34" charset="-128"/>
              </a:defRPr>
            </a:lvl1pPr>
            <a:lvl2pPr marL="37931725" indent="-37474525" defTabSz="876300">
              <a:spcBef>
                <a:spcPct val="20000"/>
              </a:spcBef>
              <a:buChar char="–"/>
              <a:defRPr sz="13900">
                <a:solidFill>
                  <a:schemeClr val="tx1"/>
                </a:solidFill>
                <a:latin typeface="Times New Roman" panose="02020603050405020304" pitchFamily="18" charset="0"/>
                <a:ea typeface="ＭＳ Ｐゴシック" panose="020B0600070205080204" pitchFamily="34" charset="-128"/>
              </a:defRPr>
            </a:lvl2pPr>
            <a:lvl3pPr marL="5664200" indent="-1131888" defTabSz="876300">
              <a:spcBef>
                <a:spcPct val="20000"/>
              </a:spcBef>
              <a:buChar char="•"/>
              <a:defRPr sz="11900">
                <a:solidFill>
                  <a:schemeClr val="tx1"/>
                </a:solidFill>
                <a:latin typeface="Times New Roman" panose="02020603050405020304" pitchFamily="18" charset="0"/>
                <a:ea typeface="ＭＳ Ｐゴシック" panose="020B0600070205080204" pitchFamily="34" charset="-128"/>
              </a:defRPr>
            </a:lvl3pPr>
            <a:lvl4pPr marL="7931150" indent="-1133475" defTabSz="876300">
              <a:spcBef>
                <a:spcPct val="20000"/>
              </a:spcBef>
              <a:buChar char="–"/>
              <a:defRPr sz="9900">
                <a:solidFill>
                  <a:schemeClr val="tx1"/>
                </a:solidFill>
                <a:latin typeface="Times New Roman" panose="02020603050405020304" pitchFamily="18" charset="0"/>
                <a:ea typeface="ＭＳ Ｐゴシック" panose="020B0600070205080204" pitchFamily="34" charset="-128"/>
              </a:defRPr>
            </a:lvl4pPr>
            <a:lvl5pPr marL="10196513" indent="-1133475" defTabSz="876300">
              <a:spcBef>
                <a:spcPct val="20000"/>
              </a:spcBef>
              <a:buChar char="»"/>
              <a:defRPr sz="9900">
                <a:solidFill>
                  <a:schemeClr val="tx1"/>
                </a:solidFill>
                <a:latin typeface="Times New Roman" panose="02020603050405020304" pitchFamily="18" charset="0"/>
                <a:ea typeface="ＭＳ Ｐゴシック" panose="020B0600070205080204" pitchFamily="34" charset="-128"/>
              </a:defRPr>
            </a:lvl5pPr>
            <a:lvl6pPr marL="10653713" indent="-1133475" defTabSz="876300"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6pPr>
            <a:lvl7pPr marL="11110913" indent="-1133475" defTabSz="876300"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7pPr>
            <a:lvl8pPr marL="11568113" indent="-1133475" defTabSz="876300"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8pPr>
            <a:lvl9pPr marL="12025313" indent="-1133475" defTabSz="876300"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9pPr>
          </a:lstStyle>
          <a:p>
            <a:pPr algn="ctr">
              <a:spcBef>
                <a:spcPct val="0"/>
              </a:spcBef>
              <a:buFontTx/>
              <a:buNone/>
            </a:pPr>
            <a:r>
              <a:rPr lang="en-US" altLang="en-US" sz="5700" u="none" dirty="0">
                <a:latin typeface="Times" pitchFamily="2" charset="0"/>
              </a:rPr>
              <a:t>THE ENACTOR</a:t>
            </a:r>
          </a:p>
        </p:txBody>
      </p:sp>
      <p:sp>
        <p:nvSpPr>
          <p:cNvPr id="15370" name="Rectangle 95">
            <a:extLst>
              <a:ext uri="{FF2B5EF4-FFF2-40B4-BE49-F238E27FC236}">
                <a16:creationId xmlns:a16="http://schemas.microsoft.com/office/drawing/2014/main" id="{C67B0914-CC30-7946-B010-8809A7F8CE94}"/>
              </a:ext>
            </a:extLst>
          </p:cNvPr>
          <p:cNvSpPr>
            <a:spLocks noChangeArrowheads="1"/>
          </p:cNvSpPr>
          <p:nvPr/>
        </p:nvSpPr>
        <p:spPr bwMode="auto">
          <a:xfrm>
            <a:off x="29870400" y="18592800"/>
            <a:ext cx="126492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a:tailEnd/>
              </a14:hiddenLine>
            </a:ext>
          </a:extLst>
        </p:spPr>
        <p:txBody>
          <a:bodyPr wrap="none" lIns="87627" tIns="43813" rIns="87627" bIns="43813" anchor="ctr"/>
          <a:lstStyle>
            <a:lvl1pPr defTabSz="876300">
              <a:spcBef>
                <a:spcPct val="20000"/>
              </a:spcBef>
              <a:buChar char="•"/>
              <a:defRPr sz="15800">
                <a:solidFill>
                  <a:schemeClr val="tx1"/>
                </a:solidFill>
                <a:latin typeface="Times New Roman" panose="02020603050405020304" pitchFamily="18" charset="0"/>
                <a:ea typeface="ＭＳ Ｐゴシック" panose="020B0600070205080204" pitchFamily="34" charset="-128"/>
              </a:defRPr>
            </a:lvl1pPr>
            <a:lvl2pPr marL="37931725" indent="-37474525" defTabSz="876300">
              <a:spcBef>
                <a:spcPct val="20000"/>
              </a:spcBef>
              <a:buChar char="–"/>
              <a:defRPr sz="13900">
                <a:solidFill>
                  <a:schemeClr val="tx1"/>
                </a:solidFill>
                <a:latin typeface="Times New Roman" panose="02020603050405020304" pitchFamily="18" charset="0"/>
                <a:ea typeface="ＭＳ Ｐゴシック" panose="020B0600070205080204" pitchFamily="34" charset="-128"/>
              </a:defRPr>
            </a:lvl2pPr>
            <a:lvl3pPr marL="5664200" indent="-1131888" defTabSz="876300">
              <a:spcBef>
                <a:spcPct val="20000"/>
              </a:spcBef>
              <a:buChar char="•"/>
              <a:defRPr sz="11900">
                <a:solidFill>
                  <a:schemeClr val="tx1"/>
                </a:solidFill>
                <a:latin typeface="Times New Roman" panose="02020603050405020304" pitchFamily="18" charset="0"/>
                <a:ea typeface="ＭＳ Ｐゴシック" panose="020B0600070205080204" pitchFamily="34" charset="-128"/>
              </a:defRPr>
            </a:lvl3pPr>
            <a:lvl4pPr marL="7931150" indent="-1133475" defTabSz="876300">
              <a:spcBef>
                <a:spcPct val="20000"/>
              </a:spcBef>
              <a:buChar char="–"/>
              <a:defRPr sz="9900">
                <a:solidFill>
                  <a:schemeClr val="tx1"/>
                </a:solidFill>
                <a:latin typeface="Times New Roman" panose="02020603050405020304" pitchFamily="18" charset="0"/>
                <a:ea typeface="ＭＳ Ｐゴシック" panose="020B0600070205080204" pitchFamily="34" charset="-128"/>
              </a:defRPr>
            </a:lvl4pPr>
            <a:lvl5pPr marL="10196513" indent="-1133475" defTabSz="876300">
              <a:spcBef>
                <a:spcPct val="20000"/>
              </a:spcBef>
              <a:buChar char="»"/>
              <a:defRPr sz="9900">
                <a:solidFill>
                  <a:schemeClr val="tx1"/>
                </a:solidFill>
                <a:latin typeface="Times New Roman" panose="02020603050405020304" pitchFamily="18" charset="0"/>
                <a:ea typeface="ＭＳ Ｐゴシック" panose="020B0600070205080204" pitchFamily="34" charset="-128"/>
              </a:defRPr>
            </a:lvl5pPr>
            <a:lvl6pPr marL="10653713" indent="-1133475" defTabSz="876300"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6pPr>
            <a:lvl7pPr marL="11110913" indent="-1133475" defTabSz="876300"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7pPr>
            <a:lvl8pPr marL="11568113" indent="-1133475" defTabSz="876300"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8pPr>
            <a:lvl9pPr marL="12025313" indent="-1133475" defTabSz="876300"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9pPr>
          </a:lstStyle>
          <a:p>
            <a:pPr algn="ctr">
              <a:spcBef>
                <a:spcPct val="0"/>
              </a:spcBef>
              <a:buFontTx/>
              <a:buNone/>
            </a:pPr>
            <a:r>
              <a:rPr lang="en-US" altLang="en-US" sz="5700" u="none" dirty="0">
                <a:latin typeface="Times" pitchFamily="2" charset="0"/>
              </a:rPr>
              <a:t>CONCLUSIONS  &amp; IMPLICATIONS</a:t>
            </a:r>
          </a:p>
        </p:txBody>
      </p:sp>
      <p:sp>
        <p:nvSpPr>
          <p:cNvPr id="15371" name="Rectangle 100">
            <a:extLst>
              <a:ext uri="{FF2B5EF4-FFF2-40B4-BE49-F238E27FC236}">
                <a16:creationId xmlns:a16="http://schemas.microsoft.com/office/drawing/2014/main" id="{D84E14AB-4705-9142-9EF3-2F48057D781E}"/>
              </a:ext>
            </a:extLst>
          </p:cNvPr>
          <p:cNvSpPr>
            <a:spLocks noChangeArrowheads="1"/>
          </p:cNvSpPr>
          <p:nvPr/>
        </p:nvSpPr>
        <p:spPr bwMode="auto">
          <a:xfrm>
            <a:off x="-457200" y="22631400"/>
            <a:ext cx="1569720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a:tailEnd/>
              </a14:hiddenLine>
            </a:ext>
          </a:extLst>
        </p:spPr>
        <p:txBody>
          <a:bodyPr wrap="none" lIns="87627" tIns="43813" rIns="87627" bIns="43813" anchor="ctr"/>
          <a:lstStyle>
            <a:lvl1pPr defTabSz="876300">
              <a:spcBef>
                <a:spcPct val="20000"/>
              </a:spcBef>
              <a:buChar char="•"/>
              <a:defRPr sz="15800">
                <a:solidFill>
                  <a:schemeClr val="tx1"/>
                </a:solidFill>
                <a:latin typeface="Times New Roman" panose="02020603050405020304" pitchFamily="18" charset="0"/>
                <a:ea typeface="ＭＳ Ｐゴシック" panose="020B0600070205080204" pitchFamily="34" charset="-128"/>
              </a:defRPr>
            </a:lvl1pPr>
            <a:lvl2pPr marL="37931725" indent="-37474525" defTabSz="876300">
              <a:spcBef>
                <a:spcPct val="20000"/>
              </a:spcBef>
              <a:buChar char="–"/>
              <a:defRPr sz="13900">
                <a:solidFill>
                  <a:schemeClr val="tx1"/>
                </a:solidFill>
                <a:latin typeface="Times New Roman" panose="02020603050405020304" pitchFamily="18" charset="0"/>
                <a:ea typeface="ＭＳ Ｐゴシック" panose="020B0600070205080204" pitchFamily="34" charset="-128"/>
              </a:defRPr>
            </a:lvl2pPr>
            <a:lvl3pPr marL="5664200" indent="-1131888" defTabSz="876300">
              <a:spcBef>
                <a:spcPct val="20000"/>
              </a:spcBef>
              <a:buChar char="•"/>
              <a:defRPr sz="11900">
                <a:solidFill>
                  <a:schemeClr val="tx1"/>
                </a:solidFill>
                <a:latin typeface="Times New Roman" panose="02020603050405020304" pitchFamily="18" charset="0"/>
                <a:ea typeface="ＭＳ Ｐゴシック" panose="020B0600070205080204" pitchFamily="34" charset="-128"/>
              </a:defRPr>
            </a:lvl3pPr>
            <a:lvl4pPr marL="7931150" indent="-1133475" defTabSz="876300">
              <a:spcBef>
                <a:spcPct val="20000"/>
              </a:spcBef>
              <a:buChar char="–"/>
              <a:defRPr sz="9900">
                <a:solidFill>
                  <a:schemeClr val="tx1"/>
                </a:solidFill>
                <a:latin typeface="Times New Roman" panose="02020603050405020304" pitchFamily="18" charset="0"/>
                <a:ea typeface="ＭＳ Ｐゴシック" panose="020B0600070205080204" pitchFamily="34" charset="-128"/>
              </a:defRPr>
            </a:lvl4pPr>
            <a:lvl5pPr marL="10196513" indent="-1133475" defTabSz="876300">
              <a:spcBef>
                <a:spcPct val="20000"/>
              </a:spcBef>
              <a:buChar char="»"/>
              <a:defRPr sz="9900">
                <a:solidFill>
                  <a:schemeClr val="tx1"/>
                </a:solidFill>
                <a:latin typeface="Times New Roman" panose="02020603050405020304" pitchFamily="18" charset="0"/>
                <a:ea typeface="ＭＳ Ｐゴシック" panose="020B0600070205080204" pitchFamily="34" charset="-128"/>
              </a:defRPr>
            </a:lvl5pPr>
            <a:lvl6pPr marL="10653713" indent="-1133475" defTabSz="876300"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6pPr>
            <a:lvl7pPr marL="11110913" indent="-1133475" defTabSz="876300"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7pPr>
            <a:lvl8pPr marL="11568113" indent="-1133475" defTabSz="876300"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8pPr>
            <a:lvl9pPr marL="12025313" indent="-1133475" defTabSz="876300"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9pPr>
          </a:lstStyle>
          <a:p>
            <a:pPr algn="ctr">
              <a:spcBef>
                <a:spcPct val="0"/>
              </a:spcBef>
              <a:buFontTx/>
              <a:buNone/>
            </a:pPr>
            <a:r>
              <a:rPr lang="en-US" altLang="en-US" sz="5700" u="none" dirty="0">
                <a:latin typeface="Times" pitchFamily="2" charset="0"/>
              </a:rPr>
              <a:t>RESULTS</a:t>
            </a:r>
          </a:p>
        </p:txBody>
      </p:sp>
      <p:sp>
        <p:nvSpPr>
          <p:cNvPr id="15372" name="TextBox 29">
            <a:extLst>
              <a:ext uri="{FF2B5EF4-FFF2-40B4-BE49-F238E27FC236}">
                <a16:creationId xmlns:a16="http://schemas.microsoft.com/office/drawing/2014/main" id="{7099411E-87AC-9943-93EB-F5FF0A1FCA41}"/>
              </a:ext>
            </a:extLst>
          </p:cNvPr>
          <p:cNvSpPr txBox="1">
            <a:spLocks noChangeArrowheads="1"/>
          </p:cNvSpPr>
          <p:nvPr/>
        </p:nvSpPr>
        <p:spPr bwMode="auto">
          <a:xfrm>
            <a:off x="838200" y="24079200"/>
            <a:ext cx="13639800" cy="69942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15800">
                <a:solidFill>
                  <a:schemeClr val="tx1"/>
                </a:solidFill>
                <a:latin typeface="Times New Roman" panose="02020603050405020304" pitchFamily="18" charset="0"/>
                <a:ea typeface="ＭＳ Ｐゴシック" panose="020B0600070205080204" pitchFamily="34" charset="-128"/>
              </a:defRPr>
            </a:lvl1pPr>
            <a:lvl2pPr marL="37931725" indent="-37474525">
              <a:spcBef>
                <a:spcPct val="20000"/>
              </a:spcBef>
              <a:buChar char="–"/>
              <a:defRPr sz="13900">
                <a:solidFill>
                  <a:schemeClr val="tx1"/>
                </a:solidFill>
                <a:latin typeface="Times New Roman" panose="02020603050405020304" pitchFamily="18" charset="0"/>
                <a:ea typeface="ＭＳ Ｐゴシック" panose="020B0600070205080204" pitchFamily="34" charset="-128"/>
              </a:defRPr>
            </a:lvl2pPr>
            <a:lvl3pPr marL="5664200" indent="-1131888">
              <a:spcBef>
                <a:spcPct val="20000"/>
              </a:spcBef>
              <a:buChar char="•"/>
              <a:defRPr sz="11900">
                <a:solidFill>
                  <a:schemeClr val="tx1"/>
                </a:solidFill>
                <a:latin typeface="Times New Roman" panose="02020603050405020304" pitchFamily="18" charset="0"/>
                <a:ea typeface="ＭＳ Ｐゴシック" panose="020B0600070205080204" pitchFamily="34" charset="-128"/>
              </a:defRPr>
            </a:lvl3pPr>
            <a:lvl4pPr marL="7931150" indent="-1133475">
              <a:spcBef>
                <a:spcPct val="20000"/>
              </a:spcBef>
              <a:buChar char="–"/>
              <a:defRPr sz="9900">
                <a:solidFill>
                  <a:schemeClr val="tx1"/>
                </a:solidFill>
                <a:latin typeface="Times New Roman" panose="02020603050405020304" pitchFamily="18" charset="0"/>
                <a:ea typeface="ＭＳ Ｐゴシック" panose="020B0600070205080204" pitchFamily="34" charset="-128"/>
              </a:defRPr>
            </a:lvl4pPr>
            <a:lvl5pPr marL="10196513" indent="-1133475">
              <a:spcBef>
                <a:spcPct val="20000"/>
              </a:spcBef>
              <a:buChar char="»"/>
              <a:defRPr sz="9900">
                <a:solidFill>
                  <a:schemeClr val="tx1"/>
                </a:solidFill>
                <a:latin typeface="Times New Roman" panose="02020603050405020304" pitchFamily="18" charset="0"/>
                <a:ea typeface="ＭＳ Ｐゴシック" panose="020B0600070205080204" pitchFamily="34" charset="-128"/>
              </a:defRPr>
            </a:lvl5pPr>
            <a:lvl6pPr marL="10653713" indent="-1133475"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6pPr>
            <a:lvl7pPr marL="11110913" indent="-1133475"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7pPr>
            <a:lvl8pPr marL="11568113" indent="-1133475"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8pPr>
            <a:lvl9pPr marL="12025313" indent="-1133475"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9pPr>
          </a:lstStyle>
          <a:p>
            <a:pPr eaLnBrk="1" hangingPunct="1">
              <a:lnSpc>
                <a:spcPts val="6000"/>
              </a:lnSpc>
              <a:spcBef>
                <a:spcPct val="0"/>
              </a:spcBef>
              <a:buFontTx/>
              <a:buNone/>
            </a:pPr>
            <a:r>
              <a:rPr lang="en-US" altLang="en-US" sz="4400" b="0" u="none" dirty="0">
                <a:latin typeface="Times" pitchFamily="2" charset="0"/>
              </a:rPr>
              <a:t>Analysis resulted in four themes (Taylor, 2016) and use of abductive and retroductive inference identified three types of enactors of horizontal violence: the pathological bully, the self-justified bully and the unprofessional co-worker (Taylor &amp; Taylor, 2017). During the five months of data collection, only one individual potentially enacted bullying as it is most commonly defined; as repeated, aggressive acts, involving power and control over a target or victim (Einarsen, Hoel, &amp; </a:t>
            </a:r>
            <a:r>
              <a:rPr lang="en-US" altLang="en-US" sz="4400" b="0" u="none" dirty="0" err="1">
                <a:latin typeface="Times" pitchFamily="2" charset="0"/>
              </a:rPr>
              <a:t>Notelaers</a:t>
            </a:r>
            <a:r>
              <a:rPr lang="en-US" altLang="en-US" sz="4400" b="0" u="none" dirty="0">
                <a:latin typeface="Times" pitchFamily="2" charset="0"/>
              </a:rPr>
              <a:t>, 2009). </a:t>
            </a:r>
          </a:p>
        </p:txBody>
      </p:sp>
      <p:sp>
        <p:nvSpPr>
          <p:cNvPr id="15373" name="TextBox 20">
            <a:extLst>
              <a:ext uri="{FF2B5EF4-FFF2-40B4-BE49-F238E27FC236}">
                <a16:creationId xmlns:a16="http://schemas.microsoft.com/office/drawing/2014/main" id="{96921239-896B-1148-81CF-89B67C7AA163}"/>
              </a:ext>
            </a:extLst>
          </p:cNvPr>
          <p:cNvSpPr txBox="1">
            <a:spLocks noChangeArrowheads="1"/>
          </p:cNvSpPr>
          <p:nvPr/>
        </p:nvSpPr>
        <p:spPr bwMode="auto">
          <a:xfrm>
            <a:off x="14935200" y="6553200"/>
            <a:ext cx="13487400" cy="6224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15800">
                <a:solidFill>
                  <a:schemeClr val="tx1"/>
                </a:solidFill>
                <a:latin typeface="Times New Roman" panose="02020603050405020304" pitchFamily="18" charset="0"/>
                <a:ea typeface="ＭＳ Ｐゴシック" panose="020B0600070205080204" pitchFamily="34" charset="-128"/>
              </a:defRPr>
            </a:lvl1pPr>
            <a:lvl2pPr marL="37931725" indent="-37474525">
              <a:spcBef>
                <a:spcPct val="20000"/>
              </a:spcBef>
              <a:buChar char="–"/>
              <a:defRPr sz="13900">
                <a:solidFill>
                  <a:schemeClr val="tx1"/>
                </a:solidFill>
                <a:latin typeface="Times New Roman" panose="02020603050405020304" pitchFamily="18" charset="0"/>
                <a:ea typeface="ＭＳ Ｐゴシック" panose="020B0600070205080204" pitchFamily="34" charset="-128"/>
              </a:defRPr>
            </a:lvl2pPr>
            <a:lvl3pPr marL="5664200" indent="-1131888">
              <a:spcBef>
                <a:spcPct val="20000"/>
              </a:spcBef>
              <a:buChar char="•"/>
              <a:defRPr sz="11900">
                <a:solidFill>
                  <a:schemeClr val="tx1"/>
                </a:solidFill>
                <a:latin typeface="Times New Roman" panose="02020603050405020304" pitchFamily="18" charset="0"/>
                <a:ea typeface="ＭＳ Ｐゴシック" panose="020B0600070205080204" pitchFamily="34" charset="-128"/>
              </a:defRPr>
            </a:lvl3pPr>
            <a:lvl4pPr marL="7931150" indent="-1133475">
              <a:spcBef>
                <a:spcPct val="20000"/>
              </a:spcBef>
              <a:buChar char="–"/>
              <a:defRPr sz="9900">
                <a:solidFill>
                  <a:schemeClr val="tx1"/>
                </a:solidFill>
                <a:latin typeface="Times New Roman" panose="02020603050405020304" pitchFamily="18" charset="0"/>
                <a:ea typeface="ＭＳ Ｐゴシック" panose="020B0600070205080204" pitchFamily="34" charset="-128"/>
              </a:defRPr>
            </a:lvl4pPr>
            <a:lvl5pPr marL="10196513" indent="-1133475">
              <a:spcBef>
                <a:spcPct val="20000"/>
              </a:spcBef>
              <a:buChar char="»"/>
              <a:defRPr sz="9900">
                <a:solidFill>
                  <a:schemeClr val="tx1"/>
                </a:solidFill>
                <a:latin typeface="Times New Roman" panose="02020603050405020304" pitchFamily="18" charset="0"/>
                <a:ea typeface="ＭＳ Ｐゴシック" panose="020B0600070205080204" pitchFamily="34" charset="-128"/>
              </a:defRPr>
            </a:lvl5pPr>
            <a:lvl6pPr marL="10653713" indent="-1133475"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6pPr>
            <a:lvl7pPr marL="11110913" indent="-1133475"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7pPr>
            <a:lvl8pPr marL="11568113" indent="-1133475"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8pPr>
            <a:lvl9pPr marL="12025313" indent="-1133475"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9pPr>
          </a:lstStyle>
          <a:p>
            <a:pPr eaLnBrk="1" hangingPunct="1">
              <a:lnSpc>
                <a:spcPts val="6000"/>
              </a:lnSpc>
              <a:spcBef>
                <a:spcPct val="0"/>
              </a:spcBef>
              <a:buFontTx/>
              <a:buNone/>
            </a:pPr>
            <a:r>
              <a:rPr lang="en-US" altLang="en-US" sz="4400" b="0" u="none" dirty="0">
                <a:latin typeface="Times" pitchFamily="2" charset="0"/>
              </a:rPr>
              <a:t>The enactor, a nurse in her mid-20s who had graduated within the previous five years, appeared to single out older second career nurses for abuse and undermined the authority of the new nurse manager. Her pattern of behavior only emerged after hundreds of hours of observation and when nurse targets shared their stories during individual interviews. Her demeaning and verbally abusive interactions with colleagues were never reported.</a:t>
            </a:r>
          </a:p>
        </p:txBody>
      </p:sp>
      <p:sp>
        <p:nvSpPr>
          <p:cNvPr id="15374" name="Rectangle 67">
            <a:extLst>
              <a:ext uri="{FF2B5EF4-FFF2-40B4-BE49-F238E27FC236}">
                <a16:creationId xmlns:a16="http://schemas.microsoft.com/office/drawing/2014/main" id="{8DC98F7B-D7B7-8E42-AE3B-C0B8A2F13C79}"/>
              </a:ext>
            </a:extLst>
          </p:cNvPr>
          <p:cNvSpPr>
            <a:spLocks noChangeArrowheads="1"/>
          </p:cNvSpPr>
          <p:nvPr/>
        </p:nvSpPr>
        <p:spPr bwMode="auto">
          <a:xfrm>
            <a:off x="990600" y="9906000"/>
            <a:ext cx="126492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a:tailEnd/>
              </a14:hiddenLine>
            </a:ext>
          </a:extLst>
        </p:spPr>
        <p:txBody>
          <a:bodyPr wrap="none" lIns="87627" tIns="43813" rIns="87627" bIns="43813" anchor="ctr"/>
          <a:lstStyle>
            <a:lvl1pPr defTabSz="876300">
              <a:spcBef>
                <a:spcPct val="20000"/>
              </a:spcBef>
              <a:buChar char="•"/>
              <a:defRPr sz="15800">
                <a:solidFill>
                  <a:schemeClr val="tx1"/>
                </a:solidFill>
                <a:latin typeface="Times New Roman" panose="02020603050405020304" pitchFamily="18" charset="0"/>
                <a:ea typeface="ＭＳ Ｐゴシック" panose="020B0600070205080204" pitchFamily="34" charset="-128"/>
              </a:defRPr>
            </a:lvl1pPr>
            <a:lvl2pPr marL="37931725" indent="-37474525" defTabSz="876300">
              <a:spcBef>
                <a:spcPct val="20000"/>
              </a:spcBef>
              <a:buChar char="–"/>
              <a:defRPr sz="13900">
                <a:solidFill>
                  <a:schemeClr val="tx1"/>
                </a:solidFill>
                <a:latin typeface="Times New Roman" panose="02020603050405020304" pitchFamily="18" charset="0"/>
                <a:ea typeface="ＭＳ Ｐゴシック" panose="020B0600070205080204" pitchFamily="34" charset="-128"/>
              </a:defRPr>
            </a:lvl2pPr>
            <a:lvl3pPr marL="5664200" indent="-1131888" defTabSz="876300">
              <a:spcBef>
                <a:spcPct val="20000"/>
              </a:spcBef>
              <a:buChar char="•"/>
              <a:defRPr sz="11900">
                <a:solidFill>
                  <a:schemeClr val="tx1"/>
                </a:solidFill>
                <a:latin typeface="Times New Roman" panose="02020603050405020304" pitchFamily="18" charset="0"/>
                <a:ea typeface="ＭＳ Ｐゴシック" panose="020B0600070205080204" pitchFamily="34" charset="-128"/>
              </a:defRPr>
            </a:lvl3pPr>
            <a:lvl4pPr marL="7931150" indent="-1133475" defTabSz="876300">
              <a:spcBef>
                <a:spcPct val="20000"/>
              </a:spcBef>
              <a:buChar char="–"/>
              <a:defRPr sz="9900">
                <a:solidFill>
                  <a:schemeClr val="tx1"/>
                </a:solidFill>
                <a:latin typeface="Times New Roman" panose="02020603050405020304" pitchFamily="18" charset="0"/>
                <a:ea typeface="ＭＳ Ｐゴシック" panose="020B0600070205080204" pitchFamily="34" charset="-128"/>
              </a:defRPr>
            </a:lvl4pPr>
            <a:lvl5pPr marL="10196513" indent="-1133475" defTabSz="876300">
              <a:spcBef>
                <a:spcPct val="20000"/>
              </a:spcBef>
              <a:buChar char="»"/>
              <a:defRPr sz="9900">
                <a:solidFill>
                  <a:schemeClr val="tx1"/>
                </a:solidFill>
                <a:latin typeface="Times New Roman" panose="02020603050405020304" pitchFamily="18" charset="0"/>
                <a:ea typeface="ＭＳ Ｐゴシック" panose="020B0600070205080204" pitchFamily="34" charset="-128"/>
              </a:defRPr>
            </a:lvl5pPr>
            <a:lvl6pPr marL="10653713" indent="-1133475" defTabSz="876300"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6pPr>
            <a:lvl7pPr marL="11110913" indent="-1133475" defTabSz="876300"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7pPr>
            <a:lvl8pPr marL="11568113" indent="-1133475" defTabSz="876300"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8pPr>
            <a:lvl9pPr marL="12025313" indent="-1133475" defTabSz="876300"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9pPr>
          </a:lstStyle>
          <a:p>
            <a:pPr algn="ctr">
              <a:spcBef>
                <a:spcPct val="0"/>
              </a:spcBef>
              <a:buFontTx/>
              <a:buNone/>
            </a:pPr>
            <a:r>
              <a:rPr lang="en-US" altLang="en-US" sz="5700" u="none" dirty="0">
                <a:latin typeface="Times" pitchFamily="2" charset="0"/>
              </a:rPr>
              <a:t>BACKGROUND</a:t>
            </a:r>
          </a:p>
        </p:txBody>
      </p:sp>
      <p:sp>
        <p:nvSpPr>
          <p:cNvPr id="15375" name="Rectangle 67">
            <a:extLst>
              <a:ext uri="{FF2B5EF4-FFF2-40B4-BE49-F238E27FC236}">
                <a16:creationId xmlns:a16="http://schemas.microsoft.com/office/drawing/2014/main" id="{0F53AB5B-F8BE-7F4F-B752-571A547599FB}"/>
              </a:ext>
            </a:extLst>
          </p:cNvPr>
          <p:cNvSpPr>
            <a:spLocks noChangeArrowheads="1"/>
          </p:cNvSpPr>
          <p:nvPr/>
        </p:nvSpPr>
        <p:spPr bwMode="auto">
          <a:xfrm>
            <a:off x="381000" y="15773400"/>
            <a:ext cx="13563600"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a:tailEnd/>
              </a14:hiddenLine>
            </a:ext>
          </a:extLst>
        </p:spPr>
        <p:txBody>
          <a:bodyPr wrap="none" lIns="87627" tIns="43813" rIns="87627" bIns="43813" anchor="ctr"/>
          <a:lstStyle>
            <a:lvl1pPr defTabSz="876300">
              <a:spcBef>
                <a:spcPct val="20000"/>
              </a:spcBef>
              <a:buChar char="•"/>
              <a:defRPr sz="15800">
                <a:solidFill>
                  <a:schemeClr val="tx1"/>
                </a:solidFill>
                <a:latin typeface="Times New Roman" panose="02020603050405020304" pitchFamily="18" charset="0"/>
                <a:ea typeface="ＭＳ Ｐゴシック" panose="020B0600070205080204" pitchFamily="34" charset="-128"/>
              </a:defRPr>
            </a:lvl1pPr>
            <a:lvl2pPr marL="37931725" indent="-37474525" defTabSz="876300">
              <a:spcBef>
                <a:spcPct val="20000"/>
              </a:spcBef>
              <a:buChar char="–"/>
              <a:defRPr sz="13900">
                <a:solidFill>
                  <a:schemeClr val="tx1"/>
                </a:solidFill>
                <a:latin typeface="Times New Roman" panose="02020603050405020304" pitchFamily="18" charset="0"/>
                <a:ea typeface="ＭＳ Ｐゴシック" panose="020B0600070205080204" pitchFamily="34" charset="-128"/>
              </a:defRPr>
            </a:lvl2pPr>
            <a:lvl3pPr marL="5664200" indent="-1131888" defTabSz="876300">
              <a:spcBef>
                <a:spcPct val="20000"/>
              </a:spcBef>
              <a:buChar char="•"/>
              <a:defRPr sz="11900">
                <a:solidFill>
                  <a:schemeClr val="tx1"/>
                </a:solidFill>
                <a:latin typeface="Times New Roman" panose="02020603050405020304" pitchFamily="18" charset="0"/>
                <a:ea typeface="ＭＳ Ｐゴシック" panose="020B0600070205080204" pitchFamily="34" charset="-128"/>
              </a:defRPr>
            </a:lvl3pPr>
            <a:lvl4pPr marL="7931150" indent="-1133475" defTabSz="876300">
              <a:spcBef>
                <a:spcPct val="20000"/>
              </a:spcBef>
              <a:buChar char="–"/>
              <a:defRPr sz="9900">
                <a:solidFill>
                  <a:schemeClr val="tx1"/>
                </a:solidFill>
                <a:latin typeface="Times New Roman" panose="02020603050405020304" pitchFamily="18" charset="0"/>
                <a:ea typeface="ＭＳ Ｐゴシック" panose="020B0600070205080204" pitchFamily="34" charset="-128"/>
              </a:defRPr>
            </a:lvl4pPr>
            <a:lvl5pPr marL="10196513" indent="-1133475" defTabSz="876300">
              <a:spcBef>
                <a:spcPct val="20000"/>
              </a:spcBef>
              <a:buChar char="»"/>
              <a:defRPr sz="9900">
                <a:solidFill>
                  <a:schemeClr val="tx1"/>
                </a:solidFill>
                <a:latin typeface="Times New Roman" panose="02020603050405020304" pitchFamily="18" charset="0"/>
                <a:ea typeface="ＭＳ Ｐゴシック" panose="020B0600070205080204" pitchFamily="34" charset="-128"/>
              </a:defRPr>
            </a:lvl5pPr>
            <a:lvl6pPr marL="10653713" indent="-1133475" defTabSz="876300"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6pPr>
            <a:lvl7pPr marL="11110913" indent="-1133475" defTabSz="876300"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7pPr>
            <a:lvl8pPr marL="11568113" indent="-1133475" defTabSz="876300"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8pPr>
            <a:lvl9pPr marL="12025313" indent="-1133475" defTabSz="876300"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9pPr>
          </a:lstStyle>
          <a:p>
            <a:pPr algn="ctr">
              <a:spcBef>
                <a:spcPct val="0"/>
              </a:spcBef>
              <a:buFontTx/>
              <a:buNone/>
            </a:pPr>
            <a:r>
              <a:rPr lang="en-US" altLang="en-US" sz="5700" u="none" dirty="0">
                <a:latin typeface="Times" pitchFamily="2" charset="0"/>
              </a:rPr>
              <a:t>METHODS</a:t>
            </a:r>
          </a:p>
        </p:txBody>
      </p:sp>
      <p:sp>
        <p:nvSpPr>
          <p:cNvPr id="15376" name="TextBox 26">
            <a:extLst>
              <a:ext uri="{FF2B5EF4-FFF2-40B4-BE49-F238E27FC236}">
                <a16:creationId xmlns:a16="http://schemas.microsoft.com/office/drawing/2014/main" id="{95F3D8F4-AD66-FA4A-903A-1A18D4759A61}"/>
              </a:ext>
            </a:extLst>
          </p:cNvPr>
          <p:cNvSpPr txBox="1">
            <a:spLocks noChangeArrowheads="1"/>
          </p:cNvSpPr>
          <p:nvPr/>
        </p:nvSpPr>
        <p:spPr bwMode="auto">
          <a:xfrm>
            <a:off x="7172325" y="27270075"/>
            <a:ext cx="18415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15800">
                <a:solidFill>
                  <a:schemeClr val="tx1"/>
                </a:solidFill>
                <a:latin typeface="Times New Roman" panose="02020603050405020304" pitchFamily="18" charset="0"/>
                <a:ea typeface="ＭＳ Ｐゴシック" panose="020B0600070205080204" pitchFamily="34" charset="-128"/>
              </a:defRPr>
            </a:lvl1pPr>
            <a:lvl2pPr marL="37931725" indent="-37474525">
              <a:spcBef>
                <a:spcPct val="20000"/>
              </a:spcBef>
              <a:buChar char="–"/>
              <a:defRPr sz="13900">
                <a:solidFill>
                  <a:schemeClr val="tx1"/>
                </a:solidFill>
                <a:latin typeface="Times New Roman" panose="02020603050405020304" pitchFamily="18" charset="0"/>
                <a:ea typeface="ＭＳ Ｐゴシック" panose="020B0600070205080204" pitchFamily="34" charset="-128"/>
              </a:defRPr>
            </a:lvl2pPr>
            <a:lvl3pPr marL="5664200" indent="-1131888">
              <a:spcBef>
                <a:spcPct val="20000"/>
              </a:spcBef>
              <a:buChar char="•"/>
              <a:defRPr sz="11900">
                <a:solidFill>
                  <a:schemeClr val="tx1"/>
                </a:solidFill>
                <a:latin typeface="Times New Roman" panose="02020603050405020304" pitchFamily="18" charset="0"/>
                <a:ea typeface="ＭＳ Ｐゴシック" panose="020B0600070205080204" pitchFamily="34" charset="-128"/>
              </a:defRPr>
            </a:lvl3pPr>
            <a:lvl4pPr marL="7931150" indent="-1133475">
              <a:spcBef>
                <a:spcPct val="20000"/>
              </a:spcBef>
              <a:buChar char="–"/>
              <a:defRPr sz="9900">
                <a:solidFill>
                  <a:schemeClr val="tx1"/>
                </a:solidFill>
                <a:latin typeface="Times New Roman" panose="02020603050405020304" pitchFamily="18" charset="0"/>
                <a:ea typeface="ＭＳ Ｐゴシック" panose="020B0600070205080204" pitchFamily="34" charset="-128"/>
              </a:defRPr>
            </a:lvl4pPr>
            <a:lvl5pPr marL="10196513" indent="-1133475">
              <a:spcBef>
                <a:spcPct val="20000"/>
              </a:spcBef>
              <a:buChar char="»"/>
              <a:defRPr sz="9900">
                <a:solidFill>
                  <a:schemeClr val="tx1"/>
                </a:solidFill>
                <a:latin typeface="Times New Roman" panose="02020603050405020304" pitchFamily="18" charset="0"/>
                <a:ea typeface="ＭＳ Ｐゴシック" panose="020B0600070205080204" pitchFamily="34" charset="-128"/>
              </a:defRPr>
            </a:lvl5pPr>
            <a:lvl6pPr marL="10653713" indent="-1133475"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6pPr>
            <a:lvl7pPr marL="11110913" indent="-1133475"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7pPr>
            <a:lvl8pPr marL="11568113" indent="-1133475"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8pPr>
            <a:lvl9pPr marL="12025313" indent="-1133475"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buFontTx/>
              <a:buNone/>
            </a:pPr>
            <a:endParaRPr lang="en-US" altLang="en-US" sz="4800"/>
          </a:p>
        </p:txBody>
      </p:sp>
      <p:sp>
        <p:nvSpPr>
          <p:cNvPr id="15377" name="Rectangle 94">
            <a:extLst>
              <a:ext uri="{FF2B5EF4-FFF2-40B4-BE49-F238E27FC236}">
                <a16:creationId xmlns:a16="http://schemas.microsoft.com/office/drawing/2014/main" id="{CF032A0E-2A16-4447-A0F3-F8D30D31C281}"/>
              </a:ext>
            </a:extLst>
          </p:cNvPr>
          <p:cNvSpPr>
            <a:spLocks noChangeArrowheads="1"/>
          </p:cNvSpPr>
          <p:nvPr/>
        </p:nvSpPr>
        <p:spPr bwMode="auto">
          <a:xfrm>
            <a:off x="15124112" y="22098000"/>
            <a:ext cx="12993688"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a:tailEnd/>
              </a14:hiddenLine>
            </a:ext>
          </a:extLst>
        </p:spPr>
        <p:txBody>
          <a:bodyPr wrap="none" lIns="87627" tIns="43813" rIns="87627" bIns="43813" anchor="ctr"/>
          <a:lstStyle>
            <a:lvl1pPr defTabSz="876300">
              <a:spcBef>
                <a:spcPct val="20000"/>
              </a:spcBef>
              <a:buChar char="•"/>
              <a:defRPr sz="15800">
                <a:solidFill>
                  <a:schemeClr val="tx1"/>
                </a:solidFill>
                <a:latin typeface="Times New Roman" panose="02020603050405020304" pitchFamily="18" charset="0"/>
                <a:ea typeface="ＭＳ Ｐゴシック" panose="020B0600070205080204" pitchFamily="34" charset="-128"/>
              </a:defRPr>
            </a:lvl1pPr>
            <a:lvl2pPr marL="37931725" indent="-37474525" defTabSz="876300">
              <a:spcBef>
                <a:spcPct val="20000"/>
              </a:spcBef>
              <a:buChar char="–"/>
              <a:defRPr sz="13900">
                <a:solidFill>
                  <a:schemeClr val="tx1"/>
                </a:solidFill>
                <a:latin typeface="Times New Roman" panose="02020603050405020304" pitchFamily="18" charset="0"/>
                <a:ea typeface="ＭＳ Ｐゴシック" panose="020B0600070205080204" pitchFamily="34" charset="-128"/>
              </a:defRPr>
            </a:lvl2pPr>
            <a:lvl3pPr marL="5664200" indent="-1131888" defTabSz="876300">
              <a:spcBef>
                <a:spcPct val="20000"/>
              </a:spcBef>
              <a:buChar char="•"/>
              <a:defRPr sz="11900">
                <a:solidFill>
                  <a:schemeClr val="tx1"/>
                </a:solidFill>
                <a:latin typeface="Times New Roman" panose="02020603050405020304" pitchFamily="18" charset="0"/>
                <a:ea typeface="ＭＳ Ｐゴシック" panose="020B0600070205080204" pitchFamily="34" charset="-128"/>
              </a:defRPr>
            </a:lvl3pPr>
            <a:lvl4pPr marL="7931150" indent="-1133475" defTabSz="876300">
              <a:spcBef>
                <a:spcPct val="20000"/>
              </a:spcBef>
              <a:buChar char="–"/>
              <a:defRPr sz="9900">
                <a:solidFill>
                  <a:schemeClr val="tx1"/>
                </a:solidFill>
                <a:latin typeface="Times New Roman" panose="02020603050405020304" pitchFamily="18" charset="0"/>
                <a:ea typeface="ＭＳ Ｐゴシック" panose="020B0600070205080204" pitchFamily="34" charset="-128"/>
              </a:defRPr>
            </a:lvl4pPr>
            <a:lvl5pPr marL="10196513" indent="-1133475" defTabSz="876300">
              <a:spcBef>
                <a:spcPct val="20000"/>
              </a:spcBef>
              <a:buChar char="»"/>
              <a:defRPr sz="9900">
                <a:solidFill>
                  <a:schemeClr val="tx1"/>
                </a:solidFill>
                <a:latin typeface="Times New Roman" panose="02020603050405020304" pitchFamily="18" charset="0"/>
                <a:ea typeface="ＭＳ Ｐゴシック" panose="020B0600070205080204" pitchFamily="34" charset="-128"/>
              </a:defRPr>
            </a:lvl5pPr>
            <a:lvl6pPr marL="10653713" indent="-1133475" defTabSz="876300"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6pPr>
            <a:lvl7pPr marL="11110913" indent="-1133475" defTabSz="876300"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7pPr>
            <a:lvl8pPr marL="11568113" indent="-1133475" defTabSz="876300"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8pPr>
            <a:lvl9pPr marL="12025313" indent="-1133475" defTabSz="876300"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9pPr>
          </a:lstStyle>
          <a:p>
            <a:pPr algn="ctr">
              <a:spcBef>
                <a:spcPct val="0"/>
              </a:spcBef>
              <a:buFontTx/>
              <a:buNone/>
            </a:pPr>
            <a:r>
              <a:rPr lang="en-US" altLang="en-US" sz="5700" u="none">
                <a:latin typeface="Times" pitchFamily="2" charset="0"/>
              </a:rPr>
              <a:t>THE TARGETS</a:t>
            </a:r>
          </a:p>
        </p:txBody>
      </p:sp>
      <p:sp>
        <p:nvSpPr>
          <p:cNvPr id="15378" name="TextBox 20">
            <a:extLst>
              <a:ext uri="{FF2B5EF4-FFF2-40B4-BE49-F238E27FC236}">
                <a16:creationId xmlns:a16="http://schemas.microsoft.com/office/drawing/2014/main" id="{8EF7B6A8-E436-7048-B16D-821E51B5E28D}"/>
              </a:ext>
            </a:extLst>
          </p:cNvPr>
          <p:cNvSpPr txBox="1">
            <a:spLocks noChangeArrowheads="1"/>
          </p:cNvSpPr>
          <p:nvPr/>
        </p:nvSpPr>
        <p:spPr bwMode="auto">
          <a:xfrm>
            <a:off x="10210800" y="358775"/>
            <a:ext cx="25222200" cy="5201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389438">
              <a:spcBef>
                <a:spcPct val="20000"/>
              </a:spcBef>
              <a:buChar char="•"/>
              <a:defRPr sz="15800">
                <a:solidFill>
                  <a:schemeClr val="tx1"/>
                </a:solidFill>
                <a:latin typeface="Times New Roman" panose="02020603050405020304" pitchFamily="18" charset="0"/>
                <a:ea typeface="ＭＳ Ｐゴシック" panose="020B0600070205080204" pitchFamily="34" charset="-128"/>
              </a:defRPr>
            </a:lvl1pPr>
            <a:lvl2pPr marL="37931725" indent="-37474525" defTabSz="4389438">
              <a:spcBef>
                <a:spcPct val="20000"/>
              </a:spcBef>
              <a:buChar char="–"/>
              <a:defRPr sz="13900">
                <a:solidFill>
                  <a:schemeClr val="tx1"/>
                </a:solidFill>
                <a:latin typeface="Times New Roman" panose="02020603050405020304" pitchFamily="18" charset="0"/>
                <a:ea typeface="ＭＳ Ｐゴシック" panose="020B0600070205080204" pitchFamily="34" charset="-128"/>
              </a:defRPr>
            </a:lvl2pPr>
            <a:lvl3pPr marL="5664200" indent="-1131888" defTabSz="4389438">
              <a:spcBef>
                <a:spcPct val="20000"/>
              </a:spcBef>
              <a:buChar char="•"/>
              <a:defRPr sz="11900">
                <a:solidFill>
                  <a:schemeClr val="tx1"/>
                </a:solidFill>
                <a:latin typeface="Times New Roman" panose="02020603050405020304" pitchFamily="18" charset="0"/>
                <a:ea typeface="ＭＳ Ｐゴシック" panose="020B0600070205080204" pitchFamily="34" charset="-128"/>
              </a:defRPr>
            </a:lvl3pPr>
            <a:lvl4pPr marL="7931150" indent="-1133475" defTabSz="4389438">
              <a:spcBef>
                <a:spcPct val="20000"/>
              </a:spcBef>
              <a:buChar char="–"/>
              <a:defRPr sz="9900">
                <a:solidFill>
                  <a:schemeClr val="tx1"/>
                </a:solidFill>
                <a:latin typeface="Times New Roman" panose="02020603050405020304" pitchFamily="18" charset="0"/>
                <a:ea typeface="ＭＳ Ｐゴシック" panose="020B0600070205080204" pitchFamily="34" charset="-128"/>
              </a:defRPr>
            </a:lvl4pPr>
            <a:lvl5pPr marL="10196513" indent="-1133475" defTabSz="4389438">
              <a:spcBef>
                <a:spcPct val="20000"/>
              </a:spcBef>
              <a:buChar char="»"/>
              <a:defRPr sz="9900">
                <a:solidFill>
                  <a:schemeClr val="tx1"/>
                </a:solidFill>
                <a:latin typeface="Times New Roman" panose="02020603050405020304" pitchFamily="18" charset="0"/>
                <a:ea typeface="ＭＳ Ｐゴシック" panose="020B0600070205080204" pitchFamily="34" charset="-128"/>
              </a:defRPr>
            </a:lvl5pPr>
            <a:lvl6pPr marL="10653713" indent="-1133475" defTabSz="4389438"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6pPr>
            <a:lvl7pPr marL="11110913" indent="-1133475" defTabSz="4389438"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7pPr>
            <a:lvl8pPr marL="11568113" indent="-1133475" defTabSz="4389438"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8pPr>
            <a:lvl9pPr marL="12025313" indent="-1133475" defTabSz="4389438"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9pPr>
          </a:lstStyle>
          <a:p>
            <a:pPr algn="ctr" eaLnBrk="1" hangingPunct="1">
              <a:spcBef>
                <a:spcPct val="0"/>
              </a:spcBef>
              <a:buFontTx/>
              <a:buNone/>
            </a:pPr>
            <a:r>
              <a:rPr lang="en-US" altLang="en-US" sz="9600" u="none" dirty="0">
                <a:latin typeface="Times" pitchFamily="2" charset="0"/>
              </a:rPr>
              <a:t>The Nurse Bully: A Case Study in Gaslighting</a:t>
            </a:r>
          </a:p>
          <a:p>
            <a:pPr algn="ctr" eaLnBrk="1" hangingPunct="1">
              <a:spcBef>
                <a:spcPts val="600"/>
              </a:spcBef>
              <a:buFontTx/>
              <a:buNone/>
            </a:pPr>
            <a:r>
              <a:rPr lang="en-US" altLang="en-US" sz="5400" u="none" dirty="0">
                <a:latin typeface="Times" pitchFamily="2" charset="0"/>
              </a:rPr>
              <a:t>Rosemary A. Taylor, PhD, RN, CNL   </a:t>
            </a:r>
          </a:p>
          <a:p>
            <a:pPr algn="ctr" eaLnBrk="1" hangingPunct="1">
              <a:spcBef>
                <a:spcPts val="600"/>
              </a:spcBef>
              <a:buFontTx/>
              <a:buNone/>
            </a:pPr>
            <a:r>
              <a:rPr lang="en-US" altLang="en-US" sz="5400" u="none" dirty="0">
                <a:latin typeface="Times" pitchFamily="2" charset="0"/>
              </a:rPr>
              <a:t>Assistant Professor</a:t>
            </a:r>
          </a:p>
          <a:p>
            <a:pPr algn="ctr" eaLnBrk="1" hangingPunct="1">
              <a:spcBef>
                <a:spcPts val="600"/>
              </a:spcBef>
              <a:buFontTx/>
              <a:buNone/>
            </a:pPr>
            <a:r>
              <a:rPr lang="en-US" altLang="en-US" sz="5400" u="none" dirty="0">
                <a:latin typeface="Times" pitchFamily="2" charset="0"/>
              </a:rPr>
              <a:t>University of New Hampshire</a:t>
            </a:r>
          </a:p>
          <a:p>
            <a:pPr algn="ctr" eaLnBrk="1" hangingPunct="1">
              <a:spcBef>
                <a:spcPts val="600"/>
              </a:spcBef>
              <a:buFontTx/>
              <a:buNone/>
            </a:pPr>
            <a:endParaRPr lang="en-US" altLang="en-US" sz="5400" u="none" dirty="0">
              <a:latin typeface="Times" pitchFamily="2" charset="0"/>
            </a:endParaRPr>
          </a:p>
        </p:txBody>
      </p:sp>
      <p:sp>
        <p:nvSpPr>
          <p:cNvPr id="15379" name="TextBox 20">
            <a:extLst>
              <a:ext uri="{FF2B5EF4-FFF2-40B4-BE49-F238E27FC236}">
                <a16:creationId xmlns:a16="http://schemas.microsoft.com/office/drawing/2014/main" id="{C04132FD-A919-1144-9210-64D38FC9DC8D}"/>
              </a:ext>
            </a:extLst>
          </p:cNvPr>
          <p:cNvSpPr txBox="1">
            <a:spLocks noChangeArrowheads="1"/>
          </p:cNvSpPr>
          <p:nvPr/>
        </p:nvSpPr>
        <p:spPr bwMode="auto">
          <a:xfrm>
            <a:off x="29184600" y="5257800"/>
            <a:ext cx="14173200" cy="13252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15800">
                <a:solidFill>
                  <a:schemeClr val="tx1"/>
                </a:solidFill>
                <a:latin typeface="Times New Roman" panose="02020603050405020304" pitchFamily="18" charset="0"/>
                <a:ea typeface="ＭＳ Ｐゴシック" panose="020B0600070205080204" pitchFamily="34" charset="-128"/>
              </a:defRPr>
            </a:lvl1pPr>
            <a:lvl2pPr marL="37931725" indent="-37474525">
              <a:spcBef>
                <a:spcPct val="20000"/>
              </a:spcBef>
              <a:buChar char="–"/>
              <a:defRPr sz="13900">
                <a:solidFill>
                  <a:schemeClr val="tx1"/>
                </a:solidFill>
                <a:latin typeface="Times New Roman" panose="02020603050405020304" pitchFamily="18" charset="0"/>
                <a:ea typeface="ＭＳ Ｐゴシック" panose="020B0600070205080204" pitchFamily="34" charset="-128"/>
              </a:defRPr>
            </a:lvl2pPr>
            <a:lvl3pPr marL="5664200" indent="-1131888">
              <a:spcBef>
                <a:spcPct val="20000"/>
              </a:spcBef>
              <a:buChar char="•"/>
              <a:defRPr sz="11900">
                <a:solidFill>
                  <a:schemeClr val="tx1"/>
                </a:solidFill>
                <a:latin typeface="Times New Roman" panose="02020603050405020304" pitchFamily="18" charset="0"/>
                <a:ea typeface="ＭＳ Ｐゴシック" panose="020B0600070205080204" pitchFamily="34" charset="-128"/>
              </a:defRPr>
            </a:lvl3pPr>
            <a:lvl4pPr marL="7931150" indent="-1133475">
              <a:spcBef>
                <a:spcPct val="20000"/>
              </a:spcBef>
              <a:buChar char="–"/>
              <a:defRPr sz="9900">
                <a:solidFill>
                  <a:schemeClr val="tx1"/>
                </a:solidFill>
                <a:latin typeface="Times New Roman" panose="02020603050405020304" pitchFamily="18" charset="0"/>
                <a:ea typeface="ＭＳ Ｐゴシック" panose="020B0600070205080204" pitchFamily="34" charset="-128"/>
              </a:defRPr>
            </a:lvl4pPr>
            <a:lvl5pPr marL="10196513" indent="-1133475">
              <a:spcBef>
                <a:spcPct val="20000"/>
              </a:spcBef>
              <a:buChar char="»"/>
              <a:defRPr sz="9900">
                <a:solidFill>
                  <a:schemeClr val="tx1"/>
                </a:solidFill>
                <a:latin typeface="Times New Roman" panose="02020603050405020304" pitchFamily="18" charset="0"/>
                <a:ea typeface="ＭＳ Ｐゴシック" panose="020B0600070205080204" pitchFamily="34" charset="-128"/>
              </a:defRPr>
            </a:lvl5pPr>
            <a:lvl6pPr marL="10653713" indent="-1133475"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6pPr>
            <a:lvl7pPr marL="11110913" indent="-1133475"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7pPr>
            <a:lvl8pPr marL="11568113" indent="-1133475"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8pPr>
            <a:lvl9pPr marL="12025313" indent="-1133475"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9pPr>
          </a:lstStyle>
          <a:p>
            <a:pPr eaLnBrk="1" hangingPunct="1">
              <a:lnSpc>
                <a:spcPts val="6000"/>
              </a:lnSpc>
              <a:spcBef>
                <a:spcPts val="200"/>
              </a:spcBef>
              <a:spcAft>
                <a:spcPts val="200"/>
              </a:spcAft>
              <a:buNone/>
            </a:pPr>
            <a:r>
              <a:rPr lang="en-US" altLang="en-US" sz="4400" b="0" u="none" dirty="0">
                <a:latin typeface="Times" pitchFamily="2" charset="0"/>
              </a:rPr>
              <a:t>Another second career nurse returning to the unit after a medical leave describes being relieved when this younger colleague offered to help her become familiar with some new equipment until she heard this nurse mimicking her in the break room. “Turns out they would give me the help and then run to somebody else that was a staff member and make fun of me. I was just having such a hard time and afraid to ask anybody questions.”</a:t>
            </a:r>
          </a:p>
          <a:p>
            <a:pPr eaLnBrk="1" hangingPunct="1">
              <a:lnSpc>
                <a:spcPts val="6000"/>
              </a:lnSpc>
              <a:spcBef>
                <a:spcPts val="200"/>
              </a:spcBef>
              <a:spcAft>
                <a:spcPts val="200"/>
              </a:spcAft>
              <a:buNone/>
            </a:pPr>
            <a:r>
              <a:rPr lang="en-US" altLang="en-US" sz="4400" b="0" u="none" dirty="0">
                <a:latin typeface="Times" pitchFamily="2" charset="0"/>
              </a:rPr>
              <a:t>Both nurses attempted to confront this individual about these incidents and were gaslighted, told they were mistaken in their understanding of the situation, were the problem, or were incompetent or  mentally unstable. </a:t>
            </a:r>
            <a:r>
              <a:rPr lang="en-US" altLang="en-US" sz="4400" b="0" u="none">
                <a:latin typeface="Times" pitchFamily="2" charset="0"/>
              </a:rPr>
              <a:t>This caused </a:t>
            </a:r>
            <a:r>
              <a:rPr lang="en-US" altLang="en-US" sz="4400" b="0" u="none" dirty="0">
                <a:latin typeface="Times" pitchFamily="2" charset="0"/>
              </a:rPr>
              <a:t>them question themselves and their perceptions.</a:t>
            </a:r>
          </a:p>
          <a:p>
            <a:pPr eaLnBrk="1" hangingPunct="1">
              <a:lnSpc>
                <a:spcPts val="6000"/>
              </a:lnSpc>
              <a:spcBef>
                <a:spcPts val="200"/>
              </a:spcBef>
              <a:spcAft>
                <a:spcPts val="200"/>
              </a:spcAft>
              <a:buNone/>
            </a:pPr>
            <a:r>
              <a:rPr lang="en-US" altLang="en-US" sz="4400" b="0" u="none" dirty="0">
                <a:latin typeface="Times" pitchFamily="2" charset="0"/>
              </a:rPr>
              <a:t>The nurses who shared their stories did not refer to their colleague as a bully and did not recognize her actions as reportable. These nurses were unaware that other nurses on their unit had also been targeted.</a:t>
            </a:r>
          </a:p>
        </p:txBody>
      </p:sp>
      <p:sp>
        <p:nvSpPr>
          <p:cNvPr id="15380" name="TextBox 25">
            <a:extLst>
              <a:ext uri="{FF2B5EF4-FFF2-40B4-BE49-F238E27FC236}">
                <a16:creationId xmlns:a16="http://schemas.microsoft.com/office/drawing/2014/main" id="{6C3F4543-C896-7442-BBAC-8E06E1D05334}"/>
              </a:ext>
            </a:extLst>
          </p:cNvPr>
          <p:cNvSpPr txBox="1">
            <a:spLocks noChangeArrowheads="1"/>
          </p:cNvSpPr>
          <p:nvPr/>
        </p:nvSpPr>
        <p:spPr bwMode="auto">
          <a:xfrm flipH="1">
            <a:off x="37928550" y="-1524000"/>
            <a:ext cx="10077450" cy="397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15800">
                <a:solidFill>
                  <a:schemeClr val="tx1"/>
                </a:solidFill>
                <a:latin typeface="Times New Roman" panose="02020603050405020304" pitchFamily="18" charset="0"/>
                <a:ea typeface="ＭＳ Ｐゴシック" panose="020B0600070205080204" pitchFamily="34" charset="-128"/>
              </a:defRPr>
            </a:lvl1pPr>
            <a:lvl2pPr marL="37931725" indent="-37474525">
              <a:spcBef>
                <a:spcPct val="20000"/>
              </a:spcBef>
              <a:buChar char="–"/>
              <a:defRPr sz="13900">
                <a:solidFill>
                  <a:schemeClr val="tx1"/>
                </a:solidFill>
                <a:latin typeface="Times New Roman" panose="02020603050405020304" pitchFamily="18" charset="0"/>
                <a:ea typeface="ＭＳ Ｐゴシック" panose="020B0600070205080204" pitchFamily="34" charset="-128"/>
              </a:defRPr>
            </a:lvl2pPr>
            <a:lvl3pPr marL="5664200" indent="-1131888">
              <a:spcBef>
                <a:spcPct val="20000"/>
              </a:spcBef>
              <a:buChar char="•"/>
              <a:defRPr sz="11900">
                <a:solidFill>
                  <a:schemeClr val="tx1"/>
                </a:solidFill>
                <a:latin typeface="Times New Roman" panose="02020603050405020304" pitchFamily="18" charset="0"/>
                <a:ea typeface="ＭＳ Ｐゴシック" panose="020B0600070205080204" pitchFamily="34" charset="-128"/>
              </a:defRPr>
            </a:lvl3pPr>
            <a:lvl4pPr marL="7931150" indent="-1133475">
              <a:spcBef>
                <a:spcPct val="20000"/>
              </a:spcBef>
              <a:buChar char="–"/>
              <a:defRPr sz="9900">
                <a:solidFill>
                  <a:schemeClr val="tx1"/>
                </a:solidFill>
                <a:latin typeface="Times New Roman" panose="02020603050405020304" pitchFamily="18" charset="0"/>
                <a:ea typeface="ＭＳ Ｐゴシック" panose="020B0600070205080204" pitchFamily="34" charset="-128"/>
              </a:defRPr>
            </a:lvl4pPr>
            <a:lvl5pPr marL="10196513" indent="-1133475">
              <a:spcBef>
                <a:spcPct val="20000"/>
              </a:spcBef>
              <a:buChar char="»"/>
              <a:defRPr sz="9900">
                <a:solidFill>
                  <a:schemeClr val="tx1"/>
                </a:solidFill>
                <a:latin typeface="Times New Roman" panose="02020603050405020304" pitchFamily="18" charset="0"/>
                <a:ea typeface="ＭＳ Ｐゴシック" panose="020B0600070205080204" pitchFamily="34" charset="-128"/>
              </a:defRPr>
            </a:lvl5pPr>
            <a:lvl6pPr marL="10653713" indent="-1133475"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6pPr>
            <a:lvl7pPr marL="11110913" indent="-1133475"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7pPr>
            <a:lvl8pPr marL="11568113" indent="-1133475"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8pPr>
            <a:lvl9pPr marL="12025313" indent="-1133475"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buFontTx/>
              <a:buNone/>
            </a:pPr>
            <a:endParaRPr lang="en-US" altLang="en-US" sz="4800"/>
          </a:p>
        </p:txBody>
      </p:sp>
      <p:sp>
        <p:nvSpPr>
          <p:cNvPr id="15381" name="TextBox 20">
            <a:extLst>
              <a:ext uri="{FF2B5EF4-FFF2-40B4-BE49-F238E27FC236}">
                <a16:creationId xmlns:a16="http://schemas.microsoft.com/office/drawing/2014/main" id="{2FD29E57-F71D-7046-9939-8E9CA2DCFD4D}"/>
              </a:ext>
            </a:extLst>
          </p:cNvPr>
          <p:cNvSpPr txBox="1">
            <a:spLocks noChangeArrowheads="1"/>
          </p:cNvSpPr>
          <p:nvPr/>
        </p:nvSpPr>
        <p:spPr bwMode="auto">
          <a:xfrm>
            <a:off x="685800" y="11049000"/>
            <a:ext cx="14020800" cy="468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15800">
                <a:solidFill>
                  <a:schemeClr val="tx1"/>
                </a:solidFill>
                <a:latin typeface="Times New Roman" panose="02020603050405020304" pitchFamily="18" charset="0"/>
                <a:ea typeface="ＭＳ Ｐゴシック" panose="020B0600070205080204" pitchFamily="34" charset="-128"/>
              </a:defRPr>
            </a:lvl1pPr>
            <a:lvl2pPr marL="37931725" indent="-37474525">
              <a:spcBef>
                <a:spcPct val="20000"/>
              </a:spcBef>
              <a:buChar char="–"/>
              <a:defRPr sz="13900">
                <a:solidFill>
                  <a:schemeClr val="tx1"/>
                </a:solidFill>
                <a:latin typeface="Times New Roman" panose="02020603050405020304" pitchFamily="18" charset="0"/>
                <a:ea typeface="ＭＳ Ｐゴシック" panose="020B0600070205080204" pitchFamily="34" charset="-128"/>
              </a:defRPr>
            </a:lvl2pPr>
            <a:lvl3pPr marL="5664200" indent="-1131888">
              <a:spcBef>
                <a:spcPct val="20000"/>
              </a:spcBef>
              <a:buChar char="•"/>
              <a:defRPr sz="11900">
                <a:solidFill>
                  <a:schemeClr val="tx1"/>
                </a:solidFill>
                <a:latin typeface="Times New Roman" panose="02020603050405020304" pitchFamily="18" charset="0"/>
                <a:ea typeface="ＭＳ Ｐゴシック" panose="020B0600070205080204" pitchFamily="34" charset="-128"/>
              </a:defRPr>
            </a:lvl3pPr>
            <a:lvl4pPr marL="7931150" indent="-1133475">
              <a:spcBef>
                <a:spcPct val="20000"/>
              </a:spcBef>
              <a:buChar char="–"/>
              <a:defRPr sz="9900">
                <a:solidFill>
                  <a:schemeClr val="tx1"/>
                </a:solidFill>
                <a:latin typeface="Times New Roman" panose="02020603050405020304" pitchFamily="18" charset="0"/>
                <a:ea typeface="ＭＳ Ｐゴシック" panose="020B0600070205080204" pitchFamily="34" charset="-128"/>
              </a:defRPr>
            </a:lvl4pPr>
            <a:lvl5pPr marL="10196513" indent="-1133475">
              <a:spcBef>
                <a:spcPct val="20000"/>
              </a:spcBef>
              <a:buChar char="»"/>
              <a:defRPr sz="9900">
                <a:solidFill>
                  <a:schemeClr val="tx1"/>
                </a:solidFill>
                <a:latin typeface="Times New Roman" panose="02020603050405020304" pitchFamily="18" charset="0"/>
                <a:ea typeface="ＭＳ Ｐゴシック" panose="020B0600070205080204" pitchFamily="34" charset="-128"/>
              </a:defRPr>
            </a:lvl5pPr>
            <a:lvl6pPr marL="10653713" indent="-1133475"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6pPr>
            <a:lvl7pPr marL="11110913" indent="-1133475"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7pPr>
            <a:lvl8pPr marL="11568113" indent="-1133475"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8pPr>
            <a:lvl9pPr marL="12025313" indent="-1133475"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9pPr>
          </a:lstStyle>
          <a:p>
            <a:pPr eaLnBrk="1" hangingPunct="1">
              <a:lnSpc>
                <a:spcPts val="6000"/>
              </a:lnSpc>
              <a:spcBef>
                <a:spcPct val="0"/>
              </a:spcBef>
              <a:buFontTx/>
              <a:buNone/>
            </a:pPr>
            <a:r>
              <a:rPr lang="en-US" altLang="en-US" sz="4400" b="0" u="none" dirty="0">
                <a:latin typeface="Times" pitchFamily="2" charset="0"/>
              </a:rPr>
              <a:t>Definitions of workplace bullying describe this form of aggression as an intentional act, targeting an individual on a daily or weekly basis, repeated over a period of three to six months. This case study illustrates how current definitions of workplace bullying would fail to capture the actions of one suspected nurse bully.</a:t>
            </a:r>
          </a:p>
        </p:txBody>
      </p:sp>
      <p:sp>
        <p:nvSpPr>
          <p:cNvPr id="15382" name="TextBox 20">
            <a:extLst>
              <a:ext uri="{FF2B5EF4-FFF2-40B4-BE49-F238E27FC236}">
                <a16:creationId xmlns:a16="http://schemas.microsoft.com/office/drawing/2014/main" id="{A56C8448-A1ED-9740-A66B-0ECCF0F90F92}"/>
              </a:ext>
            </a:extLst>
          </p:cNvPr>
          <p:cNvSpPr txBox="1">
            <a:spLocks noChangeArrowheads="1"/>
          </p:cNvSpPr>
          <p:nvPr/>
        </p:nvSpPr>
        <p:spPr bwMode="auto">
          <a:xfrm>
            <a:off x="29271913" y="19888200"/>
            <a:ext cx="14020800" cy="69942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15800">
                <a:solidFill>
                  <a:schemeClr val="tx1"/>
                </a:solidFill>
                <a:latin typeface="Times New Roman" panose="02020603050405020304" pitchFamily="18" charset="0"/>
                <a:ea typeface="ＭＳ Ｐゴシック" panose="020B0600070205080204" pitchFamily="34" charset="-128"/>
              </a:defRPr>
            </a:lvl1pPr>
            <a:lvl2pPr marL="37931725" indent="-37474525">
              <a:spcBef>
                <a:spcPct val="20000"/>
              </a:spcBef>
              <a:buChar char="–"/>
              <a:defRPr sz="13900">
                <a:solidFill>
                  <a:schemeClr val="tx1"/>
                </a:solidFill>
                <a:latin typeface="Times New Roman" panose="02020603050405020304" pitchFamily="18" charset="0"/>
                <a:ea typeface="ＭＳ Ｐゴシック" panose="020B0600070205080204" pitchFamily="34" charset="-128"/>
              </a:defRPr>
            </a:lvl2pPr>
            <a:lvl3pPr marL="5664200" indent="-1131888">
              <a:spcBef>
                <a:spcPct val="20000"/>
              </a:spcBef>
              <a:buChar char="•"/>
              <a:defRPr sz="11900">
                <a:solidFill>
                  <a:schemeClr val="tx1"/>
                </a:solidFill>
                <a:latin typeface="Times New Roman" panose="02020603050405020304" pitchFamily="18" charset="0"/>
                <a:ea typeface="ＭＳ Ｐゴシック" panose="020B0600070205080204" pitchFamily="34" charset="-128"/>
              </a:defRPr>
            </a:lvl3pPr>
            <a:lvl4pPr marL="7931150" indent="-1133475">
              <a:spcBef>
                <a:spcPct val="20000"/>
              </a:spcBef>
              <a:buChar char="–"/>
              <a:defRPr sz="9900">
                <a:solidFill>
                  <a:schemeClr val="tx1"/>
                </a:solidFill>
                <a:latin typeface="Times New Roman" panose="02020603050405020304" pitchFamily="18" charset="0"/>
                <a:ea typeface="ＭＳ Ｐゴシック" panose="020B0600070205080204" pitchFamily="34" charset="-128"/>
              </a:defRPr>
            </a:lvl4pPr>
            <a:lvl5pPr marL="10196513" indent="-1133475">
              <a:spcBef>
                <a:spcPct val="20000"/>
              </a:spcBef>
              <a:buChar char="»"/>
              <a:defRPr sz="9900">
                <a:solidFill>
                  <a:schemeClr val="tx1"/>
                </a:solidFill>
                <a:latin typeface="Times New Roman" panose="02020603050405020304" pitchFamily="18" charset="0"/>
                <a:ea typeface="ＭＳ Ｐゴシック" panose="020B0600070205080204" pitchFamily="34" charset="-128"/>
              </a:defRPr>
            </a:lvl5pPr>
            <a:lvl6pPr marL="10653713" indent="-1133475"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6pPr>
            <a:lvl7pPr marL="11110913" indent="-1133475"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7pPr>
            <a:lvl8pPr marL="11568113" indent="-1133475"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8pPr>
            <a:lvl9pPr marL="12025313" indent="-1133475"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9pPr>
          </a:lstStyle>
          <a:p>
            <a:pPr eaLnBrk="1" hangingPunct="1">
              <a:lnSpc>
                <a:spcPts val="6000"/>
              </a:lnSpc>
              <a:spcBef>
                <a:spcPct val="0"/>
              </a:spcBef>
              <a:buFontTx/>
              <a:buNone/>
            </a:pPr>
            <a:r>
              <a:rPr lang="en-US" altLang="en-US" sz="4400" b="0" u="none" dirty="0">
                <a:latin typeface="Times" pitchFamily="2" charset="0"/>
              </a:rPr>
              <a:t>Current definitions of bullying potentially hinder the accurate measure of prevalence of horizontal violence as assertions of intent can be diminished by gaslighting and plausible deniability. Results suggest resources be directed toward addressing the more frequent lower level aggressions committed by the unprofessional co-worker, as these behaviors are disruptive, affect patient outcomes and contribute to an environment where other aggressions are normalized, creating a smoke screen for bullying. </a:t>
            </a:r>
          </a:p>
        </p:txBody>
      </p:sp>
      <p:sp>
        <p:nvSpPr>
          <p:cNvPr id="15383" name="TextBox 20">
            <a:extLst>
              <a:ext uri="{FF2B5EF4-FFF2-40B4-BE49-F238E27FC236}">
                <a16:creationId xmlns:a16="http://schemas.microsoft.com/office/drawing/2014/main" id="{8DC2D854-63AA-C840-A122-DA3711EC037A}"/>
              </a:ext>
            </a:extLst>
          </p:cNvPr>
          <p:cNvSpPr txBox="1">
            <a:spLocks noChangeArrowheads="1"/>
          </p:cNvSpPr>
          <p:nvPr/>
        </p:nvSpPr>
        <p:spPr bwMode="auto">
          <a:xfrm>
            <a:off x="762000" y="5791200"/>
            <a:ext cx="13792200" cy="392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15800">
                <a:solidFill>
                  <a:schemeClr val="tx1"/>
                </a:solidFill>
                <a:latin typeface="Times New Roman" panose="02020603050405020304" pitchFamily="18" charset="0"/>
                <a:ea typeface="ＭＳ Ｐゴシック" panose="020B0600070205080204" pitchFamily="34" charset="-128"/>
              </a:defRPr>
            </a:lvl1pPr>
            <a:lvl2pPr marL="37931725" indent="-37474525">
              <a:spcBef>
                <a:spcPct val="20000"/>
              </a:spcBef>
              <a:buChar char="–"/>
              <a:defRPr sz="13900">
                <a:solidFill>
                  <a:schemeClr val="tx1"/>
                </a:solidFill>
                <a:latin typeface="Times New Roman" panose="02020603050405020304" pitchFamily="18" charset="0"/>
                <a:ea typeface="ＭＳ Ｐゴシック" panose="020B0600070205080204" pitchFamily="34" charset="-128"/>
              </a:defRPr>
            </a:lvl2pPr>
            <a:lvl3pPr marL="5664200" indent="-1131888">
              <a:spcBef>
                <a:spcPct val="20000"/>
              </a:spcBef>
              <a:buChar char="•"/>
              <a:defRPr sz="11900">
                <a:solidFill>
                  <a:schemeClr val="tx1"/>
                </a:solidFill>
                <a:latin typeface="Times New Roman" panose="02020603050405020304" pitchFamily="18" charset="0"/>
                <a:ea typeface="ＭＳ Ｐゴシック" panose="020B0600070205080204" pitchFamily="34" charset="-128"/>
              </a:defRPr>
            </a:lvl3pPr>
            <a:lvl4pPr marL="7931150" indent="-1133475">
              <a:spcBef>
                <a:spcPct val="20000"/>
              </a:spcBef>
              <a:buChar char="–"/>
              <a:defRPr sz="9900">
                <a:solidFill>
                  <a:schemeClr val="tx1"/>
                </a:solidFill>
                <a:latin typeface="Times New Roman" panose="02020603050405020304" pitchFamily="18" charset="0"/>
                <a:ea typeface="ＭＳ Ｐゴシック" panose="020B0600070205080204" pitchFamily="34" charset="-128"/>
              </a:defRPr>
            </a:lvl4pPr>
            <a:lvl5pPr marL="10196513" indent="-1133475">
              <a:spcBef>
                <a:spcPct val="20000"/>
              </a:spcBef>
              <a:buChar char="»"/>
              <a:defRPr sz="9900">
                <a:solidFill>
                  <a:schemeClr val="tx1"/>
                </a:solidFill>
                <a:latin typeface="Times New Roman" panose="02020603050405020304" pitchFamily="18" charset="0"/>
                <a:ea typeface="ＭＳ Ｐゴシック" panose="020B0600070205080204" pitchFamily="34" charset="-128"/>
              </a:defRPr>
            </a:lvl5pPr>
            <a:lvl6pPr marL="10653713" indent="-1133475"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6pPr>
            <a:lvl7pPr marL="11110913" indent="-1133475"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7pPr>
            <a:lvl8pPr marL="11568113" indent="-1133475"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8pPr>
            <a:lvl9pPr marL="12025313" indent="-1133475"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9pPr>
          </a:lstStyle>
          <a:p>
            <a:pPr eaLnBrk="1" hangingPunct="1">
              <a:lnSpc>
                <a:spcPts val="6000"/>
              </a:lnSpc>
              <a:spcBef>
                <a:spcPct val="0"/>
              </a:spcBef>
              <a:buFontTx/>
              <a:buNone/>
            </a:pPr>
            <a:r>
              <a:rPr lang="en-US" altLang="en-US" sz="4400" b="0" u="none" dirty="0"/>
              <a:t>The purpose of the study was to investigate nurses’ perceptions of horizontal violence; the ways the phenomenon is recognized, interpreted, and described by nurses within the context of their unit, and to inform interventions to improve recognition of the phenomenon. </a:t>
            </a:r>
          </a:p>
        </p:txBody>
      </p:sp>
      <p:sp>
        <p:nvSpPr>
          <p:cNvPr id="15384" name="TextBox 20">
            <a:extLst>
              <a:ext uri="{FF2B5EF4-FFF2-40B4-BE49-F238E27FC236}">
                <a16:creationId xmlns:a16="http://schemas.microsoft.com/office/drawing/2014/main" id="{A0F16FDF-2071-0240-A386-426CD66A7679}"/>
              </a:ext>
            </a:extLst>
          </p:cNvPr>
          <p:cNvSpPr txBox="1">
            <a:spLocks noChangeArrowheads="1"/>
          </p:cNvSpPr>
          <p:nvPr/>
        </p:nvSpPr>
        <p:spPr bwMode="auto">
          <a:xfrm>
            <a:off x="762000" y="16764000"/>
            <a:ext cx="13716000" cy="6224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15800">
                <a:solidFill>
                  <a:schemeClr val="tx1"/>
                </a:solidFill>
                <a:latin typeface="Times New Roman" panose="02020603050405020304" pitchFamily="18" charset="0"/>
                <a:ea typeface="ＭＳ Ｐゴシック" panose="020B0600070205080204" pitchFamily="34" charset="-128"/>
              </a:defRPr>
            </a:lvl1pPr>
            <a:lvl2pPr marL="37931725" indent="-37474525">
              <a:spcBef>
                <a:spcPct val="20000"/>
              </a:spcBef>
              <a:buChar char="–"/>
              <a:defRPr sz="13900">
                <a:solidFill>
                  <a:schemeClr val="tx1"/>
                </a:solidFill>
                <a:latin typeface="Times New Roman" panose="02020603050405020304" pitchFamily="18" charset="0"/>
                <a:ea typeface="ＭＳ Ｐゴシック" panose="020B0600070205080204" pitchFamily="34" charset="-128"/>
              </a:defRPr>
            </a:lvl2pPr>
            <a:lvl3pPr marL="5664200" indent="-1131888">
              <a:spcBef>
                <a:spcPct val="20000"/>
              </a:spcBef>
              <a:buChar char="•"/>
              <a:defRPr sz="11900">
                <a:solidFill>
                  <a:schemeClr val="tx1"/>
                </a:solidFill>
                <a:latin typeface="Times New Roman" panose="02020603050405020304" pitchFamily="18" charset="0"/>
                <a:ea typeface="ＭＳ Ｐゴシック" panose="020B0600070205080204" pitchFamily="34" charset="-128"/>
              </a:defRPr>
            </a:lvl3pPr>
            <a:lvl4pPr marL="7931150" indent="-1133475">
              <a:spcBef>
                <a:spcPct val="20000"/>
              </a:spcBef>
              <a:buChar char="–"/>
              <a:defRPr sz="9900">
                <a:solidFill>
                  <a:schemeClr val="tx1"/>
                </a:solidFill>
                <a:latin typeface="Times New Roman" panose="02020603050405020304" pitchFamily="18" charset="0"/>
                <a:ea typeface="ＭＳ Ｐゴシック" panose="020B0600070205080204" pitchFamily="34" charset="-128"/>
              </a:defRPr>
            </a:lvl4pPr>
            <a:lvl5pPr marL="10196513" indent="-1133475">
              <a:spcBef>
                <a:spcPct val="20000"/>
              </a:spcBef>
              <a:buChar char="»"/>
              <a:defRPr sz="9900">
                <a:solidFill>
                  <a:schemeClr val="tx1"/>
                </a:solidFill>
                <a:latin typeface="Times New Roman" panose="02020603050405020304" pitchFamily="18" charset="0"/>
                <a:ea typeface="ＭＳ Ｐゴシック" panose="020B0600070205080204" pitchFamily="34" charset="-128"/>
              </a:defRPr>
            </a:lvl5pPr>
            <a:lvl6pPr marL="10653713" indent="-1133475"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6pPr>
            <a:lvl7pPr marL="11110913" indent="-1133475"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7pPr>
            <a:lvl8pPr marL="11568113" indent="-1133475"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8pPr>
            <a:lvl9pPr marL="12025313" indent="-1133475"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9pPr>
          </a:lstStyle>
          <a:p>
            <a:pPr eaLnBrk="1" hangingPunct="1">
              <a:lnSpc>
                <a:spcPts val="6000"/>
              </a:lnSpc>
              <a:spcBef>
                <a:spcPct val="0"/>
              </a:spcBef>
              <a:buNone/>
            </a:pPr>
            <a:r>
              <a:rPr lang="en-US" altLang="en-US" sz="4400" b="0" u="none" dirty="0">
                <a:latin typeface="Times" pitchFamily="2" charset="0"/>
              </a:rPr>
              <a:t>This qualitative, descriptive study involved more than 120 hospital employees working within two inpatient hospital units in a hospital facility in the Northeastern United States. Data collection took place between June and November 2012 and included observation, document review, and semi-structured interviews with staff and administrators. Thematic analysis and abductive and retroductive inference were used.</a:t>
            </a:r>
          </a:p>
        </p:txBody>
      </p:sp>
      <p:sp>
        <p:nvSpPr>
          <p:cNvPr id="25" name="Rectangle 95">
            <a:extLst>
              <a:ext uri="{FF2B5EF4-FFF2-40B4-BE49-F238E27FC236}">
                <a16:creationId xmlns:a16="http://schemas.microsoft.com/office/drawing/2014/main" id="{021A6544-E625-AF4A-9B87-B28CEA8AC655}"/>
              </a:ext>
            </a:extLst>
          </p:cNvPr>
          <p:cNvSpPr>
            <a:spLocks noChangeArrowheads="1"/>
          </p:cNvSpPr>
          <p:nvPr/>
        </p:nvSpPr>
        <p:spPr bwMode="auto">
          <a:xfrm>
            <a:off x="30022800" y="26670000"/>
            <a:ext cx="126492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a:tailEnd/>
              </a14:hiddenLine>
            </a:ext>
          </a:extLst>
        </p:spPr>
        <p:txBody>
          <a:bodyPr wrap="none" lIns="87627" tIns="43813" rIns="87627" bIns="43813" anchor="ctr"/>
          <a:lstStyle>
            <a:lvl1pPr defTabSz="876300">
              <a:spcBef>
                <a:spcPct val="20000"/>
              </a:spcBef>
              <a:buChar char="•"/>
              <a:defRPr sz="15800">
                <a:solidFill>
                  <a:schemeClr val="tx1"/>
                </a:solidFill>
                <a:latin typeface="Times New Roman" panose="02020603050405020304" pitchFamily="18" charset="0"/>
                <a:ea typeface="ＭＳ Ｐゴシック" panose="020B0600070205080204" pitchFamily="34" charset="-128"/>
              </a:defRPr>
            </a:lvl1pPr>
            <a:lvl2pPr marL="37931725" indent="-37474525" defTabSz="876300">
              <a:spcBef>
                <a:spcPct val="20000"/>
              </a:spcBef>
              <a:buChar char="–"/>
              <a:defRPr sz="13900">
                <a:solidFill>
                  <a:schemeClr val="tx1"/>
                </a:solidFill>
                <a:latin typeface="Times New Roman" panose="02020603050405020304" pitchFamily="18" charset="0"/>
                <a:ea typeface="ＭＳ Ｐゴシック" panose="020B0600070205080204" pitchFamily="34" charset="-128"/>
              </a:defRPr>
            </a:lvl2pPr>
            <a:lvl3pPr marL="5664200" indent="-1131888" defTabSz="876300">
              <a:spcBef>
                <a:spcPct val="20000"/>
              </a:spcBef>
              <a:buChar char="•"/>
              <a:defRPr sz="11900">
                <a:solidFill>
                  <a:schemeClr val="tx1"/>
                </a:solidFill>
                <a:latin typeface="Times New Roman" panose="02020603050405020304" pitchFamily="18" charset="0"/>
                <a:ea typeface="ＭＳ Ｐゴシック" panose="020B0600070205080204" pitchFamily="34" charset="-128"/>
              </a:defRPr>
            </a:lvl3pPr>
            <a:lvl4pPr marL="7931150" indent="-1133475" defTabSz="876300">
              <a:spcBef>
                <a:spcPct val="20000"/>
              </a:spcBef>
              <a:buChar char="–"/>
              <a:defRPr sz="9900">
                <a:solidFill>
                  <a:schemeClr val="tx1"/>
                </a:solidFill>
                <a:latin typeface="Times New Roman" panose="02020603050405020304" pitchFamily="18" charset="0"/>
                <a:ea typeface="ＭＳ Ｐゴシック" panose="020B0600070205080204" pitchFamily="34" charset="-128"/>
              </a:defRPr>
            </a:lvl4pPr>
            <a:lvl5pPr marL="10196513" indent="-1133475" defTabSz="876300">
              <a:spcBef>
                <a:spcPct val="20000"/>
              </a:spcBef>
              <a:buChar char="»"/>
              <a:defRPr sz="9900">
                <a:solidFill>
                  <a:schemeClr val="tx1"/>
                </a:solidFill>
                <a:latin typeface="Times New Roman" panose="02020603050405020304" pitchFamily="18" charset="0"/>
                <a:ea typeface="ＭＳ Ｐゴシック" panose="020B0600070205080204" pitchFamily="34" charset="-128"/>
              </a:defRPr>
            </a:lvl5pPr>
            <a:lvl6pPr marL="10653713" indent="-1133475" defTabSz="876300"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6pPr>
            <a:lvl7pPr marL="11110913" indent="-1133475" defTabSz="876300"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7pPr>
            <a:lvl8pPr marL="11568113" indent="-1133475" defTabSz="876300"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8pPr>
            <a:lvl9pPr marL="12025313" indent="-1133475" defTabSz="876300"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9pPr>
          </a:lstStyle>
          <a:p>
            <a:pPr algn="ctr">
              <a:spcBef>
                <a:spcPct val="0"/>
              </a:spcBef>
              <a:buFontTx/>
              <a:buNone/>
            </a:pPr>
            <a:r>
              <a:rPr lang="en-US" altLang="en-US" sz="3200" u="none" dirty="0">
                <a:latin typeface="Times" pitchFamily="2" charset="0"/>
              </a:rPr>
              <a:t>SELECTED REFERENCES</a:t>
            </a:r>
          </a:p>
        </p:txBody>
      </p:sp>
      <p:sp>
        <p:nvSpPr>
          <p:cNvPr id="26" name="TextBox 20">
            <a:extLst>
              <a:ext uri="{FF2B5EF4-FFF2-40B4-BE49-F238E27FC236}">
                <a16:creationId xmlns:a16="http://schemas.microsoft.com/office/drawing/2014/main" id="{24B3D7A7-80D8-3F40-B586-799A4C8DB5E0}"/>
              </a:ext>
            </a:extLst>
          </p:cNvPr>
          <p:cNvSpPr txBox="1">
            <a:spLocks noChangeArrowheads="1"/>
          </p:cNvSpPr>
          <p:nvPr/>
        </p:nvSpPr>
        <p:spPr bwMode="auto">
          <a:xfrm>
            <a:off x="29717999" y="27736800"/>
            <a:ext cx="13574714" cy="353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15800">
                <a:solidFill>
                  <a:schemeClr val="tx1"/>
                </a:solidFill>
                <a:latin typeface="Times New Roman" panose="02020603050405020304" pitchFamily="18" charset="0"/>
                <a:ea typeface="ＭＳ Ｐゴシック" panose="020B0600070205080204" pitchFamily="34" charset="-128"/>
              </a:defRPr>
            </a:lvl1pPr>
            <a:lvl2pPr marL="37931725" indent="-37474525">
              <a:spcBef>
                <a:spcPct val="20000"/>
              </a:spcBef>
              <a:buChar char="–"/>
              <a:defRPr sz="13900">
                <a:solidFill>
                  <a:schemeClr val="tx1"/>
                </a:solidFill>
                <a:latin typeface="Times New Roman" panose="02020603050405020304" pitchFamily="18" charset="0"/>
                <a:ea typeface="ＭＳ Ｐゴシック" panose="020B0600070205080204" pitchFamily="34" charset="-128"/>
              </a:defRPr>
            </a:lvl2pPr>
            <a:lvl3pPr marL="5664200" indent="-1131888">
              <a:spcBef>
                <a:spcPct val="20000"/>
              </a:spcBef>
              <a:buChar char="•"/>
              <a:defRPr sz="11900">
                <a:solidFill>
                  <a:schemeClr val="tx1"/>
                </a:solidFill>
                <a:latin typeface="Times New Roman" panose="02020603050405020304" pitchFamily="18" charset="0"/>
                <a:ea typeface="ＭＳ Ｐゴシック" panose="020B0600070205080204" pitchFamily="34" charset="-128"/>
              </a:defRPr>
            </a:lvl3pPr>
            <a:lvl4pPr marL="7931150" indent="-1133475">
              <a:spcBef>
                <a:spcPct val="20000"/>
              </a:spcBef>
              <a:buChar char="–"/>
              <a:defRPr sz="9900">
                <a:solidFill>
                  <a:schemeClr val="tx1"/>
                </a:solidFill>
                <a:latin typeface="Times New Roman" panose="02020603050405020304" pitchFamily="18" charset="0"/>
                <a:ea typeface="ＭＳ Ｐゴシック" panose="020B0600070205080204" pitchFamily="34" charset="-128"/>
              </a:defRPr>
            </a:lvl4pPr>
            <a:lvl5pPr marL="10196513" indent="-1133475">
              <a:spcBef>
                <a:spcPct val="20000"/>
              </a:spcBef>
              <a:buChar char="»"/>
              <a:defRPr sz="9900">
                <a:solidFill>
                  <a:schemeClr val="tx1"/>
                </a:solidFill>
                <a:latin typeface="Times New Roman" panose="02020603050405020304" pitchFamily="18" charset="0"/>
                <a:ea typeface="ＭＳ Ｐゴシック" panose="020B0600070205080204" pitchFamily="34" charset="-128"/>
              </a:defRPr>
            </a:lvl5pPr>
            <a:lvl6pPr marL="10653713" indent="-1133475"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6pPr>
            <a:lvl7pPr marL="11110913" indent="-1133475"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7pPr>
            <a:lvl8pPr marL="11568113" indent="-1133475"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8pPr>
            <a:lvl9pPr marL="12025313" indent="-1133475"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buFontTx/>
              <a:buNone/>
            </a:pPr>
            <a:r>
              <a:rPr lang="en-US" altLang="en-US" sz="2800" b="0" u="none" dirty="0">
                <a:latin typeface="Times" pitchFamily="2" charset="0"/>
              </a:rPr>
              <a:t>Einarsen, S., Hoel, H., &amp; Notelaers, G. (2009). Measuring exposure to bullying and 	harassment at work: Validity, factor structure and psychometric properties of the 	Negative Acts Questionnaire-Revised. </a:t>
            </a:r>
            <a:r>
              <a:rPr lang="en-US" altLang="en-US" sz="2800" b="0" i="1" u="none" dirty="0">
                <a:latin typeface="Times" pitchFamily="2" charset="0"/>
              </a:rPr>
              <a:t>Work &amp; Stress, 23</a:t>
            </a:r>
            <a:r>
              <a:rPr lang="en-US" altLang="en-US" sz="2800" b="0" u="none" dirty="0">
                <a:latin typeface="Times" pitchFamily="2" charset="0"/>
              </a:rPr>
              <a:t>(1), 24-44. </a:t>
            </a:r>
          </a:p>
          <a:p>
            <a:pPr eaLnBrk="1" hangingPunct="1">
              <a:spcBef>
                <a:spcPct val="0"/>
              </a:spcBef>
              <a:buFontTx/>
              <a:buNone/>
            </a:pPr>
            <a:r>
              <a:rPr lang="en-US" altLang="en-US" sz="2800" b="0" u="none" dirty="0">
                <a:latin typeface="Times" pitchFamily="2" charset="0"/>
              </a:rPr>
              <a:t>Taylor, R. (2016). Nurses’ perceptions of horizontal violence. </a:t>
            </a:r>
            <a:r>
              <a:rPr lang="en-US" altLang="en-US" sz="2800" b="0" i="1" u="none" dirty="0">
                <a:latin typeface="Times" pitchFamily="2" charset="0"/>
              </a:rPr>
              <a:t>Global Qualitative Nursing 	Research, 3</a:t>
            </a:r>
            <a:r>
              <a:rPr lang="en-US" altLang="en-US" sz="2800" b="0" u="none" dirty="0">
                <a:latin typeface="Times" pitchFamily="2" charset="0"/>
              </a:rPr>
              <a:t>, 1-9.</a:t>
            </a:r>
          </a:p>
          <a:p>
            <a:pPr eaLnBrk="1" hangingPunct="1">
              <a:spcBef>
                <a:spcPct val="0"/>
              </a:spcBef>
              <a:buFontTx/>
              <a:buNone/>
            </a:pPr>
            <a:r>
              <a:rPr lang="en-US" altLang="en-US" sz="2800" b="0" u="none" dirty="0">
                <a:latin typeface="Times" pitchFamily="2" charset="0"/>
              </a:rPr>
              <a:t>Taylor, R.A. &amp; Taylor, S.S. (2017). Enactors of horizontal violence: The Pathological Bully, t	he Self-Justified Bully, and the Unprofessional Co-worker. </a:t>
            </a:r>
            <a:r>
              <a:rPr lang="en-US" altLang="en-US" sz="2800" b="0" i="1" u="none" dirty="0">
                <a:latin typeface="Times" pitchFamily="2" charset="0"/>
              </a:rPr>
              <a:t>Journal of Advanced 	Nursing, 73</a:t>
            </a:r>
            <a:r>
              <a:rPr lang="en-US" altLang="en-US" sz="2800" b="0" u="none" dirty="0">
                <a:latin typeface="Times" pitchFamily="2" charset="0"/>
              </a:rPr>
              <a:t>(12), 3111-3118.</a:t>
            </a:r>
          </a:p>
        </p:txBody>
      </p:sp>
      <p:sp>
        <p:nvSpPr>
          <p:cNvPr id="27" name="TextBox 20">
            <a:extLst>
              <a:ext uri="{FF2B5EF4-FFF2-40B4-BE49-F238E27FC236}">
                <a16:creationId xmlns:a16="http://schemas.microsoft.com/office/drawing/2014/main" id="{C8215B30-460E-574F-84BF-B807E143C0E8}"/>
              </a:ext>
            </a:extLst>
          </p:cNvPr>
          <p:cNvSpPr txBox="1">
            <a:spLocks noChangeArrowheads="1"/>
          </p:cNvSpPr>
          <p:nvPr/>
        </p:nvSpPr>
        <p:spPr bwMode="auto">
          <a:xfrm>
            <a:off x="14859000" y="23402136"/>
            <a:ext cx="14173200" cy="7763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15800">
                <a:solidFill>
                  <a:schemeClr val="tx1"/>
                </a:solidFill>
                <a:latin typeface="Times New Roman" panose="02020603050405020304" pitchFamily="18" charset="0"/>
                <a:ea typeface="ＭＳ Ｐゴシック" panose="020B0600070205080204" pitchFamily="34" charset="-128"/>
              </a:defRPr>
            </a:lvl1pPr>
            <a:lvl2pPr marL="37931725" indent="-37474525">
              <a:spcBef>
                <a:spcPct val="20000"/>
              </a:spcBef>
              <a:buChar char="–"/>
              <a:defRPr sz="13900">
                <a:solidFill>
                  <a:schemeClr val="tx1"/>
                </a:solidFill>
                <a:latin typeface="Times New Roman" panose="02020603050405020304" pitchFamily="18" charset="0"/>
                <a:ea typeface="ＭＳ Ｐゴシック" panose="020B0600070205080204" pitchFamily="34" charset="-128"/>
              </a:defRPr>
            </a:lvl2pPr>
            <a:lvl3pPr marL="5664200" indent="-1131888">
              <a:spcBef>
                <a:spcPct val="20000"/>
              </a:spcBef>
              <a:buChar char="•"/>
              <a:defRPr sz="11900">
                <a:solidFill>
                  <a:schemeClr val="tx1"/>
                </a:solidFill>
                <a:latin typeface="Times New Roman" panose="02020603050405020304" pitchFamily="18" charset="0"/>
                <a:ea typeface="ＭＳ Ｐゴシック" panose="020B0600070205080204" pitchFamily="34" charset="-128"/>
              </a:defRPr>
            </a:lvl3pPr>
            <a:lvl4pPr marL="7931150" indent="-1133475">
              <a:spcBef>
                <a:spcPct val="20000"/>
              </a:spcBef>
              <a:buChar char="–"/>
              <a:defRPr sz="9900">
                <a:solidFill>
                  <a:schemeClr val="tx1"/>
                </a:solidFill>
                <a:latin typeface="Times New Roman" panose="02020603050405020304" pitchFamily="18" charset="0"/>
                <a:ea typeface="ＭＳ Ｐゴシック" panose="020B0600070205080204" pitchFamily="34" charset="-128"/>
              </a:defRPr>
            </a:lvl4pPr>
            <a:lvl5pPr marL="10196513" indent="-1133475">
              <a:spcBef>
                <a:spcPct val="20000"/>
              </a:spcBef>
              <a:buChar char="»"/>
              <a:defRPr sz="9900">
                <a:solidFill>
                  <a:schemeClr val="tx1"/>
                </a:solidFill>
                <a:latin typeface="Times New Roman" panose="02020603050405020304" pitchFamily="18" charset="0"/>
                <a:ea typeface="ＭＳ Ｐゴシック" panose="020B0600070205080204" pitchFamily="34" charset="-128"/>
              </a:defRPr>
            </a:lvl5pPr>
            <a:lvl6pPr marL="10653713" indent="-1133475"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6pPr>
            <a:lvl7pPr marL="11110913" indent="-1133475"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7pPr>
            <a:lvl8pPr marL="11568113" indent="-1133475"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8pPr>
            <a:lvl9pPr marL="12025313" indent="-1133475" eaLnBrk="0" fontAlgn="base" hangingPunct="0">
              <a:spcBef>
                <a:spcPct val="20000"/>
              </a:spcBef>
              <a:spcAft>
                <a:spcPct val="0"/>
              </a:spcAft>
              <a:buChar char="»"/>
              <a:defRPr sz="9900">
                <a:solidFill>
                  <a:schemeClr val="tx1"/>
                </a:solidFill>
                <a:latin typeface="Times New Roman" panose="02020603050405020304" pitchFamily="18" charset="0"/>
                <a:ea typeface="ＭＳ Ｐゴシック" panose="020B0600070205080204" pitchFamily="34" charset="-128"/>
              </a:defRPr>
            </a:lvl9pPr>
          </a:lstStyle>
          <a:p>
            <a:pPr eaLnBrk="1" hangingPunct="1">
              <a:lnSpc>
                <a:spcPts val="6000"/>
              </a:lnSpc>
              <a:spcBef>
                <a:spcPts val="200"/>
              </a:spcBef>
              <a:spcAft>
                <a:spcPts val="200"/>
              </a:spcAft>
              <a:buNone/>
            </a:pPr>
            <a:r>
              <a:rPr lang="en-US" altLang="en-US" sz="4400" b="0" u="none" dirty="0">
                <a:latin typeface="Times" pitchFamily="2" charset="0"/>
              </a:rPr>
              <a:t>One older second career nurse described an interaction with the enactor, a colleague she identified as a friend at the time. “I felt as though there was some sort of miscommunication going on between us, so I set aside time at the end of the shift to inquire and asked if we could talk on the way out to our cars.” She reports that as they were walking the colleague unexpectedly verbally assaulted her in “a barrage of name calling and blaming.” She described her response, “I felt like someone had died. My insides were ripped out. I had plans for after work, but instead I just went home and went to bed.” </a:t>
            </a:r>
          </a:p>
        </p:txBody>
      </p:sp>
      <p:pic>
        <p:nvPicPr>
          <p:cNvPr id="30" name="Picture 34" descr="Macintosh HD:private:var:folders:xb:xpyrtrvs2dx73g0qfp5jn4z80000gp:T:TemporaryItems:4_unhlogo_web_outline.png">
            <a:extLst>
              <a:ext uri="{FF2B5EF4-FFF2-40B4-BE49-F238E27FC236}">
                <a16:creationId xmlns:a16="http://schemas.microsoft.com/office/drawing/2014/main" id="{34BFDE73-82B0-644F-A18A-5B36356DBE8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510913" y="500063"/>
            <a:ext cx="3189287" cy="330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UF_lrgFormatPoster_48">
  <a:themeElements>
    <a:clrScheme name="Custom 3">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UF_lrgFormatPoster_48">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4800" b="1" i="0" u="sng" strike="noStrike" cap="none" normalizeH="0" baseline="0">
            <a:ln>
              <a:noFill/>
            </a:ln>
            <a:solidFill>
              <a:schemeClr val="tx1"/>
            </a:solidFill>
            <a:effectLst/>
            <a:latin typeface="Times New Roman" pitchFamily="1"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4800" b="1" i="0" u="sng" strike="noStrike" cap="none" normalizeH="0" baseline="0">
            <a:ln>
              <a:noFill/>
            </a:ln>
            <a:solidFill>
              <a:schemeClr val="tx1"/>
            </a:solidFill>
            <a:effectLst/>
            <a:latin typeface="Times New Roman" pitchFamily="1" charset="0"/>
          </a:defRPr>
        </a:defPPr>
      </a:lstStyle>
    </a:lnDef>
  </a:objectDefaults>
  <a:extraClrSchemeLst>
    <a:extraClrScheme>
      <a:clrScheme name="UF_lrgFormatPoster_48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UF_lrgFormatPoster_48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UF_lrgFormatPoster_48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UF_lrgFormatPoster_48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UF_lrgFormatPoster_48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UF_lrgFormatPoster_48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UF_lrgFormatPoster_48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RTaylor ENRS Poster 2019 draft" id="{19CD471B-2BB7-8D46-918A-DFE1FBD1CC14}" vid="{797EBABE-F719-3B4D-8987-1522336E8EB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UF_lrgFormatPoster_48</Template>
  <TotalTime>122</TotalTime>
  <Words>750</Words>
  <Application>Microsoft Macintosh PowerPoint</Application>
  <PresentationFormat>Custom</PresentationFormat>
  <Paragraphs>26</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Calibri</vt:lpstr>
      <vt:lpstr>Times</vt:lpstr>
      <vt:lpstr>Times New Roman</vt:lpstr>
      <vt:lpstr>UF_lrgFormatPoster_48</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Rosemary Taylor</dc:creator>
  <cp:lastModifiedBy>Rosemary Taylor</cp:lastModifiedBy>
  <cp:revision>19</cp:revision>
  <cp:lastPrinted>2019-04-02T16:57:46Z</cp:lastPrinted>
  <dcterms:created xsi:type="dcterms:W3CDTF">2019-04-02T14:15:05Z</dcterms:created>
  <dcterms:modified xsi:type="dcterms:W3CDTF">2019-04-02T18:08:10Z</dcterms:modified>
</cp:coreProperties>
</file>