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Lst>
  <p:sldSz cx="32918400" cy="219456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6912" userDrawn="1">
          <p15:clr>
            <a:srgbClr val="A4A3A4"/>
          </p15:clr>
        </p15:guide>
        <p15:guide id="2" pos="1036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7353" autoAdjust="0"/>
    <p:restoredTop sz="94660"/>
  </p:normalViewPr>
  <p:slideViewPr>
    <p:cSldViewPr snapToGrid="0">
      <p:cViewPr varScale="1">
        <p:scale>
          <a:sx n="25" d="100"/>
          <a:sy n="25" d="100"/>
        </p:scale>
        <p:origin x="1242" y="66"/>
      </p:cViewPr>
      <p:guideLst>
        <p:guide orient="horz" pos="6912"/>
        <p:guide pos="1036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3591562"/>
            <a:ext cx="27980640" cy="7640320"/>
          </a:xfrm>
        </p:spPr>
        <p:txBody>
          <a:bodyPr anchor="b"/>
          <a:lstStyle>
            <a:lvl1pPr algn="ctr">
              <a:defRPr sz="19200"/>
            </a:lvl1pPr>
          </a:lstStyle>
          <a:p>
            <a:r>
              <a:rPr lang="en-US"/>
              <a:t>Click to edit Master title style</a:t>
            </a:r>
            <a:endParaRPr lang="en-US" dirty="0"/>
          </a:p>
        </p:txBody>
      </p:sp>
      <p:sp>
        <p:nvSpPr>
          <p:cNvPr id="3" name="Subtitle 2"/>
          <p:cNvSpPr>
            <a:spLocks noGrp="1"/>
          </p:cNvSpPr>
          <p:nvPr>
            <p:ph type="subTitle" idx="1"/>
          </p:nvPr>
        </p:nvSpPr>
        <p:spPr>
          <a:xfrm>
            <a:off x="4114800" y="11526522"/>
            <a:ext cx="24688800" cy="5298438"/>
          </a:xfrm>
        </p:spPr>
        <p:txBody>
          <a:bodyPr/>
          <a:lstStyle>
            <a:lvl1pPr marL="0" indent="0" algn="ctr">
              <a:buNone/>
              <a:defRPr sz="7680"/>
            </a:lvl1pPr>
            <a:lvl2pPr marL="1463040" indent="0" algn="ctr">
              <a:buNone/>
              <a:defRPr sz="6400"/>
            </a:lvl2pPr>
            <a:lvl3pPr marL="2926080" indent="0" algn="ctr">
              <a:buNone/>
              <a:defRPr sz="5760"/>
            </a:lvl3pPr>
            <a:lvl4pPr marL="4389120" indent="0" algn="ctr">
              <a:buNone/>
              <a:defRPr sz="5120"/>
            </a:lvl4pPr>
            <a:lvl5pPr marL="5852160" indent="0" algn="ctr">
              <a:buNone/>
              <a:defRPr sz="5120"/>
            </a:lvl5pPr>
            <a:lvl6pPr marL="7315200" indent="0" algn="ctr">
              <a:buNone/>
              <a:defRPr sz="5120"/>
            </a:lvl6pPr>
            <a:lvl7pPr marL="8778240" indent="0" algn="ctr">
              <a:buNone/>
              <a:defRPr sz="5120"/>
            </a:lvl7pPr>
            <a:lvl8pPr marL="10241280" indent="0" algn="ctr">
              <a:buNone/>
              <a:defRPr sz="5120"/>
            </a:lvl8pPr>
            <a:lvl9pPr marL="11704320" indent="0" algn="ctr">
              <a:buNone/>
              <a:defRPr sz="512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072A1FC-EB08-4296-933B-5040338D4740}" type="datetimeFigureOut">
              <a:rPr lang="en-US" smtClean="0"/>
              <a:t>4/9/2019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C9B2A1-8257-405A-A204-FF5483FE5546}" type="slidenum">
              <a:rPr lang="en-US" smtClean="0"/>
              <a:t>‹#›</a:t>
            </a:fld>
            <a:endParaRPr lang="en-US"/>
          </a:p>
        </p:txBody>
      </p:sp>
    </p:spTree>
    <p:extLst>
      <p:ext uri="{BB962C8B-B14F-4D97-AF65-F5344CB8AC3E}">
        <p14:creationId xmlns:p14="http://schemas.microsoft.com/office/powerpoint/2010/main" val="39122013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72A1FC-EB08-4296-933B-5040338D4740}" type="datetimeFigureOut">
              <a:rPr lang="en-US" smtClean="0"/>
              <a:t>4/9/2019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C9B2A1-8257-405A-A204-FF5483FE5546}" type="slidenum">
              <a:rPr lang="en-US" smtClean="0"/>
              <a:t>‹#›</a:t>
            </a:fld>
            <a:endParaRPr lang="en-US"/>
          </a:p>
        </p:txBody>
      </p:sp>
    </p:spTree>
    <p:extLst>
      <p:ext uri="{BB962C8B-B14F-4D97-AF65-F5344CB8AC3E}">
        <p14:creationId xmlns:p14="http://schemas.microsoft.com/office/powerpoint/2010/main" val="19434034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45997" y="5471167"/>
            <a:ext cx="28392120" cy="9128758"/>
          </a:xfrm>
        </p:spPr>
        <p:txBody>
          <a:bodyPr anchor="b"/>
          <a:lstStyle>
            <a:lvl1pPr>
              <a:defRPr sz="19200"/>
            </a:lvl1pPr>
          </a:lstStyle>
          <a:p>
            <a:r>
              <a:rPr lang="en-US"/>
              <a:t>Click to edit Master title style</a:t>
            </a:r>
            <a:endParaRPr lang="en-US" dirty="0"/>
          </a:p>
        </p:txBody>
      </p:sp>
      <p:sp>
        <p:nvSpPr>
          <p:cNvPr id="3" name="Text Placeholder 2"/>
          <p:cNvSpPr>
            <a:spLocks noGrp="1"/>
          </p:cNvSpPr>
          <p:nvPr>
            <p:ph type="body" idx="1"/>
          </p:nvPr>
        </p:nvSpPr>
        <p:spPr>
          <a:xfrm>
            <a:off x="2245997" y="14686287"/>
            <a:ext cx="28392120" cy="4800598"/>
          </a:xfrm>
        </p:spPr>
        <p:txBody>
          <a:bodyPr/>
          <a:lstStyle>
            <a:lvl1pPr marL="0" indent="0">
              <a:buNone/>
              <a:defRPr sz="7680">
                <a:solidFill>
                  <a:schemeClr val="tx1"/>
                </a:solidFill>
              </a:defRPr>
            </a:lvl1pPr>
            <a:lvl2pPr marL="1463040" indent="0">
              <a:buNone/>
              <a:defRPr sz="6400">
                <a:solidFill>
                  <a:schemeClr val="tx1">
                    <a:tint val="75000"/>
                  </a:schemeClr>
                </a:solidFill>
              </a:defRPr>
            </a:lvl2pPr>
            <a:lvl3pPr marL="2926080" indent="0">
              <a:buNone/>
              <a:defRPr sz="5760">
                <a:solidFill>
                  <a:schemeClr val="tx1">
                    <a:tint val="75000"/>
                  </a:schemeClr>
                </a:solidFill>
              </a:defRPr>
            </a:lvl3pPr>
            <a:lvl4pPr marL="4389120" indent="0">
              <a:buNone/>
              <a:defRPr sz="5120">
                <a:solidFill>
                  <a:schemeClr val="tx1">
                    <a:tint val="75000"/>
                  </a:schemeClr>
                </a:solidFill>
              </a:defRPr>
            </a:lvl4pPr>
            <a:lvl5pPr marL="5852160" indent="0">
              <a:buNone/>
              <a:defRPr sz="5120">
                <a:solidFill>
                  <a:schemeClr val="tx1">
                    <a:tint val="75000"/>
                  </a:schemeClr>
                </a:solidFill>
              </a:defRPr>
            </a:lvl5pPr>
            <a:lvl6pPr marL="7315200" indent="0">
              <a:buNone/>
              <a:defRPr sz="5120">
                <a:solidFill>
                  <a:schemeClr val="tx1">
                    <a:tint val="75000"/>
                  </a:schemeClr>
                </a:solidFill>
              </a:defRPr>
            </a:lvl6pPr>
            <a:lvl7pPr marL="8778240" indent="0">
              <a:buNone/>
              <a:defRPr sz="5120">
                <a:solidFill>
                  <a:schemeClr val="tx1">
                    <a:tint val="75000"/>
                  </a:schemeClr>
                </a:solidFill>
              </a:defRPr>
            </a:lvl7pPr>
            <a:lvl8pPr marL="10241280" indent="0">
              <a:buNone/>
              <a:defRPr sz="5120">
                <a:solidFill>
                  <a:schemeClr val="tx1">
                    <a:tint val="75000"/>
                  </a:schemeClr>
                </a:solidFill>
              </a:defRPr>
            </a:lvl8pPr>
            <a:lvl9pPr marL="11704320" indent="0">
              <a:buNone/>
              <a:defRPr sz="512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072A1FC-EB08-4296-933B-5040338D4740}" type="datetimeFigureOut">
              <a:rPr lang="en-US" smtClean="0"/>
              <a:t>4/9/2019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C9B2A1-8257-405A-A204-FF5483FE5546}" type="slidenum">
              <a:rPr lang="en-US" smtClean="0"/>
              <a:t>‹#›</a:t>
            </a:fld>
            <a:endParaRPr lang="en-US"/>
          </a:p>
        </p:txBody>
      </p:sp>
    </p:spTree>
    <p:extLst>
      <p:ext uri="{BB962C8B-B14F-4D97-AF65-F5344CB8AC3E}">
        <p14:creationId xmlns:p14="http://schemas.microsoft.com/office/powerpoint/2010/main" val="12098824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263140" y="5842000"/>
            <a:ext cx="13990320" cy="139242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6664940" y="5842000"/>
            <a:ext cx="13990320" cy="139242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072A1FC-EB08-4296-933B-5040338D4740}" type="datetimeFigureOut">
              <a:rPr lang="en-US" smtClean="0"/>
              <a:t>4/9/2019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EC9B2A1-8257-405A-A204-FF5483FE5546}" type="slidenum">
              <a:rPr lang="en-US" smtClean="0"/>
              <a:t>‹#›</a:t>
            </a:fld>
            <a:endParaRPr lang="en-US"/>
          </a:p>
        </p:txBody>
      </p:sp>
    </p:spTree>
    <p:extLst>
      <p:ext uri="{BB962C8B-B14F-4D97-AF65-F5344CB8AC3E}">
        <p14:creationId xmlns:p14="http://schemas.microsoft.com/office/powerpoint/2010/main" val="38296511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67428" y="1168405"/>
            <a:ext cx="28392120" cy="42418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2267431" y="5379722"/>
            <a:ext cx="13926024" cy="2636518"/>
          </a:xfrm>
        </p:spPr>
        <p:txBody>
          <a:bodyPr anchor="b"/>
          <a:lstStyle>
            <a:lvl1pPr marL="0" indent="0">
              <a:buNone/>
              <a:defRPr sz="7680" b="1"/>
            </a:lvl1pPr>
            <a:lvl2pPr marL="1463040" indent="0">
              <a:buNone/>
              <a:defRPr sz="6400" b="1"/>
            </a:lvl2pPr>
            <a:lvl3pPr marL="2926080" indent="0">
              <a:buNone/>
              <a:defRPr sz="5760" b="1"/>
            </a:lvl3pPr>
            <a:lvl4pPr marL="4389120" indent="0">
              <a:buNone/>
              <a:defRPr sz="5120" b="1"/>
            </a:lvl4pPr>
            <a:lvl5pPr marL="5852160" indent="0">
              <a:buNone/>
              <a:defRPr sz="5120" b="1"/>
            </a:lvl5pPr>
            <a:lvl6pPr marL="7315200" indent="0">
              <a:buNone/>
              <a:defRPr sz="5120" b="1"/>
            </a:lvl6pPr>
            <a:lvl7pPr marL="8778240" indent="0">
              <a:buNone/>
              <a:defRPr sz="5120" b="1"/>
            </a:lvl7pPr>
            <a:lvl8pPr marL="10241280" indent="0">
              <a:buNone/>
              <a:defRPr sz="5120" b="1"/>
            </a:lvl8pPr>
            <a:lvl9pPr marL="11704320" indent="0">
              <a:buNone/>
              <a:defRPr sz="5120" b="1"/>
            </a:lvl9pPr>
          </a:lstStyle>
          <a:p>
            <a:pPr lvl="0"/>
            <a:r>
              <a:rPr lang="en-US"/>
              <a:t>Click to edit Master text styles</a:t>
            </a:r>
          </a:p>
        </p:txBody>
      </p:sp>
      <p:sp>
        <p:nvSpPr>
          <p:cNvPr id="4" name="Content Placeholder 3"/>
          <p:cNvSpPr>
            <a:spLocks noGrp="1"/>
          </p:cNvSpPr>
          <p:nvPr>
            <p:ph sz="half" idx="2"/>
          </p:nvPr>
        </p:nvSpPr>
        <p:spPr>
          <a:xfrm>
            <a:off x="2267431" y="8016240"/>
            <a:ext cx="13926024" cy="117906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6664942" y="5379722"/>
            <a:ext cx="13994608" cy="2636518"/>
          </a:xfrm>
        </p:spPr>
        <p:txBody>
          <a:bodyPr anchor="b"/>
          <a:lstStyle>
            <a:lvl1pPr marL="0" indent="0">
              <a:buNone/>
              <a:defRPr sz="7680" b="1"/>
            </a:lvl1pPr>
            <a:lvl2pPr marL="1463040" indent="0">
              <a:buNone/>
              <a:defRPr sz="6400" b="1"/>
            </a:lvl2pPr>
            <a:lvl3pPr marL="2926080" indent="0">
              <a:buNone/>
              <a:defRPr sz="5760" b="1"/>
            </a:lvl3pPr>
            <a:lvl4pPr marL="4389120" indent="0">
              <a:buNone/>
              <a:defRPr sz="5120" b="1"/>
            </a:lvl4pPr>
            <a:lvl5pPr marL="5852160" indent="0">
              <a:buNone/>
              <a:defRPr sz="5120" b="1"/>
            </a:lvl5pPr>
            <a:lvl6pPr marL="7315200" indent="0">
              <a:buNone/>
              <a:defRPr sz="5120" b="1"/>
            </a:lvl6pPr>
            <a:lvl7pPr marL="8778240" indent="0">
              <a:buNone/>
              <a:defRPr sz="5120" b="1"/>
            </a:lvl7pPr>
            <a:lvl8pPr marL="10241280" indent="0">
              <a:buNone/>
              <a:defRPr sz="5120" b="1"/>
            </a:lvl8pPr>
            <a:lvl9pPr marL="11704320" indent="0">
              <a:buNone/>
              <a:defRPr sz="5120" b="1"/>
            </a:lvl9pPr>
          </a:lstStyle>
          <a:p>
            <a:pPr lvl="0"/>
            <a:r>
              <a:rPr lang="en-US"/>
              <a:t>Click to edit Master text styles</a:t>
            </a:r>
          </a:p>
        </p:txBody>
      </p:sp>
      <p:sp>
        <p:nvSpPr>
          <p:cNvPr id="6" name="Content Placeholder 5"/>
          <p:cNvSpPr>
            <a:spLocks noGrp="1"/>
          </p:cNvSpPr>
          <p:nvPr>
            <p:ph sz="quarter" idx="4"/>
          </p:nvPr>
        </p:nvSpPr>
        <p:spPr>
          <a:xfrm>
            <a:off x="16664942" y="8016240"/>
            <a:ext cx="13994608" cy="117906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072A1FC-EB08-4296-933B-5040338D4740}" type="datetimeFigureOut">
              <a:rPr lang="en-US" smtClean="0"/>
              <a:t>4/9/2019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EC9B2A1-8257-405A-A204-FF5483FE5546}" type="slidenum">
              <a:rPr lang="en-US" smtClean="0"/>
              <a:t>‹#›</a:t>
            </a:fld>
            <a:endParaRPr lang="en-US"/>
          </a:p>
        </p:txBody>
      </p:sp>
    </p:spTree>
    <p:extLst>
      <p:ext uri="{BB962C8B-B14F-4D97-AF65-F5344CB8AC3E}">
        <p14:creationId xmlns:p14="http://schemas.microsoft.com/office/powerpoint/2010/main" val="7149459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072A1FC-EB08-4296-933B-5040338D4740}" type="datetimeFigureOut">
              <a:rPr lang="en-US" smtClean="0"/>
              <a:t>4/9/2019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EC9B2A1-8257-405A-A204-FF5483FE5546}" type="slidenum">
              <a:rPr lang="en-US" smtClean="0"/>
              <a:t>‹#›</a:t>
            </a:fld>
            <a:endParaRPr lang="en-US"/>
          </a:p>
        </p:txBody>
      </p:sp>
    </p:spTree>
    <p:extLst>
      <p:ext uri="{BB962C8B-B14F-4D97-AF65-F5344CB8AC3E}">
        <p14:creationId xmlns:p14="http://schemas.microsoft.com/office/powerpoint/2010/main" val="29968013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72A1FC-EB08-4296-933B-5040338D4740}" type="datetimeFigureOut">
              <a:rPr lang="en-US" smtClean="0"/>
              <a:t>4/9/2019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EC9B2A1-8257-405A-A204-FF5483FE5546}" type="slidenum">
              <a:rPr lang="en-US" smtClean="0"/>
              <a:t>‹#›</a:t>
            </a:fld>
            <a:endParaRPr lang="en-US"/>
          </a:p>
        </p:txBody>
      </p:sp>
    </p:spTree>
    <p:extLst>
      <p:ext uri="{BB962C8B-B14F-4D97-AF65-F5344CB8AC3E}">
        <p14:creationId xmlns:p14="http://schemas.microsoft.com/office/powerpoint/2010/main" val="21518938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1463040"/>
            <a:ext cx="10617041" cy="5120640"/>
          </a:xfrm>
        </p:spPr>
        <p:txBody>
          <a:bodyPr anchor="b"/>
          <a:lstStyle>
            <a:lvl1pPr>
              <a:defRPr sz="10240"/>
            </a:lvl1pPr>
          </a:lstStyle>
          <a:p>
            <a:r>
              <a:rPr lang="en-US"/>
              <a:t>Click to edit Master title style</a:t>
            </a:r>
            <a:endParaRPr lang="en-US" dirty="0"/>
          </a:p>
        </p:txBody>
      </p:sp>
      <p:sp>
        <p:nvSpPr>
          <p:cNvPr id="3" name="Content Placeholder 2"/>
          <p:cNvSpPr>
            <a:spLocks noGrp="1"/>
          </p:cNvSpPr>
          <p:nvPr>
            <p:ph idx="1"/>
          </p:nvPr>
        </p:nvSpPr>
        <p:spPr>
          <a:xfrm>
            <a:off x="13994608" y="3159765"/>
            <a:ext cx="16664940" cy="15595600"/>
          </a:xfrm>
        </p:spPr>
        <p:txBody>
          <a:bodyPr/>
          <a:lstStyle>
            <a:lvl1pPr>
              <a:defRPr sz="10240"/>
            </a:lvl1pPr>
            <a:lvl2pPr>
              <a:defRPr sz="8960"/>
            </a:lvl2pPr>
            <a:lvl3pPr>
              <a:defRPr sz="7680"/>
            </a:lvl3pPr>
            <a:lvl4pPr>
              <a:defRPr sz="6400"/>
            </a:lvl4pPr>
            <a:lvl5pPr>
              <a:defRPr sz="6400"/>
            </a:lvl5pPr>
            <a:lvl6pPr>
              <a:defRPr sz="6400"/>
            </a:lvl6pPr>
            <a:lvl7pPr>
              <a:defRPr sz="6400"/>
            </a:lvl7pPr>
            <a:lvl8pPr>
              <a:defRPr sz="6400"/>
            </a:lvl8pPr>
            <a:lvl9pPr>
              <a:defRPr sz="6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267428" y="6583680"/>
            <a:ext cx="10617041" cy="12197082"/>
          </a:xfrm>
        </p:spPr>
        <p:txBody>
          <a:bodyPr/>
          <a:lstStyle>
            <a:lvl1pPr marL="0" indent="0">
              <a:buNone/>
              <a:defRPr sz="5120"/>
            </a:lvl1pPr>
            <a:lvl2pPr marL="1463040" indent="0">
              <a:buNone/>
              <a:defRPr sz="4480"/>
            </a:lvl2pPr>
            <a:lvl3pPr marL="2926080" indent="0">
              <a:buNone/>
              <a:defRPr sz="3840"/>
            </a:lvl3pPr>
            <a:lvl4pPr marL="4389120" indent="0">
              <a:buNone/>
              <a:defRPr sz="3200"/>
            </a:lvl4pPr>
            <a:lvl5pPr marL="5852160" indent="0">
              <a:buNone/>
              <a:defRPr sz="3200"/>
            </a:lvl5pPr>
            <a:lvl6pPr marL="7315200" indent="0">
              <a:buNone/>
              <a:defRPr sz="3200"/>
            </a:lvl6pPr>
            <a:lvl7pPr marL="8778240" indent="0">
              <a:buNone/>
              <a:defRPr sz="3200"/>
            </a:lvl7pPr>
            <a:lvl8pPr marL="10241280" indent="0">
              <a:buNone/>
              <a:defRPr sz="3200"/>
            </a:lvl8pPr>
            <a:lvl9pPr marL="11704320" indent="0">
              <a:buNone/>
              <a:defRPr sz="3200"/>
            </a:lvl9pPr>
          </a:lstStyle>
          <a:p>
            <a:pPr lvl="0"/>
            <a:r>
              <a:rPr lang="en-US"/>
              <a:t>Click to edit Master text styles</a:t>
            </a:r>
          </a:p>
        </p:txBody>
      </p:sp>
      <p:sp>
        <p:nvSpPr>
          <p:cNvPr id="5" name="Date Placeholder 4"/>
          <p:cNvSpPr>
            <a:spLocks noGrp="1"/>
          </p:cNvSpPr>
          <p:nvPr>
            <p:ph type="dt" sz="half" idx="10"/>
          </p:nvPr>
        </p:nvSpPr>
        <p:spPr/>
        <p:txBody>
          <a:bodyPr/>
          <a:lstStyle/>
          <a:p>
            <a:fld id="{E072A1FC-EB08-4296-933B-5040338D4740}" type="datetimeFigureOut">
              <a:rPr lang="en-US" smtClean="0"/>
              <a:t>4/9/2019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EC9B2A1-8257-405A-A204-FF5483FE5546}" type="slidenum">
              <a:rPr lang="en-US" smtClean="0"/>
              <a:t>‹#›</a:t>
            </a:fld>
            <a:endParaRPr lang="en-US"/>
          </a:p>
        </p:txBody>
      </p:sp>
    </p:spTree>
    <p:extLst>
      <p:ext uri="{BB962C8B-B14F-4D97-AF65-F5344CB8AC3E}">
        <p14:creationId xmlns:p14="http://schemas.microsoft.com/office/powerpoint/2010/main" val="12175805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1463040"/>
            <a:ext cx="10617041" cy="5120640"/>
          </a:xfrm>
        </p:spPr>
        <p:txBody>
          <a:bodyPr anchor="b"/>
          <a:lstStyle>
            <a:lvl1pPr>
              <a:defRPr sz="1024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994608" y="3159765"/>
            <a:ext cx="16664940" cy="15595600"/>
          </a:xfrm>
        </p:spPr>
        <p:txBody>
          <a:bodyPr anchor="t"/>
          <a:lstStyle>
            <a:lvl1pPr marL="0" indent="0">
              <a:buNone/>
              <a:defRPr sz="10240"/>
            </a:lvl1pPr>
            <a:lvl2pPr marL="1463040" indent="0">
              <a:buNone/>
              <a:defRPr sz="8960"/>
            </a:lvl2pPr>
            <a:lvl3pPr marL="2926080" indent="0">
              <a:buNone/>
              <a:defRPr sz="7680"/>
            </a:lvl3pPr>
            <a:lvl4pPr marL="4389120" indent="0">
              <a:buNone/>
              <a:defRPr sz="6400"/>
            </a:lvl4pPr>
            <a:lvl5pPr marL="5852160" indent="0">
              <a:buNone/>
              <a:defRPr sz="6400"/>
            </a:lvl5pPr>
            <a:lvl6pPr marL="7315200" indent="0">
              <a:buNone/>
              <a:defRPr sz="6400"/>
            </a:lvl6pPr>
            <a:lvl7pPr marL="8778240" indent="0">
              <a:buNone/>
              <a:defRPr sz="6400"/>
            </a:lvl7pPr>
            <a:lvl8pPr marL="10241280" indent="0">
              <a:buNone/>
              <a:defRPr sz="6400"/>
            </a:lvl8pPr>
            <a:lvl9pPr marL="11704320" indent="0">
              <a:buNone/>
              <a:defRPr sz="6400"/>
            </a:lvl9pPr>
          </a:lstStyle>
          <a:p>
            <a:r>
              <a:rPr lang="en-US"/>
              <a:t>Click icon to add picture</a:t>
            </a:r>
            <a:endParaRPr lang="en-US" dirty="0"/>
          </a:p>
        </p:txBody>
      </p:sp>
      <p:sp>
        <p:nvSpPr>
          <p:cNvPr id="4" name="Text Placeholder 3"/>
          <p:cNvSpPr>
            <a:spLocks noGrp="1"/>
          </p:cNvSpPr>
          <p:nvPr>
            <p:ph type="body" sz="half" idx="2"/>
          </p:nvPr>
        </p:nvSpPr>
        <p:spPr>
          <a:xfrm>
            <a:off x="2267428" y="6583680"/>
            <a:ext cx="10617041" cy="12197082"/>
          </a:xfrm>
        </p:spPr>
        <p:txBody>
          <a:bodyPr/>
          <a:lstStyle>
            <a:lvl1pPr marL="0" indent="0">
              <a:buNone/>
              <a:defRPr sz="5120"/>
            </a:lvl1pPr>
            <a:lvl2pPr marL="1463040" indent="0">
              <a:buNone/>
              <a:defRPr sz="4480"/>
            </a:lvl2pPr>
            <a:lvl3pPr marL="2926080" indent="0">
              <a:buNone/>
              <a:defRPr sz="3840"/>
            </a:lvl3pPr>
            <a:lvl4pPr marL="4389120" indent="0">
              <a:buNone/>
              <a:defRPr sz="3200"/>
            </a:lvl4pPr>
            <a:lvl5pPr marL="5852160" indent="0">
              <a:buNone/>
              <a:defRPr sz="3200"/>
            </a:lvl5pPr>
            <a:lvl6pPr marL="7315200" indent="0">
              <a:buNone/>
              <a:defRPr sz="3200"/>
            </a:lvl6pPr>
            <a:lvl7pPr marL="8778240" indent="0">
              <a:buNone/>
              <a:defRPr sz="3200"/>
            </a:lvl7pPr>
            <a:lvl8pPr marL="10241280" indent="0">
              <a:buNone/>
              <a:defRPr sz="3200"/>
            </a:lvl8pPr>
            <a:lvl9pPr marL="11704320" indent="0">
              <a:buNone/>
              <a:defRPr sz="3200"/>
            </a:lvl9pPr>
          </a:lstStyle>
          <a:p>
            <a:pPr lvl="0"/>
            <a:r>
              <a:rPr lang="en-US"/>
              <a:t>Click to edit Master text styles</a:t>
            </a:r>
          </a:p>
        </p:txBody>
      </p:sp>
      <p:sp>
        <p:nvSpPr>
          <p:cNvPr id="5" name="Date Placeholder 4"/>
          <p:cNvSpPr>
            <a:spLocks noGrp="1"/>
          </p:cNvSpPr>
          <p:nvPr>
            <p:ph type="dt" sz="half" idx="10"/>
          </p:nvPr>
        </p:nvSpPr>
        <p:spPr/>
        <p:txBody>
          <a:bodyPr/>
          <a:lstStyle/>
          <a:p>
            <a:fld id="{E072A1FC-EB08-4296-933B-5040338D4740}" type="datetimeFigureOut">
              <a:rPr lang="en-US" smtClean="0"/>
              <a:t>4/9/2019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EC9B2A1-8257-405A-A204-FF5483FE5546}" type="slidenum">
              <a:rPr lang="en-US" smtClean="0"/>
              <a:t>‹#›</a:t>
            </a:fld>
            <a:endParaRPr lang="en-US"/>
          </a:p>
        </p:txBody>
      </p:sp>
    </p:spTree>
    <p:extLst>
      <p:ext uri="{BB962C8B-B14F-4D97-AF65-F5344CB8AC3E}">
        <p14:creationId xmlns:p14="http://schemas.microsoft.com/office/powerpoint/2010/main" val="1838714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72A1FC-EB08-4296-933B-5040338D4740}" type="datetimeFigureOut">
              <a:rPr lang="en-US" smtClean="0"/>
              <a:t>4/9/2019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C9B2A1-8257-405A-A204-FF5483FE5546}" type="slidenum">
              <a:rPr lang="en-US" smtClean="0"/>
              <a:t>‹#›</a:t>
            </a:fld>
            <a:endParaRPr lang="en-US"/>
          </a:p>
        </p:txBody>
      </p:sp>
    </p:spTree>
    <p:extLst>
      <p:ext uri="{BB962C8B-B14F-4D97-AF65-F5344CB8AC3E}">
        <p14:creationId xmlns:p14="http://schemas.microsoft.com/office/powerpoint/2010/main" val="35721999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557232" y="1168400"/>
            <a:ext cx="7098030" cy="1859788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63142" y="1168400"/>
            <a:ext cx="20882610" cy="1859788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72A1FC-EB08-4296-933B-5040338D4740}" type="datetimeFigureOut">
              <a:rPr lang="en-US" smtClean="0"/>
              <a:t>4/9/2019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C9B2A1-8257-405A-A204-FF5483FE5546}" type="slidenum">
              <a:rPr lang="en-US" smtClean="0"/>
              <a:t>‹#›</a:t>
            </a:fld>
            <a:endParaRPr lang="en-US"/>
          </a:p>
        </p:txBody>
      </p:sp>
    </p:spTree>
    <p:extLst>
      <p:ext uri="{BB962C8B-B14F-4D97-AF65-F5344CB8AC3E}">
        <p14:creationId xmlns:p14="http://schemas.microsoft.com/office/powerpoint/2010/main" val="12039638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63140" y="1168405"/>
            <a:ext cx="28392120" cy="42418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63140" y="5842000"/>
            <a:ext cx="28392120" cy="1392428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263140" y="20340325"/>
            <a:ext cx="7406640" cy="1168400"/>
          </a:xfrm>
          <a:prstGeom prst="rect">
            <a:avLst/>
          </a:prstGeom>
        </p:spPr>
        <p:txBody>
          <a:bodyPr vert="horz" lIns="91440" tIns="45720" rIns="91440" bIns="45720" rtlCol="0" anchor="ctr"/>
          <a:lstStyle>
            <a:lvl1pPr algn="l">
              <a:defRPr sz="3840">
                <a:solidFill>
                  <a:schemeClr val="tx1">
                    <a:tint val="75000"/>
                  </a:schemeClr>
                </a:solidFill>
              </a:defRPr>
            </a:lvl1pPr>
          </a:lstStyle>
          <a:p>
            <a:fld id="{E072A1FC-EB08-4296-933B-5040338D4740}" type="datetimeFigureOut">
              <a:rPr lang="en-US" smtClean="0"/>
              <a:t>4/9/2019</a:t>
            </a:fld>
            <a:endParaRPr lang="en-US"/>
          </a:p>
        </p:txBody>
      </p:sp>
      <p:sp>
        <p:nvSpPr>
          <p:cNvPr id="5" name="Footer Placeholder 4"/>
          <p:cNvSpPr>
            <a:spLocks noGrp="1"/>
          </p:cNvSpPr>
          <p:nvPr>
            <p:ph type="ftr" sz="quarter" idx="3"/>
          </p:nvPr>
        </p:nvSpPr>
        <p:spPr>
          <a:xfrm>
            <a:off x="10904220" y="20340325"/>
            <a:ext cx="11109960" cy="1168400"/>
          </a:xfrm>
          <a:prstGeom prst="rect">
            <a:avLst/>
          </a:prstGeom>
        </p:spPr>
        <p:txBody>
          <a:bodyPr vert="horz" lIns="91440" tIns="45720" rIns="91440" bIns="45720" rtlCol="0" anchor="ctr"/>
          <a:lstStyle>
            <a:lvl1pPr algn="ctr">
              <a:defRPr sz="38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248620" y="20340325"/>
            <a:ext cx="7406640" cy="1168400"/>
          </a:xfrm>
          <a:prstGeom prst="rect">
            <a:avLst/>
          </a:prstGeom>
        </p:spPr>
        <p:txBody>
          <a:bodyPr vert="horz" lIns="91440" tIns="45720" rIns="91440" bIns="45720" rtlCol="0" anchor="ctr"/>
          <a:lstStyle>
            <a:lvl1pPr algn="r">
              <a:defRPr sz="3840">
                <a:solidFill>
                  <a:schemeClr val="tx1">
                    <a:tint val="75000"/>
                  </a:schemeClr>
                </a:solidFill>
              </a:defRPr>
            </a:lvl1pPr>
          </a:lstStyle>
          <a:p>
            <a:fld id="{1EC9B2A1-8257-405A-A204-FF5483FE5546}" type="slidenum">
              <a:rPr lang="en-US" smtClean="0"/>
              <a:t>‹#›</a:t>
            </a:fld>
            <a:endParaRPr lang="en-US"/>
          </a:p>
        </p:txBody>
      </p:sp>
    </p:spTree>
    <p:extLst>
      <p:ext uri="{BB962C8B-B14F-4D97-AF65-F5344CB8AC3E}">
        <p14:creationId xmlns:p14="http://schemas.microsoft.com/office/powerpoint/2010/main" val="257923382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2926080" rtl="0" eaLnBrk="1" latinLnBrk="0" hangingPunct="1">
        <a:lnSpc>
          <a:spcPct val="90000"/>
        </a:lnSpc>
        <a:spcBef>
          <a:spcPct val="0"/>
        </a:spcBef>
        <a:buNone/>
        <a:defRPr sz="14080" kern="1200">
          <a:solidFill>
            <a:schemeClr val="tx1"/>
          </a:solidFill>
          <a:latin typeface="+mj-lt"/>
          <a:ea typeface="+mj-ea"/>
          <a:cs typeface="+mj-cs"/>
        </a:defRPr>
      </a:lvl1pPr>
    </p:titleStyle>
    <p:bodyStyle>
      <a:lvl1pPr marL="731520" indent="-731520" algn="l" defTabSz="2926080" rtl="0" eaLnBrk="1" latinLnBrk="0" hangingPunct="1">
        <a:lnSpc>
          <a:spcPct val="90000"/>
        </a:lnSpc>
        <a:spcBef>
          <a:spcPts val="3200"/>
        </a:spcBef>
        <a:buFont typeface="Arial" panose="020B0604020202020204" pitchFamily="34" charset="0"/>
        <a:buChar char="•"/>
        <a:defRPr sz="8960" kern="1200">
          <a:solidFill>
            <a:schemeClr val="tx1"/>
          </a:solidFill>
          <a:latin typeface="+mn-lt"/>
          <a:ea typeface="+mn-ea"/>
          <a:cs typeface="+mn-cs"/>
        </a:defRPr>
      </a:lvl1pPr>
      <a:lvl2pPr marL="2194560" indent="-731520" algn="l" defTabSz="2926080" rtl="0" eaLnBrk="1" latinLnBrk="0" hangingPunct="1">
        <a:lnSpc>
          <a:spcPct val="90000"/>
        </a:lnSpc>
        <a:spcBef>
          <a:spcPts val="1600"/>
        </a:spcBef>
        <a:buFont typeface="Arial" panose="020B0604020202020204" pitchFamily="34" charset="0"/>
        <a:buChar char="•"/>
        <a:defRPr sz="7680" kern="1200">
          <a:solidFill>
            <a:schemeClr val="tx1"/>
          </a:solidFill>
          <a:latin typeface="+mn-lt"/>
          <a:ea typeface="+mn-ea"/>
          <a:cs typeface="+mn-cs"/>
        </a:defRPr>
      </a:lvl2pPr>
      <a:lvl3pPr marL="3657600" indent="-731520" algn="l" defTabSz="2926080" rtl="0" eaLnBrk="1" latinLnBrk="0" hangingPunct="1">
        <a:lnSpc>
          <a:spcPct val="90000"/>
        </a:lnSpc>
        <a:spcBef>
          <a:spcPts val="1600"/>
        </a:spcBef>
        <a:buFont typeface="Arial" panose="020B0604020202020204" pitchFamily="34" charset="0"/>
        <a:buChar char="•"/>
        <a:defRPr sz="6400" kern="1200">
          <a:solidFill>
            <a:schemeClr val="tx1"/>
          </a:solidFill>
          <a:latin typeface="+mn-lt"/>
          <a:ea typeface="+mn-ea"/>
          <a:cs typeface="+mn-cs"/>
        </a:defRPr>
      </a:lvl3pPr>
      <a:lvl4pPr marL="512064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4pPr>
      <a:lvl5pPr marL="658368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5pPr>
      <a:lvl6pPr marL="804672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6pPr>
      <a:lvl7pPr marL="950976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7pPr>
      <a:lvl8pPr marL="1097280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8pPr>
      <a:lvl9pPr marL="1243584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9pPr>
    </p:bodyStyle>
    <p:otherStyle>
      <a:defPPr>
        <a:defRPr lang="en-US"/>
      </a:defPPr>
      <a:lvl1pPr marL="0" algn="l" defTabSz="2926080" rtl="0" eaLnBrk="1" latinLnBrk="0" hangingPunct="1">
        <a:defRPr sz="5760" kern="1200">
          <a:solidFill>
            <a:schemeClr val="tx1"/>
          </a:solidFill>
          <a:latin typeface="+mn-lt"/>
          <a:ea typeface="+mn-ea"/>
          <a:cs typeface="+mn-cs"/>
        </a:defRPr>
      </a:lvl1pPr>
      <a:lvl2pPr marL="1463040" algn="l" defTabSz="2926080" rtl="0" eaLnBrk="1" latinLnBrk="0" hangingPunct="1">
        <a:defRPr sz="5760" kern="1200">
          <a:solidFill>
            <a:schemeClr val="tx1"/>
          </a:solidFill>
          <a:latin typeface="+mn-lt"/>
          <a:ea typeface="+mn-ea"/>
          <a:cs typeface="+mn-cs"/>
        </a:defRPr>
      </a:lvl2pPr>
      <a:lvl3pPr marL="2926080" algn="l" defTabSz="2926080" rtl="0" eaLnBrk="1" latinLnBrk="0" hangingPunct="1">
        <a:defRPr sz="5760" kern="1200">
          <a:solidFill>
            <a:schemeClr val="tx1"/>
          </a:solidFill>
          <a:latin typeface="+mn-lt"/>
          <a:ea typeface="+mn-ea"/>
          <a:cs typeface="+mn-cs"/>
        </a:defRPr>
      </a:lvl3pPr>
      <a:lvl4pPr marL="4389120" algn="l" defTabSz="2926080" rtl="0" eaLnBrk="1" latinLnBrk="0" hangingPunct="1">
        <a:defRPr sz="5760" kern="1200">
          <a:solidFill>
            <a:schemeClr val="tx1"/>
          </a:solidFill>
          <a:latin typeface="+mn-lt"/>
          <a:ea typeface="+mn-ea"/>
          <a:cs typeface="+mn-cs"/>
        </a:defRPr>
      </a:lvl4pPr>
      <a:lvl5pPr marL="5852160" algn="l" defTabSz="2926080" rtl="0" eaLnBrk="1" latinLnBrk="0" hangingPunct="1">
        <a:defRPr sz="5760" kern="1200">
          <a:solidFill>
            <a:schemeClr val="tx1"/>
          </a:solidFill>
          <a:latin typeface="+mn-lt"/>
          <a:ea typeface="+mn-ea"/>
          <a:cs typeface="+mn-cs"/>
        </a:defRPr>
      </a:lvl5pPr>
      <a:lvl6pPr marL="7315200" algn="l" defTabSz="2926080" rtl="0" eaLnBrk="1" latinLnBrk="0" hangingPunct="1">
        <a:defRPr sz="5760" kern="1200">
          <a:solidFill>
            <a:schemeClr val="tx1"/>
          </a:solidFill>
          <a:latin typeface="+mn-lt"/>
          <a:ea typeface="+mn-ea"/>
          <a:cs typeface="+mn-cs"/>
        </a:defRPr>
      </a:lvl6pPr>
      <a:lvl7pPr marL="8778240" algn="l" defTabSz="2926080" rtl="0" eaLnBrk="1" latinLnBrk="0" hangingPunct="1">
        <a:defRPr sz="5760" kern="1200">
          <a:solidFill>
            <a:schemeClr val="tx1"/>
          </a:solidFill>
          <a:latin typeface="+mn-lt"/>
          <a:ea typeface="+mn-ea"/>
          <a:cs typeface="+mn-cs"/>
        </a:defRPr>
      </a:lvl7pPr>
      <a:lvl8pPr marL="10241280" algn="l" defTabSz="2926080" rtl="0" eaLnBrk="1" latinLnBrk="0" hangingPunct="1">
        <a:defRPr sz="5760" kern="1200">
          <a:solidFill>
            <a:schemeClr val="tx1"/>
          </a:solidFill>
          <a:latin typeface="+mn-lt"/>
          <a:ea typeface="+mn-ea"/>
          <a:cs typeface="+mn-cs"/>
        </a:defRPr>
      </a:lvl8pPr>
      <a:lvl9pPr marL="11704320" algn="l" defTabSz="2926080" rtl="0" eaLnBrk="1" latinLnBrk="0" hangingPunct="1">
        <a:defRPr sz="57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lumMod val="65000"/>
              </a:schemeClr>
            </a:gs>
            <a:gs pos="72000">
              <a:schemeClr val="accent3">
                <a:lumMod val="45000"/>
                <a:lumOff val="55000"/>
              </a:schemeClr>
            </a:gs>
            <a:gs pos="83000">
              <a:schemeClr val="accent3">
                <a:lumMod val="45000"/>
                <a:lumOff val="55000"/>
              </a:schemeClr>
            </a:gs>
            <a:gs pos="100000">
              <a:schemeClr val="accent3">
                <a:lumMod val="30000"/>
                <a:lumOff val="70000"/>
              </a:schemeClr>
            </a:gs>
          </a:gsLst>
          <a:lin ang="162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C19F3E-D4FE-4834-ABA3-73B1472E864F}"/>
              </a:ext>
            </a:extLst>
          </p:cNvPr>
          <p:cNvSpPr>
            <a:spLocks noGrp="1"/>
          </p:cNvSpPr>
          <p:nvPr>
            <p:ph type="ctrTitle"/>
          </p:nvPr>
        </p:nvSpPr>
        <p:spPr>
          <a:xfrm>
            <a:off x="0" y="1"/>
            <a:ext cx="32918400" cy="3936328"/>
          </a:xfrm>
          <a:solidFill>
            <a:schemeClr val="accent1">
              <a:lumMod val="50000"/>
            </a:schemeClr>
          </a:solidFill>
          <a:ln w="6350">
            <a:solidFill>
              <a:schemeClr val="tx1">
                <a:lumMod val="50000"/>
                <a:lumOff val="50000"/>
              </a:schemeClr>
            </a:solidFill>
          </a:ln>
          <a:effectLst>
            <a:softEdge rad="0"/>
          </a:effectLst>
        </p:spPr>
        <p:txBody>
          <a:bodyPr>
            <a:normAutofit fontScale="90000"/>
          </a:bodyPr>
          <a:lstStyle/>
          <a:p>
            <a:pPr>
              <a:lnSpc>
                <a:spcPct val="100000"/>
              </a:lnSpc>
            </a:pPr>
            <a:r>
              <a:rPr lang="en-US" sz="8000" b="1" dirty="0">
                <a:solidFill>
                  <a:schemeClr val="bg1"/>
                </a:solidFill>
                <a:latin typeface="Arial Narrow" panose="020B0606020202030204" pitchFamily="34" charset="0"/>
              </a:rPr>
              <a:t>In Hospitalized Patients Receiving Opioid Neuraxial Infusions for Analgesia, </a:t>
            </a:r>
            <a:br>
              <a:rPr lang="en-US" sz="8000" b="1" dirty="0">
                <a:solidFill>
                  <a:schemeClr val="bg1"/>
                </a:solidFill>
                <a:latin typeface="Arial Narrow" panose="020B0606020202030204" pitchFamily="34" charset="0"/>
              </a:rPr>
            </a:br>
            <a:r>
              <a:rPr lang="en-US" sz="8000" b="1" dirty="0">
                <a:solidFill>
                  <a:schemeClr val="bg1"/>
                </a:solidFill>
                <a:latin typeface="Arial Narrow" panose="020B0606020202030204" pitchFamily="34" charset="0"/>
              </a:rPr>
              <a:t>Does Continuous Pulse Oximetry Alone Prevent Respiratory Depression?</a:t>
            </a:r>
            <a:br>
              <a:rPr lang="en-US" sz="5334" b="1" dirty="0">
                <a:solidFill>
                  <a:schemeClr val="bg1"/>
                </a:solidFill>
                <a:latin typeface="Arial Narrow" panose="020B0606020202030204" pitchFamily="34" charset="0"/>
              </a:rPr>
            </a:br>
            <a:r>
              <a:rPr lang="en-US" sz="5300" b="1" dirty="0">
                <a:solidFill>
                  <a:schemeClr val="bg1"/>
                </a:solidFill>
                <a:latin typeface="Arial Narrow" panose="020B0606020202030204" pitchFamily="34" charset="0"/>
              </a:rPr>
              <a:t>Jillian R. Kilar, Student Nurse</a:t>
            </a:r>
            <a:br>
              <a:rPr lang="en-US" sz="5300" b="1" dirty="0">
                <a:solidFill>
                  <a:schemeClr val="bg1"/>
                </a:solidFill>
                <a:latin typeface="Arial Narrow" panose="020B0606020202030204" pitchFamily="34" charset="0"/>
              </a:rPr>
            </a:br>
            <a:r>
              <a:rPr lang="en-US" sz="5300" b="1" dirty="0">
                <a:solidFill>
                  <a:schemeClr val="bg1"/>
                </a:solidFill>
                <a:latin typeface="Arial Narrow" panose="020B0606020202030204" pitchFamily="34" charset="0"/>
              </a:rPr>
              <a:t>UNH Department of Nursing</a:t>
            </a:r>
            <a:endParaRPr lang="en-US" sz="6000" b="1" dirty="0">
              <a:solidFill>
                <a:schemeClr val="bg1"/>
              </a:solidFill>
              <a:latin typeface="Arial Narrow" panose="020B0606020202030204" pitchFamily="34" charset="0"/>
            </a:endParaRPr>
          </a:p>
        </p:txBody>
      </p:sp>
      <p:sp>
        <p:nvSpPr>
          <p:cNvPr id="11" name="Subtitle 10">
            <a:extLst>
              <a:ext uri="{FF2B5EF4-FFF2-40B4-BE49-F238E27FC236}">
                <a16:creationId xmlns:a16="http://schemas.microsoft.com/office/drawing/2014/main" id="{91FB854A-E3B3-4C63-B49D-907B667B3D16}"/>
              </a:ext>
            </a:extLst>
          </p:cNvPr>
          <p:cNvSpPr>
            <a:spLocks noGrp="1"/>
          </p:cNvSpPr>
          <p:nvPr>
            <p:ph type="subTitle" idx="1"/>
          </p:nvPr>
        </p:nvSpPr>
        <p:spPr>
          <a:xfrm>
            <a:off x="22545536" y="4976893"/>
            <a:ext cx="10058400" cy="7454469"/>
          </a:xfrm>
          <a:solidFill>
            <a:schemeClr val="bg1">
              <a:lumMod val="95000"/>
            </a:schemeClr>
          </a:solidFill>
          <a:ln>
            <a:solidFill>
              <a:schemeClr val="tx1">
                <a:lumMod val="50000"/>
                <a:lumOff val="50000"/>
              </a:schemeClr>
            </a:solidFill>
          </a:ln>
        </p:spPr>
        <p:txBody>
          <a:bodyPr>
            <a:noAutofit/>
          </a:bodyPr>
          <a:lstStyle/>
          <a:p>
            <a:pPr marL="406410" indent="-406410" algn="l">
              <a:lnSpc>
                <a:spcPct val="100000"/>
              </a:lnSpc>
              <a:spcBef>
                <a:spcPts val="0"/>
              </a:spcBef>
              <a:buFont typeface="Arial" panose="020B0604020202020204" pitchFamily="34" charset="0"/>
              <a:buChar char="•"/>
            </a:pPr>
            <a:r>
              <a:rPr lang="en-US" sz="3200" b="1" u="sng" dirty="0">
                <a:latin typeface="Arial Narrow" panose="020B0606020202030204" pitchFamily="34" charset="0"/>
              </a:rPr>
              <a:t>First 20 minutes</a:t>
            </a:r>
            <a:r>
              <a:rPr lang="en-US" sz="3200" b="1" dirty="0">
                <a:latin typeface="Arial Narrow" panose="020B0606020202030204" pitchFamily="34" charset="0"/>
              </a:rPr>
              <a:t>: </a:t>
            </a:r>
            <a:r>
              <a:rPr lang="en-US" sz="3200" dirty="0">
                <a:latin typeface="Arial Narrow" panose="020B0606020202030204" pitchFamily="34" charset="0"/>
              </a:rPr>
              <a:t>Assess respiratory status (rate and depth, pulse oximetry) and level of sedation continuously (</a:t>
            </a:r>
            <a:r>
              <a:rPr lang="en-US" sz="3200" dirty="0" err="1">
                <a:latin typeface="Arial Narrow" panose="020B0606020202030204" pitchFamily="34" charset="0"/>
              </a:rPr>
              <a:t>Apfelbaum</a:t>
            </a:r>
            <a:r>
              <a:rPr lang="en-US" sz="3200" dirty="0">
                <a:latin typeface="Arial Narrow" panose="020B0606020202030204" pitchFamily="34" charset="0"/>
              </a:rPr>
              <a:t> et al., 2016; Wiegand, 2016).</a:t>
            </a:r>
          </a:p>
          <a:p>
            <a:pPr marL="406410" indent="-406410" algn="l">
              <a:lnSpc>
                <a:spcPct val="100000"/>
              </a:lnSpc>
              <a:spcBef>
                <a:spcPts val="0"/>
              </a:spcBef>
              <a:buFont typeface="Arial" panose="020B0604020202020204" pitchFamily="34" charset="0"/>
              <a:buChar char="•"/>
            </a:pPr>
            <a:r>
              <a:rPr lang="en-US" sz="3200" b="1" u="sng" dirty="0">
                <a:latin typeface="Arial Narrow" panose="020B0606020202030204" pitchFamily="34" charset="0"/>
              </a:rPr>
              <a:t>20 minutes to 12 hours: </a:t>
            </a:r>
            <a:r>
              <a:rPr lang="en-US" sz="3200" dirty="0">
                <a:latin typeface="Arial Narrow" panose="020B0606020202030204" pitchFamily="34" charset="0"/>
              </a:rPr>
              <a:t>hourly assessments (</a:t>
            </a:r>
            <a:r>
              <a:rPr lang="en-US" sz="3200" dirty="0" err="1">
                <a:latin typeface="Arial Narrow" panose="020B0606020202030204" pitchFamily="34" charset="0"/>
              </a:rPr>
              <a:t>Apfelbaum</a:t>
            </a:r>
            <a:r>
              <a:rPr lang="en-US" sz="3200" dirty="0">
                <a:latin typeface="Arial Narrow" panose="020B0606020202030204" pitchFamily="34" charset="0"/>
              </a:rPr>
              <a:t> et al., 2016; Mariano, 2019; Wiegand, 2016).</a:t>
            </a:r>
          </a:p>
          <a:p>
            <a:pPr marL="406410" indent="-406410" algn="l">
              <a:lnSpc>
                <a:spcPct val="100000"/>
              </a:lnSpc>
              <a:spcBef>
                <a:spcPts val="0"/>
              </a:spcBef>
              <a:buFont typeface="Arial" panose="020B0604020202020204" pitchFamily="34" charset="0"/>
              <a:buChar char="•"/>
            </a:pPr>
            <a:r>
              <a:rPr lang="en-US" sz="3200" b="1" u="sng" dirty="0">
                <a:latin typeface="Arial Narrow" panose="020B0606020202030204" pitchFamily="34" charset="0"/>
              </a:rPr>
              <a:t>12 to 24 hours</a:t>
            </a:r>
            <a:r>
              <a:rPr lang="en-US" sz="3200" b="1" dirty="0">
                <a:latin typeface="Arial Narrow" panose="020B0606020202030204" pitchFamily="34" charset="0"/>
              </a:rPr>
              <a:t>: </a:t>
            </a:r>
            <a:r>
              <a:rPr lang="en-US" sz="3200" dirty="0">
                <a:latin typeface="Arial Narrow" panose="020B0606020202030204" pitchFamily="34" charset="0"/>
              </a:rPr>
              <a:t>at least once every two hours (</a:t>
            </a:r>
            <a:r>
              <a:rPr lang="en-US" sz="3200" dirty="0" err="1">
                <a:latin typeface="Arial Narrow" panose="020B0606020202030204" pitchFamily="34" charset="0"/>
              </a:rPr>
              <a:t>Apfelbaum</a:t>
            </a:r>
            <a:r>
              <a:rPr lang="en-US" sz="3200" dirty="0">
                <a:latin typeface="Arial Narrow" panose="020B0606020202030204" pitchFamily="34" charset="0"/>
              </a:rPr>
              <a:t> et al., 2016; Mariano, 2019; Wiegand, 2016).</a:t>
            </a:r>
          </a:p>
          <a:p>
            <a:pPr marL="406410" indent="-406410" algn="l">
              <a:lnSpc>
                <a:spcPct val="100000"/>
              </a:lnSpc>
              <a:spcBef>
                <a:spcPts val="0"/>
              </a:spcBef>
              <a:buFont typeface="Arial" panose="020B0604020202020204" pitchFamily="34" charset="0"/>
              <a:buChar char="•"/>
            </a:pPr>
            <a:r>
              <a:rPr lang="en-US" sz="3200" b="1" u="sng" dirty="0">
                <a:latin typeface="Arial Narrow" panose="020B0606020202030204" pitchFamily="34" charset="0"/>
              </a:rPr>
              <a:t>After 24 hours:</a:t>
            </a:r>
            <a:r>
              <a:rPr lang="en-US" sz="3200" b="1" dirty="0">
                <a:latin typeface="Arial Narrow" panose="020B0606020202030204" pitchFamily="34" charset="0"/>
              </a:rPr>
              <a:t> </a:t>
            </a:r>
            <a:r>
              <a:rPr lang="en-US" sz="3200" dirty="0">
                <a:latin typeface="Arial Narrow" panose="020B0606020202030204" pitchFamily="34" charset="0"/>
              </a:rPr>
              <a:t>at least once every four hours (</a:t>
            </a:r>
            <a:r>
              <a:rPr lang="en-US" sz="3200" dirty="0" err="1">
                <a:latin typeface="Arial Narrow" panose="020B0606020202030204" pitchFamily="34" charset="0"/>
              </a:rPr>
              <a:t>Apfelbaum</a:t>
            </a:r>
            <a:r>
              <a:rPr lang="en-US" sz="3200" dirty="0">
                <a:latin typeface="Arial Narrow" panose="020B0606020202030204" pitchFamily="34" charset="0"/>
              </a:rPr>
              <a:t> et al., 2016; Mariano, 2019).</a:t>
            </a:r>
          </a:p>
          <a:p>
            <a:pPr marL="406410" indent="-406410" algn="l">
              <a:lnSpc>
                <a:spcPct val="100000"/>
              </a:lnSpc>
              <a:spcBef>
                <a:spcPts val="0"/>
              </a:spcBef>
              <a:buFont typeface="Arial" panose="020B0604020202020204" pitchFamily="34" charset="0"/>
              <a:buChar char="•"/>
            </a:pPr>
            <a:r>
              <a:rPr lang="en-US" sz="3200" b="1" u="sng" dirty="0">
                <a:latin typeface="Arial Narrow" panose="020B0606020202030204" pitchFamily="34" charset="0"/>
              </a:rPr>
              <a:t>After discontinuation:</a:t>
            </a:r>
            <a:r>
              <a:rPr lang="en-US" sz="3200" b="1" dirty="0">
                <a:latin typeface="Arial Narrow" panose="020B0606020202030204" pitchFamily="34" charset="0"/>
              </a:rPr>
              <a:t> </a:t>
            </a:r>
            <a:r>
              <a:rPr lang="en-US" sz="3200" dirty="0">
                <a:latin typeface="Arial Narrow" panose="020B0606020202030204" pitchFamily="34" charset="0"/>
              </a:rPr>
              <a:t>assessments determined based on presentation and other medications (</a:t>
            </a:r>
            <a:r>
              <a:rPr lang="en-US" sz="3200" dirty="0" err="1">
                <a:latin typeface="Arial Narrow" panose="020B0606020202030204" pitchFamily="34" charset="0"/>
              </a:rPr>
              <a:t>Apfelbaum</a:t>
            </a:r>
            <a:r>
              <a:rPr lang="en-US" sz="3200" dirty="0">
                <a:latin typeface="Arial Narrow" panose="020B0606020202030204" pitchFamily="34" charset="0"/>
              </a:rPr>
              <a:t> et al., 2016).</a:t>
            </a:r>
          </a:p>
          <a:p>
            <a:pPr marL="406410" indent="-406410" algn="l">
              <a:lnSpc>
                <a:spcPct val="100000"/>
              </a:lnSpc>
              <a:spcBef>
                <a:spcPts val="0"/>
              </a:spcBef>
              <a:buFont typeface="Arial" panose="020B0604020202020204" pitchFamily="34" charset="0"/>
              <a:buChar char="•"/>
            </a:pPr>
            <a:r>
              <a:rPr lang="en-US" sz="3200" dirty="0">
                <a:latin typeface="Arial Narrow" panose="020B0606020202030204" pitchFamily="34" charset="0"/>
              </a:rPr>
              <a:t>Identify those at greatest risk for respiratory depression (i.e. extremes of age, obesity, OSA, patients taking opioids/sedatives via another route) (</a:t>
            </a:r>
            <a:r>
              <a:rPr lang="en-US" sz="3200" dirty="0" err="1">
                <a:latin typeface="Arial Narrow" panose="020B0606020202030204" pitchFamily="34" charset="0"/>
              </a:rPr>
              <a:t>Apfelbaum</a:t>
            </a:r>
            <a:r>
              <a:rPr lang="en-US" sz="3200" dirty="0">
                <a:latin typeface="Arial Narrow" panose="020B0606020202030204" pitchFamily="34" charset="0"/>
              </a:rPr>
              <a:t> et al., 2016; Mariano, 2019).</a:t>
            </a:r>
          </a:p>
          <a:p>
            <a:pPr marL="406410" indent="-406410" algn="l">
              <a:lnSpc>
                <a:spcPct val="100000"/>
              </a:lnSpc>
              <a:spcBef>
                <a:spcPts val="0"/>
              </a:spcBef>
              <a:buFont typeface="Arial" panose="020B0604020202020204" pitchFamily="34" charset="0"/>
              <a:buChar char="•"/>
            </a:pPr>
            <a:endParaRPr lang="en-US" sz="3200" dirty="0">
              <a:latin typeface="Arial Narrow" panose="020B0606020202030204" pitchFamily="34" charset="0"/>
            </a:endParaRPr>
          </a:p>
        </p:txBody>
      </p:sp>
      <p:sp>
        <p:nvSpPr>
          <p:cNvPr id="7" name="TextBox 6">
            <a:extLst>
              <a:ext uri="{FF2B5EF4-FFF2-40B4-BE49-F238E27FC236}">
                <a16:creationId xmlns:a16="http://schemas.microsoft.com/office/drawing/2014/main" id="{8A39E868-B66B-47C8-9B28-AF080A959E68}"/>
              </a:ext>
            </a:extLst>
          </p:cNvPr>
          <p:cNvSpPr txBox="1"/>
          <p:nvPr/>
        </p:nvSpPr>
        <p:spPr>
          <a:xfrm>
            <a:off x="238264" y="4145897"/>
            <a:ext cx="10058400" cy="830997"/>
          </a:xfrm>
          <a:prstGeom prst="rect">
            <a:avLst/>
          </a:prstGeom>
          <a:solidFill>
            <a:schemeClr val="accent1">
              <a:lumMod val="50000"/>
            </a:schemeClr>
          </a:solidFill>
        </p:spPr>
        <p:txBody>
          <a:bodyPr wrap="square" rtlCol="0">
            <a:spAutoFit/>
          </a:bodyPr>
          <a:lstStyle/>
          <a:p>
            <a:pPr algn="ctr"/>
            <a:r>
              <a:rPr lang="en-US" sz="4800" dirty="0">
                <a:solidFill>
                  <a:schemeClr val="bg1"/>
                </a:solidFill>
                <a:latin typeface="Arial Narrow" panose="020B0606020202030204" pitchFamily="34" charset="0"/>
              </a:rPr>
              <a:t>Purpose</a:t>
            </a:r>
          </a:p>
        </p:txBody>
      </p:sp>
      <p:sp>
        <p:nvSpPr>
          <p:cNvPr id="8" name="TextBox 7">
            <a:extLst>
              <a:ext uri="{FF2B5EF4-FFF2-40B4-BE49-F238E27FC236}">
                <a16:creationId xmlns:a16="http://schemas.microsoft.com/office/drawing/2014/main" id="{78284C62-9EDD-4C11-8E23-AC98709C462F}"/>
              </a:ext>
            </a:extLst>
          </p:cNvPr>
          <p:cNvSpPr txBox="1"/>
          <p:nvPr/>
        </p:nvSpPr>
        <p:spPr>
          <a:xfrm>
            <a:off x="22545536" y="4145896"/>
            <a:ext cx="10058400" cy="830997"/>
          </a:xfrm>
          <a:prstGeom prst="rect">
            <a:avLst/>
          </a:prstGeom>
          <a:solidFill>
            <a:schemeClr val="accent1">
              <a:lumMod val="50000"/>
            </a:schemeClr>
          </a:solidFill>
        </p:spPr>
        <p:txBody>
          <a:bodyPr wrap="square" rtlCol="0">
            <a:spAutoFit/>
          </a:bodyPr>
          <a:lstStyle/>
          <a:p>
            <a:pPr algn="ctr"/>
            <a:r>
              <a:rPr lang="en-US" sz="4800" dirty="0">
                <a:solidFill>
                  <a:schemeClr val="bg1"/>
                </a:solidFill>
                <a:latin typeface="Arial Narrow" panose="020B0606020202030204" pitchFamily="34" charset="0"/>
              </a:rPr>
              <a:t>Practice Recommendations</a:t>
            </a:r>
          </a:p>
        </p:txBody>
      </p:sp>
      <p:sp>
        <p:nvSpPr>
          <p:cNvPr id="14" name="Subtitle 10">
            <a:extLst>
              <a:ext uri="{FF2B5EF4-FFF2-40B4-BE49-F238E27FC236}">
                <a16:creationId xmlns:a16="http://schemas.microsoft.com/office/drawing/2014/main" id="{BE50BEA4-7DE4-4837-8596-C74E3548B5E4}"/>
              </a:ext>
            </a:extLst>
          </p:cNvPr>
          <p:cNvSpPr txBox="1">
            <a:spLocks/>
          </p:cNvSpPr>
          <p:nvPr/>
        </p:nvSpPr>
        <p:spPr>
          <a:xfrm>
            <a:off x="11430000" y="4976893"/>
            <a:ext cx="10058400" cy="8064317"/>
          </a:xfrm>
          <a:prstGeom prst="rect">
            <a:avLst/>
          </a:prstGeom>
          <a:solidFill>
            <a:schemeClr val="bg1">
              <a:lumMod val="95000"/>
            </a:schemeClr>
          </a:solidFill>
          <a:ln>
            <a:solidFill>
              <a:schemeClr val="tx1">
                <a:lumMod val="50000"/>
                <a:lumOff val="50000"/>
              </a:schemeClr>
            </a:solidFill>
          </a:ln>
        </p:spPr>
        <p:txBody>
          <a:bodyPr vert="horz" lIns="54187" tIns="27093" rIns="54187" bIns="27093" rtlCol="0">
            <a:noAutofit/>
          </a:bodyPr>
          <a:lstStyle>
            <a:lvl1pPr marL="0" indent="0" algn="ctr" defTabSz="4389120" rtl="0" eaLnBrk="1" latinLnBrk="0" hangingPunct="1">
              <a:lnSpc>
                <a:spcPct val="90000"/>
              </a:lnSpc>
              <a:spcBef>
                <a:spcPts val="4800"/>
              </a:spcBef>
              <a:buFont typeface="Arial" panose="020B0604020202020204" pitchFamily="34" charset="0"/>
              <a:buNone/>
              <a:defRPr sz="11520" kern="1200">
                <a:solidFill>
                  <a:schemeClr val="tx1"/>
                </a:solidFill>
                <a:latin typeface="+mn-lt"/>
                <a:ea typeface="+mn-ea"/>
                <a:cs typeface="+mn-cs"/>
              </a:defRPr>
            </a:lvl1pPr>
            <a:lvl2pPr marL="2194560" indent="0" algn="ctr" defTabSz="4389120" rtl="0" eaLnBrk="1" latinLnBrk="0" hangingPunct="1">
              <a:lnSpc>
                <a:spcPct val="90000"/>
              </a:lnSpc>
              <a:spcBef>
                <a:spcPts val="2400"/>
              </a:spcBef>
              <a:buFont typeface="Arial" panose="020B0604020202020204" pitchFamily="34" charset="0"/>
              <a:buNone/>
              <a:defRPr sz="9600" kern="1200">
                <a:solidFill>
                  <a:schemeClr val="tx1"/>
                </a:solidFill>
                <a:latin typeface="+mn-lt"/>
                <a:ea typeface="+mn-ea"/>
                <a:cs typeface="+mn-cs"/>
              </a:defRPr>
            </a:lvl2pPr>
            <a:lvl3pPr marL="4389120" indent="0" algn="ctr" defTabSz="4389120" rtl="0" eaLnBrk="1" latinLnBrk="0" hangingPunct="1">
              <a:lnSpc>
                <a:spcPct val="90000"/>
              </a:lnSpc>
              <a:spcBef>
                <a:spcPts val="2400"/>
              </a:spcBef>
              <a:buFont typeface="Arial" panose="020B0604020202020204" pitchFamily="34" charset="0"/>
              <a:buNone/>
              <a:defRPr sz="8640" kern="1200">
                <a:solidFill>
                  <a:schemeClr val="tx1"/>
                </a:solidFill>
                <a:latin typeface="+mn-lt"/>
                <a:ea typeface="+mn-ea"/>
                <a:cs typeface="+mn-cs"/>
              </a:defRPr>
            </a:lvl3pPr>
            <a:lvl4pPr marL="658368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4pPr>
            <a:lvl5pPr marL="877824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5pPr>
            <a:lvl6pPr marL="1097280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6pPr>
            <a:lvl7pPr marL="1316736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7pPr>
            <a:lvl8pPr marL="1536192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8pPr>
            <a:lvl9pPr marL="1755648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9pPr>
          </a:lstStyle>
          <a:p>
            <a:pPr algn="l">
              <a:lnSpc>
                <a:spcPct val="100000"/>
              </a:lnSpc>
              <a:spcBef>
                <a:spcPts val="0"/>
              </a:spcBef>
            </a:pPr>
            <a:r>
              <a:rPr lang="en-US" sz="3400" b="1" u="sng" dirty="0">
                <a:latin typeface="Arial Narrow" panose="020B0606020202030204" pitchFamily="34" charset="0"/>
              </a:rPr>
              <a:t>Themes</a:t>
            </a:r>
            <a:r>
              <a:rPr lang="en-US" sz="3200" b="1" u="sng" dirty="0">
                <a:latin typeface="Arial Narrow" panose="020B0606020202030204" pitchFamily="34" charset="0"/>
              </a:rPr>
              <a:t>:</a:t>
            </a:r>
          </a:p>
          <a:p>
            <a:pPr marL="338692" indent="-338692" algn="l">
              <a:lnSpc>
                <a:spcPct val="100000"/>
              </a:lnSpc>
              <a:spcBef>
                <a:spcPts val="0"/>
              </a:spcBef>
              <a:buFont typeface="Arial" panose="020B0604020202020204" pitchFamily="34" charset="0"/>
              <a:buChar char="•"/>
            </a:pPr>
            <a:r>
              <a:rPr lang="en-US" sz="3200" dirty="0" err="1">
                <a:latin typeface="Arial Narrow" panose="020B0606020202030204" pitchFamily="34" charset="0"/>
              </a:rPr>
              <a:t>Apfelbaum</a:t>
            </a:r>
            <a:r>
              <a:rPr lang="en-US" sz="3200" dirty="0">
                <a:latin typeface="Arial Narrow" panose="020B0606020202030204" pitchFamily="34" charset="0"/>
              </a:rPr>
              <a:t> et al. (2016) found that there is insufficient evidence regarding optimal timing to assess for respiratory depression to reduce its occurrence as well as using continuous pulse oximetry to improve detection of respiratory depression for patients with neuraxial analgesia with opioids.</a:t>
            </a:r>
          </a:p>
          <a:p>
            <a:pPr marL="338692" indent="-338692" algn="l">
              <a:lnSpc>
                <a:spcPct val="100000"/>
              </a:lnSpc>
              <a:spcBef>
                <a:spcPts val="0"/>
              </a:spcBef>
              <a:buFont typeface="Arial" panose="020B0604020202020204" pitchFamily="34" charset="0"/>
              <a:buChar char="•"/>
            </a:pPr>
            <a:r>
              <a:rPr lang="en-US" sz="3200" dirty="0">
                <a:latin typeface="Arial Narrow" panose="020B0606020202030204" pitchFamily="34" charset="0"/>
              </a:rPr>
              <a:t>Wiegand (2016) found that decreased pulse oximetry is a late sign of opioid sedation and respiratory depression and should not be relied on solely.</a:t>
            </a:r>
          </a:p>
          <a:p>
            <a:pPr marL="338692" indent="-338692" algn="l">
              <a:lnSpc>
                <a:spcPct val="100000"/>
              </a:lnSpc>
              <a:spcBef>
                <a:spcPts val="0"/>
              </a:spcBef>
              <a:buFont typeface="Arial" panose="020B0604020202020204" pitchFamily="34" charset="0"/>
              <a:buChar char="•"/>
            </a:pPr>
            <a:r>
              <a:rPr lang="en-US" sz="3200" dirty="0">
                <a:latin typeface="Arial Narrow" panose="020B0606020202030204" pitchFamily="34" charset="0"/>
              </a:rPr>
              <a:t>Mariano (2019) found that respiratory depression may be delayed due to how the opioids are spread via this route. </a:t>
            </a:r>
          </a:p>
          <a:p>
            <a:pPr marL="338692" indent="-338692" algn="l">
              <a:lnSpc>
                <a:spcPct val="100000"/>
              </a:lnSpc>
              <a:spcBef>
                <a:spcPts val="0"/>
              </a:spcBef>
              <a:buFont typeface="Arial" panose="020B0604020202020204" pitchFamily="34" charset="0"/>
              <a:buChar char="•"/>
            </a:pPr>
            <a:r>
              <a:rPr lang="en-US" sz="3200" dirty="0">
                <a:latin typeface="Arial Narrow" panose="020B0606020202030204" pitchFamily="34" charset="0"/>
              </a:rPr>
              <a:t>Patient factors contributing to the greatest risk for respiratory depression with neuraxial opioid infusions include: extremes of age, obesity, obstructive sleep apnea (OSA), patients taking opioids/sedatives via another route (</a:t>
            </a:r>
            <a:r>
              <a:rPr lang="en-US" sz="3200" dirty="0" err="1">
                <a:latin typeface="Arial Narrow" panose="020B0606020202030204" pitchFamily="34" charset="0"/>
              </a:rPr>
              <a:t>Apfelbaum</a:t>
            </a:r>
            <a:r>
              <a:rPr lang="en-US" sz="3200" dirty="0">
                <a:latin typeface="Arial Narrow" panose="020B0606020202030204" pitchFamily="34" charset="0"/>
              </a:rPr>
              <a:t> et al., 2016; Mariano, 2019).</a:t>
            </a:r>
          </a:p>
        </p:txBody>
      </p:sp>
      <p:sp>
        <p:nvSpPr>
          <p:cNvPr id="15" name="Subtitle 10">
            <a:extLst>
              <a:ext uri="{FF2B5EF4-FFF2-40B4-BE49-F238E27FC236}">
                <a16:creationId xmlns:a16="http://schemas.microsoft.com/office/drawing/2014/main" id="{45B93FEA-E0B9-4B8E-8EEA-317861356546}"/>
              </a:ext>
            </a:extLst>
          </p:cNvPr>
          <p:cNvSpPr txBox="1">
            <a:spLocks/>
          </p:cNvSpPr>
          <p:nvPr/>
        </p:nvSpPr>
        <p:spPr>
          <a:xfrm>
            <a:off x="22545536" y="18227875"/>
            <a:ext cx="10058400" cy="3444770"/>
          </a:xfrm>
          <a:prstGeom prst="rect">
            <a:avLst/>
          </a:prstGeom>
          <a:solidFill>
            <a:schemeClr val="bg1">
              <a:lumMod val="95000"/>
            </a:schemeClr>
          </a:solidFill>
          <a:ln>
            <a:solidFill>
              <a:schemeClr val="tx1">
                <a:lumMod val="50000"/>
                <a:lumOff val="50000"/>
              </a:schemeClr>
            </a:solidFill>
          </a:ln>
        </p:spPr>
        <p:txBody>
          <a:bodyPr vert="horz" lIns="54187" tIns="27093" rIns="54187" bIns="27093" rtlCol="0">
            <a:noAutofit/>
          </a:bodyPr>
          <a:lstStyle>
            <a:lvl1pPr marL="0" indent="0" algn="ctr" defTabSz="4389120" rtl="0" eaLnBrk="1" latinLnBrk="0" hangingPunct="1">
              <a:lnSpc>
                <a:spcPct val="90000"/>
              </a:lnSpc>
              <a:spcBef>
                <a:spcPts val="4800"/>
              </a:spcBef>
              <a:buFont typeface="Arial" panose="020B0604020202020204" pitchFamily="34" charset="0"/>
              <a:buNone/>
              <a:defRPr sz="11520" kern="1200">
                <a:solidFill>
                  <a:schemeClr val="tx1"/>
                </a:solidFill>
                <a:latin typeface="+mn-lt"/>
                <a:ea typeface="+mn-ea"/>
                <a:cs typeface="+mn-cs"/>
              </a:defRPr>
            </a:lvl1pPr>
            <a:lvl2pPr marL="2194560" indent="0" algn="ctr" defTabSz="4389120" rtl="0" eaLnBrk="1" latinLnBrk="0" hangingPunct="1">
              <a:lnSpc>
                <a:spcPct val="90000"/>
              </a:lnSpc>
              <a:spcBef>
                <a:spcPts val="2400"/>
              </a:spcBef>
              <a:buFont typeface="Arial" panose="020B0604020202020204" pitchFamily="34" charset="0"/>
              <a:buNone/>
              <a:defRPr sz="9600" kern="1200">
                <a:solidFill>
                  <a:schemeClr val="tx1"/>
                </a:solidFill>
                <a:latin typeface="+mn-lt"/>
                <a:ea typeface="+mn-ea"/>
                <a:cs typeface="+mn-cs"/>
              </a:defRPr>
            </a:lvl2pPr>
            <a:lvl3pPr marL="4389120" indent="0" algn="ctr" defTabSz="4389120" rtl="0" eaLnBrk="1" latinLnBrk="0" hangingPunct="1">
              <a:lnSpc>
                <a:spcPct val="90000"/>
              </a:lnSpc>
              <a:spcBef>
                <a:spcPts val="2400"/>
              </a:spcBef>
              <a:buFont typeface="Arial" panose="020B0604020202020204" pitchFamily="34" charset="0"/>
              <a:buNone/>
              <a:defRPr sz="8640" kern="1200">
                <a:solidFill>
                  <a:schemeClr val="tx1"/>
                </a:solidFill>
                <a:latin typeface="+mn-lt"/>
                <a:ea typeface="+mn-ea"/>
                <a:cs typeface="+mn-cs"/>
              </a:defRPr>
            </a:lvl3pPr>
            <a:lvl4pPr marL="658368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4pPr>
            <a:lvl5pPr marL="877824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5pPr>
            <a:lvl6pPr marL="1097280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6pPr>
            <a:lvl7pPr marL="1316736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7pPr>
            <a:lvl8pPr marL="1536192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8pPr>
            <a:lvl9pPr marL="1755648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9pPr>
          </a:lstStyle>
          <a:p>
            <a:pPr marL="406410" indent="-270954" algn="l">
              <a:lnSpc>
                <a:spcPct val="100000"/>
              </a:lnSpc>
              <a:spcBef>
                <a:spcPts val="0"/>
              </a:spcBef>
            </a:pPr>
            <a:r>
              <a:rPr lang="en-US" sz="1700" dirty="0" err="1">
                <a:latin typeface="Arial Narrow" panose="020B0606020202030204" pitchFamily="34" charset="0"/>
              </a:rPr>
              <a:t>Apfelbaum</a:t>
            </a:r>
            <a:r>
              <a:rPr lang="en-US" sz="1700" dirty="0">
                <a:latin typeface="Arial Narrow" panose="020B0606020202030204" pitchFamily="34" charset="0"/>
              </a:rPr>
              <a:t>, J.L., </a:t>
            </a:r>
            <a:r>
              <a:rPr lang="en-US" sz="1700" dirty="0" err="1">
                <a:latin typeface="Arial Narrow" panose="020B0606020202030204" pitchFamily="34" charset="0"/>
              </a:rPr>
              <a:t>Horlocker</a:t>
            </a:r>
            <a:r>
              <a:rPr lang="en-US" sz="1700" dirty="0">
                <a:latin typeface="Arial Narrow" panose="020B0606020202030204" pitchFamily="34" charset="0"/>
              </a:rPr>
              <a:t>, T.T., </a:t>
            </a:r>
            <a:r>
              <a:rPr lang="en-US" sz="1700" dirty="0" err="1">
                <a:latin typeface="Arial Narrow" panose="020B0606020202030204" pitchFamily="34" charset="0"/>
              </a:rPr>
              <a:t>Agarkar</a:t>
            </a:r>
            <a:r>
              <a:rPr lang="en-US" sz="1700" dirty="0">
                <a:latin typeface="Arial Narrow" panose="020B0606020202030204" pitchFamily="34" charset="0"/>
              </a:rPr>
              <a:t>, M., </a:t>
            </a:r>
            <a:r>
              <a:rPr lang="en-US" sz="1700" dirty="0" err="1">
                <a:latin typeface="Arial Narrow" panose="020B0606020202030204" pitchFamily="34" charset="0"/>
              </a:rPr>
              <a:t>Connis</a:t>
            </a:r>
            <a:r>
              <a:rPr lang="en-US" sz="1700" dirty="0">
                <a:latin typeface="Arial Narrow" panose="020B0606020202030204" pitchFamily="34" charset="0"/>
              </a:rPr>
              <a:t>, R.T., </a:t>
            </a:r>
            <a:r>
              <a:rPr lang="en-US" sz="1700" dirty="0" err="1">
                <a:latin typeface="Arial Narrow" panose="020B0606020202030204" pitchFamily="34" charset="0"/>
              </a:rPr>
              <a:t>Hebl</a:t>
            </a:r>
            <a:r>
              <a:rPr lang="en-US" sz="1700" dirty="0">
                <a:latin typeface="Arial Narrow" panose="020B0606020202030204" pitchFamily="34" charset="0"/>
              </a:rPr>
              <a:t>, J.R., </a:t>
            </a:r>
            <a:r>
              <a:rPr lang="en-US" sz="1700" dirty="0" err="1">
                <a:latin typeface="Arial Narrow" panose="020B0606020202030204" pitchFamily="34" charset="0"/>
              </a:rPr>
              <a:t>Nickinovich</a:t>
            </a:r>
            <a:r>
              <a:rPr lang="en-US" sz="1700" dirty="0">
                <a:latin typeface="Arial Narrow" panose="020B0606020202030204" pitchFamily="34" charset="0"/>
              </a:rPr>
              <a:t>, D.G. … Wu, C.L. (2016). Practice guidelines for the prevention, detection, and management of respiratory depression associated with neuraxial opioid administration: An updated report by the American Society of Anesthesiologists Task Force on neuraxial opioids and the American Society of Regional Anesthesia and Pain Medicine. </a:t>
            </a:r>
            <a:r>
              <a:rPr lang="en-US" sz="1700" i="1" dirty="0">
                <a:latin typeface="Arial Narrow" panose="020B0606020202030204" pitchFamily="34" charset="0"/>
              </a:rPr>
              <a:t>Anesthesiology, 124 </a:t>
            </a:r>
            <a:r>
              <a:rPr lang="en-US" sz="1700" dirty="0">
                <a:latin typeface="Arial Narrow" panose="020B0606020202030204" pitchFamily="34" charset="0"/>
              </a:rPr>
              <a:t>(3), 535-552. doi:10.1097/ALN.0000000000000975</a:t>
            </a:r>
          </a:p>
          <a:p>
            <a:pPr marL="406410" indent="-270954" algn="l">
              <a:lnSpc>
                <a:spcPct val="100000"/>
              </a:lnSpc>
              <a:spcBef>
                <a:spcPts val="0"/>
              </a:spcBef>
            </a:pPr>
            <a:r>
              <a:rPr lang="en-US" sz="1700" dirty="0">
                <a:latin typeface="Arial Narrow" panose="020B0606020202030204" pitchFamily="34" charset="0"/>
              </a:rPr>
              <a:t>Mariano, E.R. (2019). Management of acute perioperative pain. </a:t>
            </a:r>
            <a:r>
              <a:rPr lang="en-US" sz="1700" i="1" dirty="0">
                <a:latin typeface="Arial Narrow" panose="020B0606020202030204" pitchFamily="34" charset="0"/>
              </a:rPr>
              <a:t>UpToDate</a:t>
            </a:r>
            <a:r>
              <a:rPr lang="en-US" sz="1700" dirty="0">
                <a:latin typeface="Arial Narrow" panose="020B0606020202030204" pitchFamily="34" charset="0"/>
              </a:rPr>
              <a:t>. Retrieved from https://www-uptodate-com.unh.idm.oclc.org/contents/management-of-acute-perioperative-pain?search=monitoring%20respiratory%20depression%20epidural&amp;source=search_result&amp;selectedTitle=2~150&amp;usage_type=default&amp;display_rank=2#H795594971</a:t>
            </a:r>
          </a:p>
          <a:p>
            <a:pPr marL="406410" indent="-270954" algn="l">
              <a:lnSpc>
                <a:spcPct val="100000"/>
              </a:lnSpc>
              <a:spcBef>
                <a:spcPts val="0"/>
              </a:spcBef>
            </a:pPr>
            <a:r>
              <a:rPr lang="en-US" sz="1700" dirty="0">
                <a:latin typeface="Arial Narrow" panose="020B0606020202030204" pitchFamily="34" charset="0"/>
              </a:rPr>
              <a:t>One channel infusion pump: volumetric [Digital image]. (2019). Retrieved April 5, 2019, from http://www.medicalexpo.com/prod/carefusion/product-75330-642521.html</a:t>
            </a:r>
          </a:p>
          <a:p>
            <a:pPr marL="406410" indent="-270954" algn="l">
              <a:lnSpc>
                <a:spcPct val="100000"/>
              </a:lnSpc>
              <a:spcBef>
                <a:spcPts val="0"/>
              </a:spcBef>
            </a:pPr>
            <a:r>
              <a:rPr lang="en-US" sz="1700" dirty="0">
                <a:latin typeface="Arial Narrow" panose="020B0606020202030204" pitchFamily="34" charset="0"/>
              </a:rPr>
              <a:t>Wiegand, D.L. (Eds.). (2016). </a:t>
            </a:r>
            <a:r>
              <a:rPr lang="en-US" sz="1700" i="1" dirty="0">
                <a:latin typeface="Arial Narrow" panose="020B0606020202030204" pitchFamily="34" charset="0"/>
              </a:rPr>
              <a:t>AACN procedure manual for high acuity, progressive, and critical care </a:t>
            </a:r>
            <a:r>
              <a:rPr lang="en-US" sz="1700" dirty="0">
                <a:latin typeface="Arial Narrow" panose="020B0606020202030204" pitchFamily="34" charset="0"/>
              </a:rPr>
              <a:t>(7th ed.)</a:t>
            </a:r>
            <a:r>
              <a:rPr lang="en-US" sz="1700" i="1" dirty="0">
                <a:latin typeface="Arial Narrow" panose="020B0606020202030204" pitchFamily="34" charset="0"/>
              </a:rPr>
              <a:t>.</a:t>
            </a:r>
            <a:r>
              <a:rPr lang="en-US" sz="1700" dirty="0">
                <a:latin typeface="Arial Narrow" panose="020B0606020202030204" pitchFamily="34" charset="0"/>
              </a:rPr>
              <a:t> Philadelphia, PA: Saunders.</a:t>
            </a:r>
          </a:p>
        </p:txBody>
      </p:sp>
      <p:sp>
        <p:nvSpPr>
          <p:cNvPr id="16" name="TextBox 15">
            <a:extLst>
              <a:ext uri="{FF2B5EF4-FFF2-40B4-BE49-F238E27FC236}">
                <a16:creationId xmlns:a16="http://schemas.microsoft.com/office/drawing/2014/main" id="{D5C43054-0E52-49BE-AC81-1E7B73B3927C}"/>
              </a:ext>
            </a:extLst>
          </p:cNvPr>
          <p:cNvSpPr txBox="1"/>
          <p:nvPr/>
        </p:nvSpPr>
        <p:spPr>
          <a:xfrm>
            <a:off x="22545536" y="17396877"/>
            <a:ext cx="10058400" cy="830997"/>
          </a:xfrm>
          <a:prstGeom prst="rect">
            <a:avLst/>
          </a:prstGeom>
          <a:solidFill>
            <a:schemeClr val="accent1">
              <a:lumMod val="50000"/>
            </a:schemeClr>
          </a:solidFill>
        </p:spPr>
        <p:txBody>
          <a:bodyPr wrap="square" rtlCol="0">
            <a:spAutoFit/>
          </a:bodyPr>
          <a:lstStyle/>
          <a:p>
            <a:pPr algn="ctr"/>
            <a:r>
              <a:rPr lang="en-US" sz="4800" dirty="0">
                <a:solidFill>
                  <a:schemeClr val="bg1"/>
                </a:solidFill>
                <a:latin typeface="Arial Narrow" panose="020B0606020202030204" pitchFamily="34" charset="0"/>
              </a:rPr>
              <a:t>References</a:t>
            </a:r>
          </a:p>
        </p:txBody>
      </p:sp>
      <p:sp>
        <p:nvSpPr>
          <p:cNvPr id="17" name="Subtitle 10">
            <a:extLst>
              <a:ext uri="{FF2B5EF4-FFF2-40B4-BE49-F238E27FC236}">
                <a16:creationId xmlns:a16="http://schemas.microsoft.com/office/drawing/2014/main" id="{38B5E00F-BB64-4A0A-8945-04128F305AB6}"/>
              </a:ext>
            </a:extLst>
          </p:cNvPr>
          <p:cNvSpPr txBox="1">
            <a:spLocks/>
          </p:cNvSpPr>
          <p:nvPr/>
        </p:nvSpPr>
        <p:spPr>
          <a:xfrm>
            <a:off x="190218" y="4976894"/>
            <a:ext cx="10058400" cy="5995906"/>
          </a:xfrm>
          <a:prstGeom prst="rect">
            <a:avLst/>
          </a:prstGeom>
          <a:solidFill>
            <a:schemeClr val="bg1">
              <a:lumMod val="95000"/>
            </a:schemeClr>
          </a:solidFill>
          <a:ln>
            <a:solidFill>
              <a:schemeClr val="tx1">
                <a:lumMod val="50000"/>
                <a:lumOff val="50000"/>
              </a:schemeClr>
            </a:solidFill>
          </a:ln>
        </p:spPr>
        <p:txBody>
          <a:bodyPr vert="horz" lIns="54187" tIns="27093" rIns="54187" bIns="27093" rtlCol="0">
            <a:normAutofit/>
          </a:bodyPr>
          <a:lstStyle>
            <a:lvl1pPr marL="0" indent="0" algn="ctr" defTabSz="4389120" rtl="0" eaLnBrk="1" latinLnBrk="0" hangingPunct="1">
              <a:lnSpc>
                <a:spcPct val="90000"/>
              </a:lnSpc>
              <a:spcBef>
                <a:spcPts val="4800"/>
              </a:spcBef>
              <a:buFont typeface="Arial" panose="020B0604020202020204" pitchFamily="34" charset="0"/>
              <a:buNone/>
              <a:defRPr sz="11520" kern="1200">
                <a:solidFill>
                  <a:schemeClr val="tx1"/>
                </a:solidFill>
                <a:latin typeface="+mn-lt"/>
                <a:ea typeface="+mn-ea"/>
                <a:cs typeface="+mn-cs"/>
              </a:defRPr>
            </a:lvl1pPr>
            <a:lvl2pPr marL="2194560" indent="0" algn="ctr" defTabSz="4389120" rtl="0" eaLnBrk="1" latinLnBrk="0" hangingPunct="1">
              <a:lnSpc>
                <a:spcPct val="90000"/>
              </a:lnSpc>
              <a:spcBef>
                <a:spcPts val="2400"/>
              </a:spcBef>
              <a:buFont typeface="Arial" panose="020B0604020202020204" pitchFamily="34" charset="0"/>
              <a:buNone/>
              <a:defRPr sz="9600" kern="1200">
                <a:solidFill>
                  <a:schemeClr val="tx1"/>
                </a:solidFill>
                <a:latin typeface="+mn-lt"/>
                <a:ea typeface="+mn-ea"/>
                <a:cs typeface="+mn-cs"/>
              </a:defRPr>
            </a:lvl2pPr>
            <a:lvl3pPr marL="4389120" indent="0" algn="ctr" defTabSz="4389120" rtl="0" eaLnBrk="1" latinLnBrk="0" hangingPunct="1">
              <a:lnSpc>
                <a:spcPct val="90000"/>
              </a:lnSpc>
              <a:spcBef>
                <a:spcPts val="2400"/>
              </a:spcBef>
              <a:buFont typeface="Arial" panose="020B0604020202020204" pitchFamily="34" charset="0"/>
              <a:buNone/>
              <a:defRPr sz="8640" kern="1200">
                <a:solidFill>
                  <a:schemeClr val="tx1"/>
                </a:solidFill>
                <a:latin typeface="+mn-lt"/>
                <a:ea typeface="+mn-ea"/>
                <a:cs typeface="+mn-cs"/>
              </a:defRPr>
            </a:lvl3pPr>
            <a:lvl4pPr marL="658368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4pPr>
            <a:lvl5pPr marL="877824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5pPr>
            <a:lvl6pPr marL="1097280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6pPr>
            <a:lvl7pPr marL="1316736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7pPr>
            <a:lvl8pPr marL="1536192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8pPr>
            <a:lvl9pPr marL="1755648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9pPr>
          </a:lstStyle>
          <a:p>
            <a:pPr algn="l">
              <a:lnSpc>
                <a:spcPct val="100000"/>
              </a:lnSpc>
              <a:spcBef>
                <a:spcPts val="0"/>
              </a:spcBef>
            </a:pPr>
            <a:r>
              <a:rPr lang="en-US" sz="3400" b="1" u="sng" dirty="0">
                <a:latin typeface="Arial Narrow" panose="020B0606020202030204" pitchFamily="34" charset="0"/>
              </a:rPr>
              <a:t>Goal:</a:t>
            </a:r>
          </a:p>
          <a:p>
            <a:pPr marL="338692" indent="-338692" algn="l">
              <a:lnSpc>
                <a:spcPct val="100000"/>
              </a:lnSpc>
              <a:spcBef>
                <a:spcPts val="0"/>
              </a:spcBef>
              <a:buFont typeface="Arial" panose="020B0604020202020204" pitchFamily="34" charset="0"/>
              <a:buChar char="•"/>
            </a:pPr>
            <a:r>
              <a:rPr lang="en-US" sz="3200" dirty="0">
                <a:latin typeface="Arial Narrow" panose="020B0606020202030204" pitchFamily="34" charset="0"/>
              </a:rPr>
              <a:t>A review of the literature on the clinical question was performed to determine if facility protocol on “Neuraxial Infusion for Analgesia” was evidenced-based. </a:t>
            </a:r>
          </a:p>
          <a:p>
            <a:pPr marL="338692" indent="-338692" algn="l">
              <a:lnSpc>
                <a:spcPct val="100000"/>
              </a:lnSpc>
              <a:spcBef>
                <a:spcPts val="0"/>
              </a:spcBef>
              <a:buFont typeface="Arial" panose="020B0604020202020204" pitchFamily="34" charset="0"/>
              <a:buChar char="•"/>
            </a:pPr>
            <a:r>
              <a:rPr lang="en-US" sz="3200" dirty="0">
                <a:latin typeface="Arial Narrow" panose="020B0606020202030204" pitchFamily="34" charset="0"/>
              </a:rPr>
              <a:t>Updates to the protocol were added using evidenced citations and facility formatting.</a:t>
            </a:r>
          </a:p>
          <a:p>
            <a:pPr algn="l">
              <a:lnSpc>
                <a:spcPct val="100000"/>
              </a:lnSpc>
              <a:spcBef>
                <a:spcPts val="0"/>
              </a:spcBef>
            </a:pPr>
            <a:r>
              <a:rPr lang="en-US" sz="3400" b="1" u="sng" dirty="0">
                <a:latin typeface="Arial Narrow" panose="020B0606020202030204" pitchFamily="34" charset="0"/>
              </a:rPr>
              <a:t>Definitions (defined by facility):</a:t>
            </a:r>
          </a:p>
          <a:p>
            <a:pPr marL="406410" indent="-406410" algn="l">
              <a:lnSpc>
                <a:spcPct val="100000"/>
              </a:lnSpc>
              <a:spcBef>
                <a:spcPts val="0"/>
              </a:spcBef>
              <a:buFont typeface="Arial" panose="020B0604020202020204" pitchFamily="34" charset="0"/>
              <a:buChar char="•"/>
            </a:pPr>
            <a:r>
              <a:rPr lang="en-US" sz="3200" b="1" dirty="0">
                <a:latin typeface="Arial Narrow" panose="020B0606020202030204" pitchFamily="34" charset="0"/>
              </a:rPr>
              <a:t>Neuraxial Anesthesia: </a:t>
            </a:r>
            <a:r>
              <a:rPr lang="en-US" sz="3200" dirty="0">
                <a:latin typeface="Arial Narrow" panose="020B0606020202030204" pitchFamily="34" charset="0"/>
              </a:rPr>
              <a:t>analgesia or anesthesia delivered into the central nervous system. Medication(s) can be delivered into either the epidural or the spinal space. </a:t>
            </a:r>
          </a:p>
          <a:p>
            <a:pPr marL="406410" indent="-406410" algn="l">
              <a:lnSpc>
                <a:spcPct val="100000"/>
              </a:lnSpc>
              <a:spcBef>
                <a:spcPts val="0"/>
              </a:spcBef>
              <a:buFont typeface="Arial" panose="020B0604020202020204" pitchFamily="34" charset="0"/>
              <a:buChar char="•"/>
            </a:pPr>
            <a:r>
              <a:rPr lang="en-US" sz="3200" b="1" dirty="0">
                <a:latin typeface="Arial Narrow" panose="020B0606020202030204" pitchFamily="34" charset="0"/>
              </a:rPr>
              <a:t>Spinal: </a:t>
            </a:r>
            <a:r>
              <a:rPr lang="en-US" sz="3200" dirty="0">
                <a:latin typeface="Arial Narrow" panose="020B0606020202030204" pitchFamily="34" charset="0"/>
              </a:rPr>
              <a:t>space around the spinal cord.</a:t>
            </a:r>
          </a:p>
          <a:p>
            <a:pPr marL="406410" indent="-406410" algn="l">
              <a:lnSpc>
                <a:spcPct val="100000"/>
              </a:lnSpc>
              <a:spcBef>
                <a:spcPts val="0"/>
              </a:spcBef>
              <a:buFont typeface="Arial" panose="020B0604020202020204" pitchFamily="34" charset="0"/>
              <a:buChar char="•"/>
            </a:pPr>
            <a:r>
              <a:rPr lang="en-US" sz="3200" b="1" dirty="0">
                <a:latin typeface="Arial Narrow" panose="020B0606020202030204" pitchFamily="34" charset="0"/>
              </a:rPr>
              <a:t>Epidural</a:t>
            </a:r>
            <a:r>
              <a:rPr lang="en-US" sz="3200" dirty="0">
                <a:latin typeface="Arial Narrow" panose="020B0606020202030204" pitchFamily="34" charset="0"/>
              </a:rPr>
              <a:t>: space outside the dura of the spinal cord.</a:t>
            </a:r>
          </a:p>
          <a:p>
            <a:pPr algn="l">
              <a:lnSpc>
                <a:spcPct val="100000"/>
              </a:lnSpc>
              <a:spcBef>
                <a:spcPts val="0"/>
              </a:spcBef>
            </a:pPr>
            <a:endParaRPr lang="en-US" sz="3600" u="sng" dirty="0">
              <a:latin typeface="Arial Narrow" panose="020B0606020202030204" pitchFamily="34" charset="0"/>
            </a:endParaRPr>
          </a:p>
          <a:p>
            <a:pPr algn="l">
              <a:lnSpc>
                <a:spcPct val="100000"/>
              </a:lnSpc>
              <a:spcBef>
                <a:spcPts val="0"/>
              </a:spcBef>
            </a:pPr>
            <a:endParaRPr lang="en-US" sz="2371" dirty="0">
              <a:latin typeface="Arial Narrow" panose="020B0606020202030204" pitchFamily="34" charset="0"/>
            </a:endParaRPr>
          </a:p>
        </p:txBody>
      </p:sp>
      <p:sp>
        <p:nvSpPr>
          <p:cNvPr id="20" name="TextBox 19">
            <a:extLst>
              <a:ext uri="{FF2B5EF4-FFF2-40B4-BE49-F238E27FC236}">
                <a16:creationId xmlns:a16="http://schemas.microsoft.com/office/drawing/2014/main" id="{62246A21-EA84-4941-8DDF-06103F36F62D}"/>
              </a:ext>
            </a:extLst>
          </p:cNvPr>
          <p:cNvSpPr txBox="1"/>
          <p:nvPr/>
        </p:nvSpPr>
        <p:spPr>
          <a:xfrm>
            <a:off x="11430000" y="4145896"/>
            <a:ext cx="10058400" cy="830997"/>
          </a:xfrm>
          <a:prstGeom prst="rect">
            <a:avLst/>
          </a:prstGeom>
          <a:solidFill>
            <a:schemeClr val="accent1">
              <a:lumMod val="50000"/>
            </a:schemeClr>
          </a:solidFill>
        </p:spPr>
        <p:txBody>
          <a:bodyPr wrap="square" rtlCol="0">
            <a:spAutoFit/>
          </a:bodyPr>
          <a:lstStyle/>
          <a:p>
            <a:pPr algn="ctr"/>
            <a:r>
              <a:rPr lang="en-US" sz="4800" dirty="0">
                <a:solidFill>
                  <a:schemeClr val="bg1"/>
                </a:solidFill>
                <a:latin typeface="Arial Narrow" panose="020B0606020202030204" pitchFamily="34" charset="0"/>
              </a:rPr>
              <a:t>Current Evidence</a:t>
            </a:r>
          </a:p>
        </p:txBody>
      </p:sp>
      <p:sp>
        <p:nvSpPr>
          <p:cNvPr id="21" name="TextBox 20">
            <a:extLst>
              <a:ext uri="{FF2B5EF4-FFF2-40B4-BE49-F238E27FC236}">
                <a16:creationId xmlns:a16="http://schemas.microsoft.com/office/drawing/2014/main" id="{FA7FCA1B-726A-419E-8EA6-872F31F3C093}"/>
              </a:ext>
            </a:extLst>
          </p:cNvPr>
          <p:cNvSpPr txBox="1"/>
          <p:nvPr/>
        </p:nvSpPr>
        <p:spPr>
          <a:xfrm>
            <a:off x="22545536" y="12657270"/>
            <a:ext cx="10058400" cy="830997"/>
          </a:xfrm>
          <a:prstGeom prst="rect">
            <a:avLst/>
          </a:prstGeom>
          <a:solidFill>
            <a:schemeClr val="accent1">
              <a:lumMod val="50000"/>
            </a:schemeClr>
          </a:solidFill>
        </p:spPr>
        <p:txBody>
          <a:bodyPr wrap="square" rtlCol="0">
            <a:spAutoFit/>
          </a:bodyPr>
          <a:lstStyle/>
          <a:p>
            <a:pPr algn="ctr"/>
            <a:r>
              <a:rPr lang="en-US" sz="4800" dirty="0">
                <a:solidFill>
                  <a:schemeClr val="bg1"/>
                </a:solidFill>
                <a:latin typeface="Arial Narrow" panose="020B0606020202030204" pitchFamily="34" charset="0"/>
              </a:rPr>
              <a:t>Conclusion</a:t>
            </a:r>
          </a:p>
        </p:txBody>
      </p:sp>
      <p:pic>
        <p:nvPicPr>
          <p:cNvPr id="1026" name="Picture 2" descr="Image result for UNH logo">
            <a:extLst>
              <a:ext uri="{FF2B5EF4-FFF2-40B4-BE49-F238E27FC236}">
                <a16:creationId xmlns:a16="http://schemas.microsoft.com/office/drawing/2014/main" id="{1CAB5B88-93BE-4F26-AD66-2DE2945A6AC6}"/>
              </a:ext>
            </a:extLst>
          </p:cNvPr>
          <p:cNvPicPr>
            <a:picLocks noChangeAspect="1" noChangeArrowheads="1"/>
          </p:cNvPicPr>
          <p:nvPr/>
        </p:nvPicPr>
        <p:blipFill rotWithShape="1">
          <a:blip r:embed="rId2" cstate="hqprint">
            <a:extLst>
              <a:ext uri="{28A0092B-C50C-407E-A947-70E740481C1C}">
                <a14:useLocalDpi xmlns:a14="http://schemas.microsoft.com/office/drawing/2010/main" val="0"/>
              </a:ext>
            </a:extLst>
          </a:blip>
          <a:srcRect b="26907"/>
          <a:stretch/>
        </p:blipFill>
        <p:spPr bwMode="auto">
          <a:xfrm>
            <a:off x="29597685" y="1825063"/>
            <a:ext cx="2165684" cy="1539847"/>
          </a:xfrm>
          <a:prstGeom prst="rect">
            <a:avLst/>
          </a:prstGeom>
          <a:noFill/>
          <a:extLst>
            <a:ext uri="{909E8E84-426E-40DD-AFC4-6F175D3DCCD1}">
              <a14:hiddenFill xmlns:a14="http://schemas.microsoft.com/office/drawing/2010/main">
                <a:solidFill>
                  <a:srgbClr val="FFFFFF"/>
                </a:solidFill>
              </a14:hiddenFill>
            </a:ext>
          </a:extLst>
        </p:spPr>
      </p:pic>
      <p:sp>
        <p:nvSpPr>
          <p:cNvPr id="18" name="Subtitle 10">
            <a:extLst>
              <a:ext uri="{FF2B5EF4-FFF2-40B4-BE49-F238E27FC236}">
                <a16:creationId xmlns:a16="http://schemas.microsoft.com/office/drawing/2014/main" id="{03C3E82F-0D32-463A-AD20-5278D848E23F}"/>
              </a:ext>
            </a:extLst>
          </p:cNvPr>
          <p:cNvSpPr txBox="1">
            <a:spLocks/>
          </p:cNvSpPr>
          <p:nvPr/>
        </p:nvSpPr>
        <p:spPr>
          <a:xfrm>
            <a:off x="22545536" y="13436723"/>
            <a:ext cx="10058400" cy="3563146"/>
          </a:xfrm>
          <a:prstGeom prst="rect">
            <a:avLst/>
          </a:prstGeom>
          <a:solidFill>
            <a:schemeClr val="bg1">
              <a:lumMod val="95000"/>
            </a:schemeClr>
          </a:solidFill>
          <a:ln>
            <a:solidFill>
              <a:schemeClr val="tx1">
                <a:lumMod val="50000"/>
                <a:lumOff val="50000"/>
              </a:schemeClr>
            </a:solidFill>
          </a:ln>
        </p:spPr>
        <p:txBody>
          <a:bodyPr vert="horz" lIns="54187" tIns="27093" rIns="54187" bIns="27093" rtlCol="0">
            <a:noAutofit/>
          </a:bodyPr>
          <a:lstStyle>
            <a:lvl1pPr marL="0" indent="0" algn="ctr" defTabSz="4389120" rtl="0" eaLnBrk="1" latinLnBrk="0" hangingPunct="1">
              <a:lnSpc>
                <a:spcPct val="90000"/>
              </a:lnSpc>
              <a:spcBef>
                <a:spcPts val="4800"/>
              </a:spcBef>
              <a:buFont typeface="Arial" panose="020B0604020202020204" pitchFamily="34" charset="0"/>
              <a:buNone/>
              <a:defRPr sz="11520" kern="1200">
                <a:solidFill>
                  <a:schemeClr val="tx1"/>
                </a:solidFill>
                <a:latin typeface="+mn-lt"/>
                <a:ea typeface="+mn-ea"/>
                <a:cs typeface="+mn-cs"/>
              </a:defRPr>
            </a:lvl1pPr>
            <a:lvl2pPr marL="2194560" indent="0" algn="ctr" defTabSz="4389120" rtl="0" eaLnBrk="1" latinLnBrk="0" hangingPunct="1">
              <a:lnSpc>
                <a:spcPct val="90000"/>
              </a:lnSpc>
              <a:spcBef>
                <a:spcPts val="2400"/>
              </a:spcBef>
              <a:buFont typeface="Arial" panose="020B0604020202020204" pitchFamily="34" charset="0"/>
              <a:buNone/>
              <a:defRPr sz="9600" kern="1200">
                <a:solidFill>
                  <a:schemeClr val="tx1"/>
                </a:solidFill>
                <a:latin typeface="+mn-lt"/>
                <a:ea typeface="+mn-ea"/>
                <a:cs typeface="+mn-cs"/>
              </a:defRPr>
            </a:lvl2pPr>
            <a:lvl3pPr marL="4389120" indent="0" algn="ctr" defTabSz="4389120" rtl="0" eaLnBrk="1" latinLnBrk="0" hangingPunct="1">
              <a:lnSpc>
                <a:spcPct val="90000"/>
              </a:lnSpc>
              <a:spcBef>
                <a:spcPts val="2400"/>
              </a:spcBef>
              <a:buFont typeface="Arial" panose="020B0604020202020204" pitchFamily="34" charset="0"/>
              <a:buNone/>
              <a:defRPr sz="8640" kern="1200">
                <a:solidFill>
                  <a:schemeClr val="tx1"/>
                </a:solidFill>
                <a:latin typeface="+mn-lt"/>
                <a:ea typeface="+mn-ea"/>
                <a:cs typeface="+mn-cs"/>
              </a:defRPr>
            </a:lvl3pPr>
            <a:lvl4pPr marL="658368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4pPr>
            <a:lvl5pPr marL="877824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5pPr>
            <a:lvl6pPr marL="1097280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6pPr>
            <a:lvl7pPr marL="1316736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7pPr>
            <a:lvl8pPr marL="1536192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8pPr>
            <a:lvl9pPr marL="1755648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9pPr>
          </a:lstStyle>
          <a:p>
            <a:pPr algn="l">
              <a:lnSpc>
                <a:spcPct val="100000"/>
              </a:lnSpc>
              <a:spcBef>
                <a:spcPts val="0"/>
              </a:spcBef>
            </a:pPr>
            <a:r>
              <a:rPr lang="en-US" sz="3600" b="1" u="sng" dirty="0">
                <a:latin typeface="Arial Narrow" panose="020B0606020202030204" pitchFamily="34" charset="0"/>
              </a:rPr>
              <a:t>Research Implications:</a:t>
            </a:r>
          </a:p>
          <a:p>
            <a:pPr marL="457200" indent="-457200" algn="l">
              <a:lnSpc>
                <a:spcPct val="100000"/>
              </a:lnSpc>
              <a:spcBef>
                <a:spcPts val="0"/>
              </a:spcBef>
              <a:buFont typeface="Arial" panose="020B0604020202020204" pitchFamily="34" charset="0"/>
              <a:buChar char="•"/>
            </a:pPr>
            <a:r>
              <a:rPr lang="en-US" sz="3200" dirty="0">
                <a:latin typeface="Arial Narrow" panose="020B0606020202030204" pitchFamily="34" charset="0"/>
              </a:rPr>
              <a:t>More research is needed to ascertain the efficacy of pulse oximetry in preventing respiratory depression in patients with opioid neuraxial analgesia. </a:t>
            </a:r>
          </a:p>
          <a:p>
            <a:pPr marL="457200" indent="-457200" algn="l">
              <a:lnSpc>
                <a:spcPct val="100000"/>
              </a:lnSpc>
              <a:spcBef>
                <a:spcPts val="0"/>
              </a:spcBef>
              <a:buFont typeface="Arial" panose="020B0604020202020204" pitchFamily="34" charset="0"/>
              <a:buChar char="•"/>
            </a:pPr>
            <a:r>
              <a:rPr lang="en-US" sz="3200" dirty="0">
                <a:latin typeface="Arial Narrow" panose="020B0606020202030204" pitchFamily="34" charset="0"/>
              </a:rPr>
              <a:t>Studies of higher levels of evidence (i.e. randomized controlled trials [RCTs], systematic reviews) need to be performed in addition to peer-reviewed professional standards found. </a:t>
            </a:r>
          </a:p>
          <a:p>
            <a:pPr marL="457200" indent="-457200" algn="l">
              <a:lnSpc>
                <a:spcPct val="100000"/>
              </a:lnSpc>
              <a:spcBef>
                <a:spcPts val="0"/>
              </a:spcBef>
              <a:buFont typeface="Arial" panose="020B0604020202020204" pitchFamily="34" charset="0"/>
              <a:buChar char="•"/>
            </a:pPr>
            <a:endParaRPr lang="en-US" sz="3200" dirty="0">
              <a:latin typeface="Arial Narrow" panose="020B0606020202030204" pitchFamily="34" charset="0"/>
            </a:endParaRPr>
          </a:p>
        </p:txBody>
      </p:sp>
      <p:sp>
        <p:nvSpPr>
          <p:cNvPr id="22" name="TextBox 21">
            <a:extLst>
              <a:ext uri="{FF2B5EF4-FFF2-40B4-BE49-F238E27FC236}">
                <a16:creationId xmlns:a16="http://schemas.microsoft.com/office/drawing/2014/main" id="{8C5D9676-C4D4-45CD-9E7E-C855EDFC1DCA}"/>
              </a:ext>
            </a:extLst>
          </p:cNvPr>
          <p:cNvSpPr txBox="1"/>
          <p:nvPr/>
        </p:nvSpPr>
        <p:spPr>
          <a:xfrm>
            <a:off x="238264" y="11223460"/>
            <a:ext cx="10058400" cy="830997"/>
          </a:xfrm>
          <a:prstGeom prst="rect">
            <a:avLst/>
          </a:prstGeom>
          <a:solidFill>
            <a:schemeClr val="accent1">
              <a:lumMod val="50000"/>
            </a:schemeClr>
          </a:solidFill>
        </p:spPr>
        <p:txBody>
          <a:bodyPr wrap="square" rtlCol="0">
            <a:spAutoFit/>
          </a:bodyPr>
          <a:lstStyle/>
          <a:p>
            <a:pPr algn="ctr"/>
            <a:r>
              <a:rPr lang="en-US" sz="4800" dirty="0">
                <a:solidFill>
                  <a:schemeClr val="bg1"/>
                </a:solidFill>
                <a:latin typeface="Arial Narrow" panose="020B0606020202030204" pitchFamily="34" charset="0"/>
              </a:rPr>
              <a:t>Clinical Implications</a:t>
            </a:r>
          </a:p>
        </p:txBody>
      </p:sp>
      <p:sp>
        <p:nvSpPr>
          <p:cNvPr id="23" name="Subtitle 10">
            <a:extLst>
              <a:ext uri="{FF2B5EF4-FFF2-40B4-BE49-F238E27FC236}">
                <a16:creationId xmlns:a16="http://schemas.microsoft.com/office/drawing/2014/main" id="{8DA5F986-551B-445B-B0BF-A2199F4F2432}"/>
              </a:ext>
            </a:extLst>
          </p:cNvPr>
          <p:cNvSpPr txBox="1">
            <a:spLocks/>
          </p:cNvSpPr>
          <p:nvPr/>
        </p:nvSpPr>
        <p:spPr>
          <a:xfrm>
            <a:off x="190218" y="12043577"/>
            <a:ext cx="10058400" cy="4220297"/>
          </a:xfrm>
          <a:prstGeom prst="rect">
            <a:avLst/>
          </a:prstGeom>
          <a:solidFill>
            <a:schemeClr val="bg1">
              <a:lumMod val="95000"/>
            </a:schemeClr>
          </a:solidFill>
          <a:ln>
            <a:solidFill>
              <a:schemeClr val="tx1">
                <a:lumMod val="50000"/>
                <a:lumOff val="50000"/>
              </a:schemeClr>
            </a:solidFill>
          </a:ln>
        </p:spPr>
        <p:txBody>
          <a:bodyPr vert="horz" lIns="54187" tIns="27093" rIns="54187" bIns="27093" rtlCol="0">
            <a:noAutofit/>
          </a:bodyPr>
          <a:lstStyle>
            <a:lvl1pPr marL="0" indent="0" algn="ctr" defTabSz="4389120" rtl="0" eaLnBrk="1" latinLnBrk="0" hangingPunct="1">
              <a:lnSpc>
                <a:spcPct val="90000"/>
              </a:lnSpc>
              <a:spcBef>
                <a:spcPts val="4800"/>
              </a:spcBef>
              <a:buFont typeface="Arial" panose="020B0604020202020204" pitchFamily="34" charset="0"/>
              <a:buNone/>
              <a:defRPr sz="11520" kern="1200">
                <a:solidFill>
                  <a:schemeClr val="tx1"/>
                </a:solidFill>
                <a:latin typeface="+mn-lt"/>
                <a:ea typeface="+mn-ea"/>
                <a:cs typeface="+mn-cs"/>
              </a:defRPr>
            </a:lvl1pPr>
            <a:lvl2pPr marL="2194560" indent="0" algn="ctr" defTabSz="4389120" rtl="0" eaLnBrk="1" latinLnBrk="0" hangingPunct="1">
              <a:lnSpc>
                <a:spcPct val="90000"/>
              </a:lnSpc>
              <a:spcBef>
                <a:spcPts val="2400"/>
              </a:spcBef>
              <a:buFont typeface="Arial" panose="020B0604020202020204" pitchFamily="34" charset="0"/>
              <a:buNone/>
              <a:defRPr sz="9600" kern="1200">
                <a:solidFill>
                  <a:schemeClr val="tx1"/>
                </a:solidFill>
                <a:latin typeface="+mn-lt"/>
                <a:ea typeface="+mn-ea"/>
                <a:cs typeface="+mn-cs"/>
              </a:defRPr>
            </a:lvl2pPr>
            <a:lvl3pPr marL="4389120" indent="0" algn="ctr" defTabSz="4389120" rtl="0" eaLnBrk="1" latinLnBrk="0" hangingPunct="1">
              <a:lnSpc>
                <a:spcPct val="90000"/>
              </a:lnSpc>
              <a:spcBef>
                <a:spcPts val="2400"/>
              </a:spcBef>
              <a:buFont typeface="Arial" panose="020B0604020202020204" pitchFamily="34" charset="0"/>
              <a:buNone/>
              <a:defRPr sz="8640" kern="1200">
                <a:solidFill>
                  <a:schemeClr val="tx1"/>
                </a:solidFill>
                <a:latin typeface="+mn-lt"/>
                <a:ea typeface="+mn-ea"/>
                <a:cs typeface="+mn-cs"/>
              </a:defRPr>
            </a:lvl3pPr>
            <a:lvl4pPr marL="658368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4pPr>
            <a:lvl5pPr marL="877824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5pPr>
            <a:lvl6pPr marL="1097280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6pPr>
            <a:lvl7pPr marL="1316736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7pPr>
            <a:lvl8pPr marL="1536192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8pPr>
            <a:lvl9pPr marL="1755648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9pPr>
          </a:lstStyle>
          <a:p>
            <a:pPr algn="l">
              <a:lnSpc>
                <a:spcPct val="100000"/>
              </a:lnSpc>
              <a:spcBef>
                <a:spcPts val="0"/>
              </a:spcBef>
            </a:pPr>
            <a:r>
              <a:rPr lang="en-US" sz="3400" b="1" u="sng" dirty="0">
                <a:latin typeface="Arial Narrow" panose="020B0606020202030204" pitchFamily="34" charset="0"/>
              </a:rPr>
              <a:t>Importance to Nursing Practice</a:t>
            </a:r>
            <a:r>
              <a:rPr lang="en-US" sz="3400" u="sng" dirty="0">
                <a:latin typeface="Arial Narrow" panose="020B0606020202030204" pitchFamily="34" charset="0"/>
              </a:rPr>
              <a:t>:</a:t>
            </a:r>
          </a:p>
          <a:p>
            <a:pPr marL="381019" indent="-381019" algn="l">
              <a:lnSpc>
                <a:spcPct val="100000"/>
              </a:lnSpc>
              <a:spcBef>
                <a:spcPts val="0"/>
              </a:spcBef>
              <a:buFont typeface="Arial" panose="020B0604020202020204" pitchFamily="34" charset="0"/>
              <a:buChar char="•"/>
            </a:pPr>
            <a:r>
              <a:rPr lang="en-US" sz="3200" dirty="0">
                <a:latin typeface="Arial Narrow" panose="020B0606020202030204" pitchFamily="34" charset="0"/>
              </a:rPr>
              <a:t>Neuraxial analgesia decreases systemic opioid use for pain perioperatively as well as delivers greater relief for patients (Mariano, 2019).</a:t>
            </a:r>
          </a:p>
          <a:p>
            <a:pPr marL="381019" indent="-381019" algn="l">
              <a:lnSpc>
                <a:spcPct val="100000"/>
              </a:lnSpc>
              <a:spcBef>
                <a:spcPts val="0"/>
              </a:spcBef>
              <a:buFont typeface="Arial" panose="020B0604020202020204" pitchFamily="34" charset="0"/>
              <a:buChar char="•"/>
            </a:pPr>
            <a:r>
              <a:rPr lang="en-US" sz="3200" dirty="0">
                <a:latin typeface="Arial Narrow" panose="020B0606020202030204" pitchFamily="34" charset="0"/>
              </a:rPr>
              <a:t>Evidenced-based monitoring is essential to patient safety due to the inherent risks associated with this method of pain control.</a:t>
            </a:r>
          </a:p>
          <a:p>
            <a:pPr marL="381019" indent="-381019" algn="l">
              <a:lnSpc>
                <a:spcPct val="100000"/>
              </a:lnSpc>
              <a:spcBef>
                <a:spcPts val="0"/>
              </a:spcBef>
              <a:buFont typeface="Arial" panose="020B0604020202020204" pitchFamily="34" charset="0"/>
              <a:buChar char="•"/>
            </a:pPr>
            <a:r>
              <a:rPr lang="en-US" sz="3200" dirty="0">
                <a:latin typeface="Arial Narrow" panose="020B0606020202030204" pitchFamily="34" charset="0"/>
              </a:rPr>
              <a:t>Any practice change should be gradual and support should be provided to staff in the event of a change to this protocol.</a:t>
            </a:r>
          </a:p>
        </p:txBody>
      </p:sp>
      <p:sp>
        <p:nvSpPr>
          <p:cNvPr id="24" name="TextBox 23">
            <a:extLst>
              <a:ext uri="{FF2B5EF4-FFF2-40B4-BE49-F238E27FC236}">
                <a16:creationId xmlns:a16="http://schemas.microsoft.com/office/drawing/2014/main" id="{5921CE1F-70D3-494F-9604-0602F6F98453}"/>
              </a:ext>
            </a:extLst>
          </p:cNvPr>
          <p:cNvSpPr txBox="1"/>
          <p:nvPr/>
        </p:nvSpPr>
        <p:spPr>
          <a:xfrm>
            <a:off x="190218" y="16503654"/>
            <a:ext cx="10058400" cy="830997"/>
          </a:xfrm>
          <a:prstGeom prst="rect">
            <a:avLst/>
          </a:prstGeom>
          <a:solidFill>
            <a:schemeClr val="accent1">
              <a:lumMod val="50000"/>
            </a:schemeClr>
          </a:solidFill>
        </p:spPr>
        <p:txBody>
          <a:bodyPr wrap="square" rtlCol="0">
            <a:spAutoFit/>
          </a:bodyPr>
          <a:lstStyle/>
          <a:p>
            <a:pPr algn="ctr"/>
            <a:r>
              <a:rPr lang="en-US" sz="4800" dirty="0">
                <a:solidFill>
                  <a:schemeClr val="bg1"/>
                </a:solidFill>
                <a:latin typeface="Arial Narrow" panose="020B0606020202030204" pitchFamily="34" charset="0"/>
              </a:rPr>
              <a:t>Methods</a:t>
            </a:r>
          </a:p>
        </p:txBody>
      </p:sp>
      <p:sp>
        <p:nvSpPr>
          <p:cNvPr id="27" name="Subtitle 10">
            <a:extLst>
              <a:ext uri="{FF2B5EF4-FFF2-40B4-BE49-F238E27FC236}">
                <a16:creationId xmlns:a16="http://schemas.microsoft.com/office/drawing/2014/main" id="{44C4AB68-3ECA-42E0-A685-5034781A6C99}"/>
              </a:ext>
            </a:extLst>
          </p:cNvPr>
          <p:cNvSpPr txBox="1">
            <a:spLocks/>
          </p:cNvSpPr>
          <p:nvPr/>
        </p:nvSpPr>
        <p:spPr>
          <a:xfrm>
            <a:off x="190218" y="17292613"/>
            <a:ext cx="10058400" cy="4380031"/>
          </a:xfrm>
          <a:prstGeom prst="rect">
            <a:avLst/>
          </a:prstGeom>
          <a:solidFill>
            <a:schemeClr val="bg1">
              <a:lumMod val="95000"/>
            </a:schemeClr>
          </a:solidFill>
          <a:ln>
            <a:solidFill>
              <a:schemeClr val="tx1">
                <a:lumMod val="50000"/>
                <a:lumOff val="50000"/>
              </a:schemeClr>
            </a:solidFill>
          </a:ln>
        </p:spPr>
        <p:txBody>
          <a:bodyPr vert="horz" lIns="54187" tIns="27093" rIns="54187" bIns="27093" rtlCol="0">
            <a:noAutofit/>
          </a:bodyPr>
          <a:lstStyle>
            <a:lvl1pPr marL="0" indent="0" algn="ctr" defTabSz="4389120" rtl="0" eaLnBrk="1" latinLnBrk="0" hangingPunct="1">
              <a:lnSpc>
                <a:spcPct val="90000"/>
              </a:lnSpc>
              <a:spcBef>
                <a:spcPts val="4800"/>
              </a:spcBef>
              <a:buFont typeface="Arial" panose="020B0604020202020204" pitchFamily="34" charset="0"/>
              <a:buNone/>
              <a:defRPr sz="11520" kern="1200">
                <a:solidFill>
                  <a:schemeClr val="tx1"/>
                </a:solidFill>
                <a:latin typeface="+mn-lt"/>
                <a:ea typeface="+mn-ea"/>
                <a:cs typeface="+mn-cs"/>
              </a:defRPr>
            </a:lvl1pPr>
            <a:lvl2pPr marL="2194560" indent="0" algn="ctr" defTabSz="4389120" rtl="0" eaLnBrk="1" latinLnBrk="0" hangingPunct="1">
              <a:lnSpc>
                <a:spcPct val="90000"/>
              </a:lnSpc>
              <a:spcBef>
                <a:spcPts val="2400"/>
              </a:spcBef>
              <a:buFont typeface="Arial" panose="020B0604020202020204" pitchFamily="34" charset="0"/>
              <a:buNone/>
              <a:defRPr sz="9600" kern="1200">
                <a:solidFill>
                  <a:schemeClr val="tx1"/>
                </a:solidFill>
                <a:latin typeface="+mn-lt"/>
                <a:ea typeface="+mn-ea"/>
                <a:cs typeface="+mn-cs"/>
              </a:defRPr>
            </a:lvl2pPr>
            <a:lvl3pPr marL="4389120" indent="0" algn="ctr" defTabSz="4389120" rtl="0" eaLnBrk="1" latinLnBrk="0" hangingPunct="1">
              <a:lnSpc>
                <a:spcPct val="90000"/>
              </a:lnSpc>
              <a:spcBef>
                <a:spcPts val="2400"/>
              </a:spcBef>
              <a:buFont typeface="Arial" panose="020B0604020202020204" pitchFamily="34" charset="0"/>
              <a:buNone/>
              <a:defRPr sz="8640" kern="1200">
                <a:solidFill>
                  <a:schemeClr val="tx1"/>
                </a:solidFill>
                <a:latin typeface="+mn-lt"/>
                <a:ea typeface="+mn-ea"/>
                <a:cs typeface="+mn-cs"/>
              </a:defRPr>
            </a:lvl3pPr>
            <a:lvl4pPr marL="658368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4pPr>
            <a:lvl5pPr marL="877824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5pPr>
            <a:lvl6pPr marL="1097280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6pPr>
            <a:lvl7pPr marL="1316736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7pPr>
            <a:lvl8pPr marL="1536192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8pPr>
            <a:lvl9pPr marL="17556480" indent="0" algn="ctr" defTabSz="4389120" rtl="0" eaLnBrk="1" latinLnBrk="0" hangingPunct="1">
              <a:lnSpc>
                <a:spcPct val="90000"/>
              </a:lnSpc>
              <a:spcBef>
                <a:spcPts val="2400"/>
              </a:spcBef>
              <a:buFont typeface="Arial" panose="020B0604020202020204" pitchFamily="34" charset="0"/>
              <a:buNone/>
              <a:defRPr sz="7680" kern="1200">
                <a:solidFill>
                  <a:schemeClr val="tx1"/>
                </a:solidFill>
                <a:latin typeface="+mn-lt"/>
                <a:ea typeface="+mn-ea"/>
                <a:cs typeface="+mn-cs"/>
              </a:defRPr>
            </a:lvl9pPr>
          </a:lstStyle>
          <a:p>
            <a:pPr algn="l">
              <a:lnSpc>
                <a:spcPct val="100000"/>
              </a:lnSpc>
              <a:spcBef>
                <a:spcPts val="0"/>
              </a:spcBef>
            </a:pPr>
            <a:r>
              <a:rPr lang="en-US" sz="3600" b="1" u="sng" dirty="0">
                <a:latin typeface="Arial Narrow" panose="020B0606020202030204" pitchFamily="34" charset="0"/>
              </a:rPr>
              <a:t>Research Methods:</a:t>
            </a:r>
          </a:p>
          <a:p>
            <a:pPr marL="457200" indent="-457200" algn="l">
              <a:lnSpc>
                <a:spcPct val="100000"/>
              </a:lnSpc>
              <a:spcBef>
                <a:spcPts val="0"/>
              </a:spcBef>
              <a:buFont typeface="Arial" panose="020B0604020202020204" pitchFamily="34" charset="0"/>
              <a:buChar char="•"/>
            </a:pPr>
            <a:r>
              <a:rPr lang="en-US" sz="3200" dirty="0">
                <a:latin typeface="Arial Narrow" panose="020B0606020202030204" pitchFamily="34" charset="0"/>
              </a:rPr>
              <a:t>Peer-reviewed, scholarly sources such as PubMed, UpToDate, and Elsevier were searched for evidence surrounding the clinical question.</a:t>
            </a:r>
          </a:p>
          <a:p>
            <a:pPr marL="457200" indent="-457200" algn="l">
              <a:lnSpc>
                <a:spcPct val="100000"/>
              </a:lnSpc>
              <a:spcBef>
                <a:spcPts val="0"/>
              </a:spcBef>
              <a:buFont typeface="Arial" panose="020B0604020202020204" pitchFamily="34" charset="0"/>
              <a:buChar char="•"/>
            </a:pPr>
            <a:r>
              <a:rPr lang="en-US" sz="3200" dirty="0">
                <a:latin typeface="Arial Narrow" panose="020B0606020202030204" pitchFamily="34" charset="0"/>
              </a:rPr>
              <a:t>Results were limited to past five years.</a:t>
            </a:r>
          </a:p>
          <a:p>
            <a:pPr marL="457200" indent="-457200" algn="l">
              <a:lnSpc>
                <a:spcPct val="100000"/>
              </a:lnSpc>
              <a:spcBef>
                <a:spcPts val="0"/>
              </a:spcBef>
              <a:buFont typeface="Arial" panose="020B0604020202020204" pitchFamily="34" charset="0"/>
              <a:buChar char="•"/>
            </a:pPr>
            <a:r>
              <a:rPr lang="en-US" sz="3200" dirty="0">
                <a:latin typeface="Arial Narrow" panose="020B0606020202030204" pitchFamily="34" charset="0"/>
              </a:rPr>
              <a:t>Articles were reviewed if they included key terms such as: neuraxial, infusion, opioid, respiratory depression, monitoring, epidural, analgesia, pain. </a:t>
            </a:r>
          </a:p>
        </p:txBody>
      </p:sp>
      <p:pic>
        <p:nvPicPr>
          <p:cNvPr id="5" name="Picture 2" descr="Image result for PCA pump">
            <a:extLst>
              <a:ext uri="{FF2B5EF4-FFF2-40B4-BE49-F238E27FC236}">
                <a16:creationId xmlns:a16="http://schemas.microsoft.com/office/drawing/2014/main" id="{A0687790-20BF-43BA-BEF6-7A47B0EDFC7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809" r="10287"/>
          <a:stretch/>
        </p:blipFill>
        <p:spPr bwMode="auto">
          <a:xfrm>
            <a:off x="11430000" y="13765706"/>
            <a:ext cx="10058400" cy="72623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542648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590</TotalTime>
  <Words>846</Words>
  <Application>Microsoft Office PowerPoint</Application>
  <PresentationFormat>Custom</PresentationFormat>
  <Paragraphs>41</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Arial Narrow</vt:lpstr>
      <vt:lpstr>Calibri</vt:lpstr>
      <vt:lpstr>Calibri Light</vt:lpstr>
      <vt:lpstr>Office Theme</vt:lpstr>
      <vt:lpstr>In Hospitalized Patients Receiving Opioid Neuraxial Infusions for Analgesia,  Does Continuous Pulse Oximetry Alone Prevent Respiratory Depression? Jillian R. Kilar, Student Nurse UNH Department of Nursing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Jillian Kilar</dc:creator>
  <cp:lastModifiedBy>Jillian Kilar</cp:lastModifiedBy>
  <cp:revision>60</cp:revision>
  <dcterms:created xsi:type="dcterms:W3CDTF">2019-04-04T19:52:15Z</dcterms:created>
  <dcterms:modified xsi:type="dcterms:W3CDTF">2019-04-10T02:06:12Z</dcterms:modified>
</cp:coreProperties>
</file>