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32918400" cy="21945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1pPr>
    <a:lvl2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2pPr>
    <a:lvl3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3pPr>
    <a:lvl4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4pPr>
    <a:lvl5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5pPr>
    <a:lvl6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6pPr>
    <a:lvl7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7pPr>
    <a:lvl8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8pPr>
    <a:lvl9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6912">
          <p15:clr>
            <a:srgbClr val="A4A3A4"/>
          </p15:clr>
        </p15:guide>
        <p15:guide id="2" pos="10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B2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wholeTbl>
    <a:band2H>
      <a:tcTxStyle/>
      <a:tcStyle>
        <a:tcBdr/>
        <a:fill>
          <a:solidFill>
            <a:srgbClr val="FFFFFF"/>
          </a:solidFill>
        </a:fill>
      </a:tcStyle>
    </a:band2H>
    <a:firstCo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Col>
    <a:la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C7B018BB-80A7-4F77-B60F-C8B233D01FF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2EB"/>
          </a:solidFill>
        </a:fill>
      </a:tcStyle>
    </a:wholeTbl>
    <a:band2H>
      <a:tcTxStyle/>
      <a:tcStyle>
        <a:tcBdr/>
        <a:fill>
          <a:solidFill>
            <a:srgbClr val="E8EA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1F7CF"/>
          </a:solidFill>
        </a:fill>
      </a:tcStyle>
    </a:wholeTbl>
    <a:band2H>
      <a:tcTxStyle/>
      <a:tcStyle>
        <a:tcBdr/>
        <a:fill>
          <a:solidFill>
            <a:srgbClr val="F0FB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CDCB"/>
          </a:solidFill>
        </a:fill>
      </a:tcStyle>
    </a:wholeTbl>
    <a:band2H>
      <a:tcTxStyle/>
      <a:tcStyle>
        <a:tcBdr/>
        <a:fill>
          <a:solidFill>
            <a:srgbClr val="FCE8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n"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9680" autoAdjust="0"/>
  </p:normalViewPr>
  <p:slideViewPr>
    <p:cSldViewPr snapToGrid="0" snapToObjects="1">
      <p:cViewPr>
        <p:scale>
          <a:sx n="50" d="100"/>
          <a:sy n="50" d="100"/>
        </p:scale>
        <p:origin x="200" y="-1112"/>
      </p:cViewPr>
      <p:guideLst>
        <p:guide orient="horz" pos="6912"/>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5" name="Shape 125"/>
          <p:cNvSpPr>
            <a:spLocks noGrp="1" noRot="1" noChangeAspect="1"/>
          </p:cNvSpPr>
          <p:nvPr>
            <p:ph type="sldImg"/>
          </p:nvPr>
        </p:nvSpPr>
        <p:spPr>
          <a:xfrm>
            <a:off x="1143000" y="685800"/>
            <a:ext cx="4572000" cy="3429000"/>
          </a:xfrm>
          <a:prstGeom prst="rect">
            <a:avLst/>
          </a:prstGeom>
        </p:spPr>
        <p:txBody>
          <a:bodyPr/>
          <a:lstStyle/>
          <a:p>
            <a:endParaRPr/>
          </a:p>
        </p:txBody>
      </p:sp>
      <p:sp>
        <p:nvSpPr>
          <p:cNvPr id="126" name="Shape 126"/>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326532" latinLnBrk="0">
      <a:defRPr sz="900">
        <a:latin typeface="+mj-lt"/>
        <a:ea typeface="+mj-ea"/>
        <a:cs typeface="+mj-cs"/>
        <a:sym typeface="Calibri"/>
      </a:defRPr>
    </a:lvl1pPr>
    <a:lvl2pPr indent="228600" defTabSz="326532" latinLnBrk="0">
      <a:defRPr sz="900">
        <a:latin typeface="+mj-lt"/>
        <a:ea typeface="+mj-ea"/>
        <a:cs typeface="+mj-cs"/>
        <a:sym typeface="Calibri"/>
      </a:defRPr>
    </a:lvl2pPr>
    <a:lvl3pPr indent="457200" defTabSz="326532" latinLnBrk="0">
      <a:defRPr sz="900">
        <a:latin typeface="+mj-lt"/>
        <a:ea typeface="+mj-ea"/>
        <a:cs typeface="+mj-cs"/>
        <a:sym typeface="Calibri"/>
      </a:defRPr>
    </a:lvl3pPr>
    <a:lvl4pPr indent="685800" defTabSz="326532" latinLnBrk="0">
      <a:defRPr sz="900">
        <a:latin typeface="+mj-lt"/>
        <a:ea typeface="+mj-ea"/>
        <a:cs typeface="+mj-cs"/>
        <a:sym typeface="Calibri"/>
      </a:defRPr>
    </a:lvl4pPr>
    <a:lvl5pPr indent="914400" defTabSz="326532" latinLnBrk="0">
      <a:defRPr sz="900">
        <a:latin typeface="+mj-lt"/>
        <a:ea typeface="+mj-ea"/>
        <a:cs typeface="+mj-cs"/>
        <a:sym typeface="Calibri"/>
      </a:defRPr>
    </a:lvl5pPr>
    <a:lvl6pPr indent="1143000" defTabSz="326532" latinLnBrk="0">
      <a:defRPr sz="900">
        <a:latin typeface="+mj-lt"/>
        <a:ea typeface="+mj-ea"/>
        <a:cs typeface="+mj-cs"/>
        <a:sym typeface="Calibri"/>
      </a:defRPr>
    </a:lvl6pPr>
    <a:lvl7pPr indent="1371600" defTabSz="326532" latinLnBrk="0">
      <a:defRPr sz="900">
        <a:latin typeface="+mj-lt"/>
        <a:ea typeface="+mj-ea"/>
        <a:cs typeface="+mj-cs"/>
        <a:sym typeface="Calibri"/>
      </a:defRPr>
    </a:lvl7pPr>
    <a:lvl8pPr indent="1600200" defTabSz="326532" latinLnBrk="0">
      <a:defRPr sz="900">
        <a:latin typeface="+mj-lt"/>
        <a:ea typeface="+mj-ea"/>
        <a:cs typeface="+mj-cs"/>
        <a:sym typeface="Calibri"/>
      </a:defRPr>
    </a:lvl8pPr>
    <a:lvl9pPr indent="1828800" defTabSz="326532" latinLnBrk="0">
      <a:defRPr sz="9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7250" y="685800"/>
            <a:ext cx="5143500" cy="3429000"/>
          </a:xfrm>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15" name="Shape 15"/>
          <p:cNvSpPr/>
          <p:nvPr/>
        </p:nvSpPr>
        <p:spPr>
          <a:xfrm>
            <a:off x="0" y="12374143"/>
            <a:ext cx="32918400" cy="9571458"/>
          </a:xfrm>
          <a:prstGeom prst="rect">
            <a:avLst/>
          </a:prstGeom>
          <a:gradFill>
            <a:gsLst>
              <a:gs pos="0">
                <a:srgbClr val="FFFFFF">
                  <a:alpha val="91000"/>
                </a:srgbClr>
              </a:gs>
              <a:gs pos="37000">
                <a:srgbClr val="FFFFFF">
                  <a:alpha val="76000"/>
                </a:srgbClr>
              </a:gs>
              <a:gs pos="100000">
                <a:srgbClr val="B4DCFA">
                  <a:alpha val="79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16" name="Shape 16"/>
          <p:cNvSpPr/>
          <p:nvPr/>
        </p:nvSpPr>
        <p:spPr>
          <a:xfrm>
            <a:off x="0" y="0"/>
            <a:ext cx="32918400" cy="12374144"/>
          </a:xfrm>
          <a:prstGeom prst="rect">
            <a:avLst/>
          </a:prstGeom>
          <a:gradFill>
            <a:gsLst>
              <a:gs pos="0">
                <a:srgbClr val="FFFFFF">
                  <a:alpha val="89000"/>
                </a:srgbClr>
              </a:gs>
              <a:gs pos="48000">
                <a:srgbClr val="FFFFFF">
                  <a:alpha val="62000"/>
                </a:srgbClr>
              </a:gs>
              <a:gs pos="100000">
                <a:srgbClr val="B4DCFA">
                  <a:alpha val="79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17" name="Shape 17"/>
          <p:cNvSpPr/>
          <p:nvPr/>
        </p:nvSpPr>
        <p:spPr>
          <a:xfrm>
            <a:off x="0" y="8487395"/>
            <a:ext cx="32918400" cy="7315202"/>
          </a:xfrm>
          <a:prstGeom prst="rect">
            <a:avLst/>
          </a:prstGeom>
          <a:gradFill>
            <a:gsLst>
              <a:gs pos="0">
                <a:srgbClr val="FFFFFF">
                  <a:alpha val="0"/>
                </a:srgbClr>
              </a:gs>
              <a:gs pos="29000">
                <a:srgbClr val="FFFFFF">
                  <a:alpha val="30000"/>
                </a:srgbClr>
              </a:gs>
              <a:gs pos="45000">
                <a:srgbClr val="B4DCFA">
                  <a:alpha val="40000"/>
                </a:srgbClr>
              </a:gs>
              <a:gs pos="55000">
                <a:srgbClr val="FFFFFF">
                  <a:alpha val="26000"/>
                </a:srgbClr>
              </a:gs>
              <a:gs pos="64999">
                <a:srgbClr val="B4DCFA">
                  <a:alpha val="60000"/>
                </a:srgbClr>
              </a:gs>
              <a:gs pos="100000">
                <a:srgbClr val="FFFFFF">
                  <a:alpha val="0"/>
                </a:srgbClr>
              </a:gs>
            </a:gsLst>
            <a:lin ang="5400000"/>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18" name="Shape 18"/>
          <p:cNvSpPr/>
          <p:nvPr/>
        </p:nvSpPr>
        <p:spPr>
          <a:xfrm>
            <a:off x="0" y="5120639"/>
            <a:ext cx="32918400" cy="16337282"/>
          </a:xfrm>
          <a:prstGeom prst="ellipse">
            <a:avLst/>
          </a:prstGeom>
          <a:gradFill>
            <a:gsLst>
              <a:gs pos="0">
                <a:srgbClr val="FFFFFF"/>
              </a:gs>
              <a:gs pos="54000">
                <a:srgbClr val="FFFFFF">
                  <a:alpha val="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19" name="Shape 19"/>
          <p:cNvSpPr>
            <a:spLocks noGrp="1"/>
          </p:cNvSpPr>
          <p:nvPr>
            <p:ph type="body" sz="quarter" idx="1"/>
          </p:nvPr>
        </p:nvSpPr>
        <p:spPr>
          <a:xfrm>
            <a:off x="5305661" y="16168146"/>
            <a:ext cx="20293238" cy="2822783"/>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lstStyle>
            <a:lvl1pPr marL="0" indent="0">
              <a:buClrTx/>
              <a:buSzTx/>
              <a:buFontTx/>
              <a:buNone/>
              <a:defRPr>
                <a:solidFill>
                  <a:srgbClr val="212745"/>
                </a:solidFill>
              </a:defRPr>
            </a:lvl1pPr>
            <a:lvl2pPr marL="0" indent="0">
              <a:buClrTx/>
              <a:buSzTx/>
              <a:buFontTx/>
              <a:buNone/>
              <a:defRPr>
                <a:solidFill>
                  <a:srgbClr val="212745"/>
                </a:solidFill>
              </a:defRPr>
            </a:lvl2pPr>
            <a:lvl3pPr marL="0" indent="0">
              <a:buClrTx/>
              <a:buSzTx/>
              <a:buFontTx/>
              <a:buNone/>
              <a:defRPr>
                <a:solidFill>
                  <a:srgbClr val="212745"/>
                </a:solidFill>
              </a:defRPr>
            </a:lvl3pPr>
            <a:lvl4pPr marL="0" indent="0">
              <a:buClrTx/>
              <a:buSzTx/>
              <a:buFontTx/>
              <a:buNone/>
              <a:defRPr>
                <a:solidFill>
                  <a:srgbClr val="212745"/>
                </a:solidFill>
              </a:defRPr>
            </a:lvl4pPr>
            <a:lvl5pPr marL="0" indent="0">
              <a:buClrTx/>
              <a:buSzTx/>
              <a:buFontTx/>
              <a:buNone/>
              <a:defRPr>
                <a:solidFill>
                  <a:srgbClr val="212745"/>
                </a:solidFill>
              </a:defRPr>
            </a:lvl5pPr>
          </a:lstStyle>
          <a:p>
            <a:r>
              <a:t>Body Level One</a:t>
            </a:r>
          </a:p>
          <a:p>
            <a:pPr lvl="1"/>
            <a:r>
              <a:t>Body Level Two</a:t>
            </a:r>
          </a:p>
          <a:p>
            <a:pPr lvl="2"/>
            <a:r>
              <a:t>Body Level Three</a:t>
            </a:r>
          </a:p>
          <a:p>
            <a:pPr lvl="3"/>
            <a:r>
              <a:t>Body Level Four</a:t>
            </a:r>
          </a:p>
          <a:p>
            <a:pPr lvl="4"/>
            <a:r>
              <a:t>Body Level Five</a:t>
            </a:r>
          </a:p>
        </p:txBody>
      </p:sp>
      <p:sp>
        <p:nvSpPr>
          <p:cNvPr id="20" name="Shape 20"/>
          <p:cNvSpPr>
            <a:spLocks noGrp="1"/>
          </p:cNvSpPr>
          <p:nvPr>
            <p:ph type="title"/>
          </p:nvPr>
        </p:nvSpPr>
        <p:spPr>
          <a:xfrm>
            <a:off x="2943293" y="10023330"/>
            <a:ext cx="25831264" cy="5738134"/>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ormAutofit/>
          </a:bodyPr>
          <a:lstStyle>
            <a:lvl1pPr marL="2194512" indent="-1567510" algn="l">
              <a:defRPr sz="18500"/>
            </a:lvl1pPr>
          </a:lstStyle>
          <a:p>
            <a:r>
              <a:t>Title Text</a:t>
            </a:r>
          </a:p>
        </p:txBody>
      </p:sp>
      <p:sp>
        <p:nvSpPr>
          <p:cNvPr id="21" name="Shape 21"/>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8" name="Shape 28"/>
          <p:cNvSpPr>
            <a:spLocks noGrp="1"/>
          </p:cNvSpPr>
          <p:nvPr>
            <p:ph type="title"/>
          </p:nvPr>
        </p:nvSpPr>
        <p:spPr>
          <a:xfrm>
            <a:off x="6455840" y="13990938"/>
            <a:ext cx="23445043" cy="3657602"/>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ormAutofit/>
          </a:bodyPr>
          <a:lstStyle/>
          <a:p>
            <a:r>
              <a:t>Title Text</a:t>
            </a:r>
          </a:p>
        </p:txBody>
      </p:sp>
      <p:sp>
        <p:nvSpPr>
          <p:cNvPr id="29" name="Shape 29"/>
          <p:cNvSpPr>
            <a:spLocks noGrp="1"/>
          </p:cNvSpPr>
          <p:nvPr>
            <p:ph type="body" sz="half" idx="1"/>
          </p:nvPr>
        </p:nvSpPr>
        <p:spPr>
          <a:xfrm>
            <a:off x="4114800" y="2340864"/>
            <a:ext cx="23042881" cy="11119106"/>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lstStyle/>
          <a:p>
            <a:r>
              <a:t>Body Level One</a:t>
            </a:r>
          </a:p>
          <a:p>
            <a:pPr lvl="1"/>
            <a:r>
              <a:t>Body Level Two</a:t>
            </a:r>
          </a:p>
          <a:p>
            <a:pPr lvl="2"/>
            <a:r>
              <a:t>Body Level Three</a:t>
            </a:r>
          </a:p>
          <a:p>
            <a:pPr lvl="3"/>
            <a:r>
              <a:t>Body Level Four</a:t>
            </a:r>
          </a:p>
          <a:p>
            <a:pPr lvl="4"/>
            <a:r>
              <a:t>Body Level Five</a:t>
            </a:r>
          </a:p>
        </p:txBody>
      </p:sp>
      <p:sp>
        <p:nvSpPr>
          <p:cNvPr id="30" name="Shape 30"/>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37" name="Shape 37"/>
          <p:cNvSpPr/>
          <p:nvPr/>
        </p:nvSpPr>
        <p:spPr>
          <a:xfrm>
            <a:off x="0" y="12374143"/>
            <a:ext cx="32918400" cy="9571458"/>
          </a:xfrm>
          <a:prstGeom prst="rect">
            <a:avLst/>
          </a:prstGeom>
          <a:gradFill>
            <a:gsLst>
              <a:gs pos="0">
                <a:srgbClr val="FFFFFF">
                  <a:alpha val="92000"/>
                </a:srgbClr>
              </a:gs>
              <a:gs pos="37000">
                <a:srgbClr val="FFFFFF">
                  <a:alpha val="77000"/>
                </a:srgbClr>
              </a:gs>
              <a:gs pos="100000">
                <a:srgbClr val="B4DCFA">
                  <a:alpha val="80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38" name="Shape 38"/>
          <p:cNvSpPr/>
          <p:nvPr/>
        </p:nvSpPr>
        <p:spPr>
          <a:xfrm>
            <a:off x="0" y="0"/>
            <a:ext cx="32918400" cy="12374144"/>
          </a:xfrm>
          <a:prstGeom prst="rect">
            <a:avLst/>
          </a:prstGeom>
          <a:gradFill>
            <a:gsLst>
              <a:gs pos="0">
                <a:srgbClr val="FFFFFF">
                  <a:alpha val="90000"/>
                </a:srgbClr>
              </a:gs>
              <a:gs pos="48000">
                <a:srgbClr val="FFFFFF">
                  <a:alpha val="63000"/>
                </a:srgbClr>
              </a:gs>
              <a:gs pos="100000">
                <a:srgbClr val="B4DCFA">
                  <a:alpha val="80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39" name="Shape 39"/>
          <p:cNvSpPr/>
          <p:nvPr/>
        </p:nvSpPr>
        <p:spPr>
          <a:xfrm>
            <a:off x="0" y="8487395"/>
            <a:ext cx="32918400" cy="7315202"/>
          </a:xfrm>
          <a:prstGeom prst="rect">
            <a:avLst/>
          </a:prstGeom>
          <a:gradFill>
            <a:gsLst>
              <a:gs pos="0">
                <a:srgbClr val="FFFFFF">
                  <a:alpha val="0"/>
                </a:srgbClr>
              </a:gs>
              <a:gs pos="29000">
                <a:srgbClr val="FFFFFF">
                  <a:alpha val="30000"/>
                </a:srgbClr>
              </a:gs>
              <a:gs pos="45000">
                <a:srgbClr val="B4DCFA">
                  <a:alpha val="40000"/>
                </a:srgbClr>
              </a:gs>
              <a:gs pos="55000">
                <a:srgbClr val="FFFFFF">
                  <a:alpha val="26000"/>
                </a:srgbClr>
              </a:gs>
              <a:gs pos="64999">
                <a:srgbClr val="B4DCFA">
                  <a:alpha val="60000"/>
                </a:srgbClr>
              </a:gs>
              <a:gs pos="100000">
                <a:srgbClr val="FFFFFF">
                  <a:alpha val="0"/>
                </a:srgbClr>
              </a:gs>
            </a:gsLst>
            <a:lin ang="5400000"/>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40" name="Shape 40"/>
          <p:cNvSpPr/>
          <p:nvPr/>
        </p:nvSpPr>
        <p:spPr>
          <a:xfrm>
            <a:off x="0" y="5120639"/>
            <a:ext cx="32918400" cy="16337282"/>
          </a:xfrm>
          <a:prstGeom prst="ellipse">
            <a:avLst/>
          </a:prstGeom>
          <a:gradFill>
            <a:gsLst>
              <a:gs pos="0">
                <a:srgbClr val="FFFFFF"/>
              </a:gs>
              <a:gs pos="54000">
                <a:srgbClr val="FFFFFF">
                  <a:alpha val="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41" name="Shape 41"/>
          <p:cNvSpPr>
            <a:spLocks noGrp="1"/>
          </p:cNvSpPr>
          <p:nvPr>
            <p:ph type="title"/>
          </p:nvPr>
        </p:nvSpPr>
        <p:spPr>
          <a:xfrm>
            <a:off x="7319502" y="6952474"/>
            <a:ext cx="21479998" cy="7754709"/>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chor="b">
            <a:normAutofit/>
          </a:bodyPr>
          <a:lstStyle/>
          <a:p>
            <a:r>
              <a:t>Title Text</a:t>
            </a:r>
          </a:p>
        </p:txBody>
      </p:sp>
      <p:sp>
        <p:nvSpPr>
          <p:cNvPr id="42" name="Shape 42"/>
          <p:cNvSpPr>
            <a:spLocks noGrp="1"/>
          </p:cNvSpPr>
          <p:nvPr>
            <p:ph type="body" sz="quarter" idx="1"/>
          </p:nvPr>
        </p:nvSpPr>
        <p:spPr>
          <a:xfrm>
            <a:off x="7280777" y="14744033"/>
            <a:ext cx="21493780" cy="2673475"/>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lstStyle>
            <a:lvl1pPr marL="0" indent="0" algn="r">
              <a:spcBef>
                <a:spcPts val="1600"/>
              </a:spcBef>
              <a:buClrTx/>
              <a:buSzTx/>
              <a:buFontTx/>
              <a:buNone/>
              <a:defRPr sz="6900">
                <a:solidFill>
                  <a:srgbClr val="212745"/>
                </a:solidFill>
              </a:defRPr>
            </a:lvl1pPr>
            <a:lvl2pPr marL="0" indent="0" algn="r">
              <a:spcBef>
                <a:spcPts val="1600"/>
              </a:spcBef>
              <a:buClrTx/>
              <a:buSzTx/>
              <a:buFontTx/>
              <a:buNone/>
              <a:defRPr sz="6900">
                <a:solidFill>
                  <a:srgbClr val="212745"/>
                </a:solidFill>
              </a:defRPr>
            </a:lvl2pPr>
            <a:lvl3pPr marL="0" indent="0" algn="r">
              <a:spcBef>
                <a:spcPts val="1600"/>
              </a:spcBef>
              <a:buClrTx/>
              <a:buSzTx/>
              <a:buFontTx/>
              <a:buNone/>
              <a:defRPr sz="6900">
                <a:solidFill>
                  <a:srgbClr val="212745"/>
                </a:solidFill>
              </a:defRPr>
            </a:lvl3pPr>
            <a:lvl4pPr marL="0" indent="0" algn="r">
              <a:spcBef>
                <a:spcPts val="1600"/>
              </a:spcBef>
              <a:buClrTx/>
              <a:buSzTx/>
              <a:buFontTx/>
              <a:buNone/>
              <a:defRPr sz="6900">
                <a:solidFill>
                  <a:srgbClr val="212745"/>
                </a:solidFill>
              </a:defRPr>
            </a:lvl4pPr>
            <a:lvl5pPr marL="0" indent="0" algn="r">
              <a:spcBef>
                <a:spcPts val="1600"/>
              </a:spcBef>
              <a:buClrTx/>
              <a:buSzTx/>
              <a:buFontTx/>
              <a:buNone/>
              <a:defRPr sz="6900">
                <a:solidFill>
                  <a:srgbClr val="212745"/>
                </a:solidFill>
              </a:defRPr>
            </a:lvl5pPr>
          </a:lstStyle>
          <a:p>
            <a:r>
              <a:t>Body Level One</a:t>
            </a:r>
          </a:p>
          <a:p>
            <a:pPr lvl="1"/>
            <a:r>
              <a:t>Body Level Two</a:t>
            </a:r>
          </a:p>
          <a:p>
            <a:pPr lvl="2"/>
            <a:r>
              <a:t>Body Level Three</a:t>
            </a:r>
          </a:p>
          <a:p>
            <a:pPr lvl="3"/>
            <a:r>
              <a:t>Body Level Four</a:t>
            </a:r>
          </a:p>
          <a:p>
            <a:pPr lvl="4"/>
            <a:r>
              <a:t>Body Level Five</a:t>
            </a:r>
          </a:p>
        </p:txBody>
      </p:sp>
      <p:sp>
        <p:nvSpPr>
          <p:cNvPr id="43" name="Shape 43"/>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50" name="Shape 50"/>
          <p:cNvSpPr>
            <a:spLocks noGrp="1"/>
          </p:cNvSpPr>
          <p:nvPr>
            <p:ph type="title"/>
          </p:nvPr>
        </p:nvSpPr>
        <p:spPr>
          <a:xfrm>
            <a:off x="6455840" y="13990938"/>
            <a:ext cx="23445043" cy="3657602"/>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ormAutofit/>
          </a:bodyPr>
          <a:lstStyle/>
          <a:p>
            <a:r>
              <a:t>Title Text</a:t>
            </a:r>
          </a:p>
        </p:txBody>
      </p:sp>
      <p:sp>
        <p:nvSpPr>
          <p:cNvPr id="51" name="Shape 51"/>
          <p:cNvSpPr>
            <a:spLocks noGrp="1"/>
          </p:cNvSpPr>
          <p:nvPr>
            <p:ph type="body" sz="quarter" idx="1"/>
          </p:nvPr>
        </p:nvSpPr>
        <p:spPr>
          <a:xfrm>
            <a:off x="4114796" y="2340860"/>
            <a:ext cx="12048137" cy="11119106"/>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lstStyle/>
          <a:p>
            <a:r>
              <a:t>Body Level One</a:t>
            </a:r>
          </a:p>
          <a:p>
            <a:pPr lvl="1"/>
            <a:r>
              <a:t>Body Level Two</a:t>
            </a:r>
          </a:p>
          <a:p>
            <a:pPr lvl="2"/>
            <a:r>
              <a:t>Body Level Three</a:t>
            </a:r>
          </a:p>
          <a:p>
            <a:pPr lvl="3"/>
            <a:r>
              <a:t>Body Level Four</a:t>
            </a:r>
          </a:p>
          <a:p>
            <a:pPr lvl="4"/>
            <a:r>
              <a:t>Body Level Five</a:t>
            </a:r>
          </a:p>
        </p:txBody>
      </p:sp>
      <p:sp>
        <p:nvSpPr>
          <p:cNvPr id="52" name="Shape 52"/>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9" name="Shape 59"/>
          <p:cNvSpPr>
            <a:spLocks noGrp="1"/>
          </p:cNvSpPr>
          <p:nvPr>
            <p:ph type="body" sz="quarter" idx="1"/>
          </p:nvPr>
        </p:nvSpPr>
        <p:spPr>
          <a:xfrm>
            <a:off x="4114800" y="2340864"/>
            <a:ext cx="12048136" cy="2047240"/>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chor="b"/>
          <a:lstStyle>
            <a:lvl1pPr marL="0" indent="0" algn="ctr">
              <a:spcBef>
                <a:spcPts val="1900"/>
              </a:spcBef>
              <a:buClrTx/>
              <a:buSzTx/>
              <a:buFontTx/>
              <a:buNone/>
              <a:defRPr sz="8200" b="1">
                <a:solidFill>
                  <a:srgbClr val="111423">
                    <a:alpha val="82500"/>
                  </a:srgbClr>
                </a:solidFill>
              </a:defRPr>
            </a:lvl1pPr>
            <a:lvl2pPr marL="0" indent="0" algn="ctr">
              <a:spcBef>
                <a:spcPts val="1900"/>
              </a:spcBef>
              <a:buClrTx/>
              <a:buSzTx/>
              <a:buFontTx/>
              <a:buNone/>
              <a:defRPr sz="8200" b="1">
                <a:solidFill>
                  <a:srgbClr val="111423">
                    <a:alpha val="82500"/>
                  </a:srgbClr>
                </a:solidFill>
              </a:defRPr>
            </a:lvl2pPr>
            <a:lvl3pPr marL="0" indent="0" algn="ctr">
              <a:spcBef>
                <a:spcPts val="1900"/>
              </a:spcBef>
              <a:buClrTx/>
              <a:buSzTx/>
              <a:buFontTx/>
              <a:buNone/>
              <a:defRPr sz="8200" b="1">
                <a:solidFill>
                  <a:srgbClr val="111423">
                    <a:alpha val="82500"/>
                  </a:srgbClr>
                </a:solidFill>
              </a:defRPr>
            </a:lvl3pPr>
            <a:lvl4pPr marL="0" indent="0" algn="ctr">
              <a:spcBef>
                <a:spcPts val="1900"/>
              </a:spcBef>
              <a:buClrTx/>
              <a:buSzTx/>
              <a:buFontTx/>
              <a:buNone/>
              <a:defRPr sz="8200" b="1">
                <a:solidFill>
                  <a:srgbClr val="111423">
                    <a:alpha val="82500"/>
                  </a:srgbClr>
                </a:solidFill>
              </a:defRPr>
            </a:lvl4pPr>
            <a:lvl5pPr marL="0" indent="0" algn="ctr">
              <a:spcBef>
                <a:spcPts val="1900"/>
              </a:spcBef>
              <a:buClrTx/>
              <a:buSzTx/>
              <a:buFontTx/>
              <a:buNone/>
              <a:defRPr sz="8200" b="1">
                <a:solidFill>
                  <a:srgbClr val="111423">
                    <a:alpha val="82500"/>
                  </a:srgbClr>
                </a:solidFill>
              </a:defRPr>
            </a:lvl5pPr>
          </a:lstStyle>
          <a:p>
            <a:r>
              <a:t>Body Level One</a:t>
            </a:r>
          </a:p>
          <a:p>
            <a:pPr lvl="1"/>
            <a:r>
              <a:t>Body Level Two</a:t>
            </a:r>
          </a:p>
          <a:p>
            <a:pPr lvl="2"/>
            <a:r>
              <a:t>Body Level Three</a:t>
            </a:r>
          </a:p>
          <a:p>
            <a:pPr lvl="3"/>
            <a:r>
              <a:t>Body Level Four</a:t>
            </a:r>
          </a:p>
          <a:p>
            <a:pPr lvl="4"/>
            <a:r>
              <a:t>Body Level Five</a:t>
            </a:r>
          </a:p>
        </p:txBody>
      </p:sp>
      <p:sp>
        <p:nvSpPr>
          <p:cNvPr id="60" name="Shape 60"/>
          <p:cNvSpPr>
            <a:spLocks noGrp="1"/>
          </p:cNvSpPr>
          <p:nvPr>
            <p:ph type="body" sz="quarter" idx="13"/>
          </p:nvPr>
        </p:nvSpPr>
        <p:spPr>
          <a:xfrm>
            <a:off x="16730287" y="2340864"/>
            <a:ext cx="12048136" cy="2047240"/>
          </a:xfrm>
          <a:prstGeom prst="rect">
            <a:avLst/>
          </a:prstGeom>
        </p:spPr>
        <p:txBody>
          <a:bodyPr anchor="b"/>
          <a:lstStyle/>
          <a:p>
            <a:endParaRPr/>
          </a:p>
        </p:txBody>
      </p:sp>
      <p:sp>
        <p:nvSpPr>
          <p:cNvPr id="61" name="Shape 61"/>
          <p:cNvSpPr>
            <a:spLocks noGrp="1"/>
          </p:cNvSpPr>
          <p:nvPr>
            <p:ph type="title"/>
          </p:nvPr>
        </p:nvSpPr>
        <p:spPr>
          <a:xfrm>
            <a:off x="6455840" y="13990938"/>
            <a:ext cx="23445043" cy="3657602"/>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ormAutofit/>
          </a:bodyPr>
          <a:lstStyle/>
          <a:p>
            <a:r>
              <a:t>Title Text</a:t>
            </a:r>
          </a:p>
        </p:txBody>
      </p:sp>
      <p:sp>
        <p:nvSpPr>
          <p:cNvPr id="62" name="Shape 62"/>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69" name="Shape 69"/>
          <p:cNvSpPr>
            <a:spLocks noGrp="1"/>
          </p:cNvSpPr>
          <p:nvPr>
            <p:ph type="title"/>
          </p:nvPr>
        </p:nvSpPr>
        <p:spPr>
          <a:xfrm>
            <a:off x="6455840" y="13990938"/>
            <a:ext cx="23445043" cy="3657602"/>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ormAutofit/>
          </a:bodyPr>
          <a:lstStyle/>
          <a:p>
            <a:r>
              <a:t>Title Text</a:t>
            </a:r>
          </a:p>
        </p:txBody>
      </p:sp>
      <p:sp>
        <p:nvSpPr>
          <p:cNvPr id="70" name="Shape 70"/>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77" name="Shape 77"/>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84" name="Shape 84"/>
          <p:cNvSpPr>
            <a:spLocks noGrp="1"/>
          </p:cNvSpPr>
          <p:nvPr>
            <p:ph type="title"/>
          </p:nvPr>
        </p:nvSpPr>
        <p:spPr>
          <a:xfrm>
            <a:off x="3020742" y="7071359"/>
            <a:ext cx="13089909" cy="4027180"/>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chor="b">
            <a:normAutofit/>
          </a:bodyPr>
          <a:lstStyle>
            <a:lvl1pPr marL="783754" indent="-783754" algn="l">
              <a:defRPr sz="9600"/>
            </a:lvl1pPr>
          </a:lstStyle>
          <a:p>
            <a:r>
              <a:t>Title Text</a:t>
            </a:r>
          </a:p>
        </p:txBody>
      </p:sp>
      <p:sp>
        <p:nvSpPr>
          <p:cNvPr id="85" name="Shape 85"/>
          <p:cNvSpPr>
            <a:spLocks noGrp="1"/>
          </p:cNvSpPr>
          <p:nvPr>
            <p:ph type="body" sz="half" idx="1"/>
          </p:nvPr>
        </p:nvSpPr>
        <p:spPr>
          <a:xfrm>
            <a:off x="16536655" y="2340864"/>
            <a:ext cx="14461509" cy="15663136"/>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chor="ctr"/>
          <a:lstStyle/>
          <a:p>
            <a:r>
              <a:t>Body Level One</a:t>
            </a:r>
          </a:p>
          <a:p>
            <a:pPr lvl="1"/>
            <a:r>
              <a:t>Body Level Two</a:t>
            </a:r>
          </a:p>
          <a:p>
            <a:pPr lvl="2"/>
            <a:r>
              <a:t>Body Level Three</a:t>
            </a:r>
          </a:p>
          <a:p>
            <a:pPr lvl="3"/>
            <a:r>
              <a:t>Body Level Four</a:t>
            </a:r>
          </a:p>
          <a:p>
            <a:pPr lvl="4"/>
            <a:r>
              <a:t>Body Level Five</a:t>
            </a:r>
          </a:p>
        </p:txBody>
      </p:sp>
      <p:sp>
        <p:nvSpPr>
          <p:cNvPr id="86" name="Shape 86"/>
          <p:cNvSpPr>
            <a:spLocks noGrp="1"/>
          </p:cNvSpPr>
          <p:nvPr>
            <p:ph type="body" sz="quarter" idx="13"/>
          </p:nvPr>
        </p:nvSpPr>
        <p:spPr>
          <a:xfrm>
            <a:off x="3872753" y="11192964"/>
            <a:ext cx="12199179" cy="6846460"/>
          </a:xfrm>
          <a:prstGeom prst="rect">
            <a:avLst/>
          </a:prstGeom>
        </p:spPr>
        <p:txBody>
          <a:bodyPr/>
          <a:lstStyle/>
          <a:p>
            <a:endParaRPr/>
          </a:p>
        </p:txBody>
      </p:sp>
      <p:sp>
        <p:nvSpPr>
          <p:cNvPr id="87" name="Shape 87"/>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94" name="Shape 94"/>
          <p:cNvSpPr/>
          <p:nvPr/>
        </p:nvSpPr>
        <p:spPr>
          <a:xfrm>
            <a:off x="0" y="12374143"/>
            <a:ext cx="32918400" cy="9571458"/>
          </a:xfrm>
          <a:prstGeom prst="rect">
            <a:avLst/>
          </a:prstGeom>
          <a:gradFill>
            <a:gsLst>
              <a:gs pos="0">
                <a:srgbClr val="FFFFFF">
                  <a:alpha val="92000"/>
                </a:srgbClr>
              </a:gs>
              <a:gs pos="37000">
                <a:srgbClr val="FFFFFF">
                  <a:alpha val="77000"/>
                </a:srgbClr>
              </a:gs>
              <a:gs pos="100000">
                <a:srgbClr val="B4DCFA">
                  <a:alpha val="80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95" name="Shape 95"/>
          <p:cNvSpPr/>
          <p:nvPr/>
        </p:nvSpPr>
        <p:spPr>
          <a:xfrm>
            <a:off x="0" y="0"/>
            <a:ext cx="32918400" cy="12374144"/>
          </a:xfrm>
          <a:prstGeom prst="rect">
            <a:avLst/>
          </a:prstGeom>
          <a:gradFill>
            <a:gsLst>
              <a:gs pos="0">
                <a:srgbClr val="FFFFFF">
                  <a:alpha val="90000"/>
                </a:srgbClr>
              </a:gs>
              <a:gs pos="48000">
                <a:srgbClr val="FFFFFF">
                  <a:alpha val="63000"/>
                </a:srgbClr>
              </a:gs>
              <a:gs pos="100000">
                <a:srgbClr val="B4DCFA">
                  <a:alpha val="80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96" name="Shape 96"/>
          <p:cNvSpPr/>
          <p:nvPr/>
        </p:nvSpPr>
        <p:spPr>
          <a:xfrm>
            <a:off x="0" y="8487395"/>
            <a:ext cx="32918400" cy="7315202"/>
          </a:xfrm>
          <a:prstGeom prst="rect">
            <a:avLst/>
          </a:prstGeom>
          <a:gradFill>
            <a:gsLst>
              <a:gs pos="0">
                <a:srgbClr val="FFFFFF">
                  <a:alpha val="0"/>
                </a:srgbClr>
              </a:gs>
              <a:gs pos="29000">
                <a:srgbClr val="FFFFFF">
                  <a:alpha val="30000"/>
                </a:srgbClr>
              </a:gs>
              <a:gs pos="45000">
                <a:srgbClr val="B4DCFA">
                  <a:alpha val="40000"/>
                </a:srgbClr>
              </a:gs>
              <a:gs pos="55000">
                <a:srgbClr val="FFFFFF">
                  <a:alpha val="26000"/>
                </a:srgbClr>
              </a:gs>
              <a:gs pos="64999">
                <a:srgbClr val="B4DCFA">
                  <a:alpha val="60000"/>
                </a:srgbClr>
              </a:gs>
              <a:gs pos="100000">
                <a:srgbClr val="FFFFFF">
                  <a:alpha val="0"/>
                </a:srgbClr>
              </a:gs>
            </a:gsLst>
            <a:lin ang="5400000"/>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97" name="Shape 97"/>
          <p:cNvSpPr/>
          <p:nvPr/>
        </p:nvSpPr>
        <p:spPr>
          <a:xfrm>
            <a:off x="0" y="5120639"/>
            <a:ext cx="32918400" cy="16337282"/>
          </a:xfrm>
          <a:prstGeom prst="ellipse">
            <a:avLst/>
          </a:prstGeom>
          <a:gradFill>
            <a:gsLst>
              <a:gs pos="0">
                <a:srgbClr val="FFFFFF"/>
              </a:gs>
              <a:gs pos="54000">
                <a:srgbClr val="FFFFFF">
                  <a:alpha val="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98" name="Shape 98"/>
          <p:cNvSpPr>
            <a:spLocks noGrp="1"/>
          </p:cNvSpPr>
          <p:nvPr>
            <p:ph type="pic" sz="half" idx="13"/>
          </p:nvPr>
        </p:nvSpPr>
        <p:spPr>
          <a:xfrm>
            <a:off x="16110630" y="3657600"/>
            <a:ext cx="14813281" cy="10008979"/>
          </a:xfrm>
          <a:prstGeom prst="rect">
            <a:avLst/>
          </a:prstGeom>
          <a:effectLst>
            <a:reflection stA="23000" endPos="40000" dir="5400000" sy="-100000" algn="bl" rotWithShape="0"/>
          </a:effectLst>
        </p:spPr>
        <p:txBody>
          <a:bodyPr lIns="91439" tIns="45719" rIns="91439" bIns="45719">
            <a:noAutofit/>
          </a:bodyPr>
          <a:lstStyle/>
          <a:p>
            <a:endParaRPr/>
          </a:p>
        </p:txBody>
      </p:sp>
      <p:sp>
        <p:nvSpPr>
          <p:cNvPr id="99" name="Shape 99"/>
          <p:cNvSpPr>
            <a:spLocks noGrp="1"/>
          </p:cNvSpPr>
          <p:nvPr>
            <p:ph type="body" sz="quarter" idx="1"/>
          </p:nvPr>
        </p:nvSpPr>
        <p:spPr>
          <a:xfrm>
            <a:off x="3160391" y="3233553"/>
            <a:ext cx="13298813" cy="6921667"/>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chor="b"/>
          <a:lstStyle>
            <a:lvl1pPr marL="627003">
              <a:spcBef>
                <a:spcPts val="1300"/>
              </a:spcBef>
              <a:defRPr sz="5500"/>
            </a:lvl1pPr>
            <a:lvl2pPr marL="0" indent="0">
              <a:spcBef>
                <a:spcPts val="1300"/>
              </a:spcBef>
              <a:buSzTx/>
              <a:buNone/>
              <a:defRPr sz="5500"/>
            </a:lvl2pPr>
            <a:lvl3pPr marL="0" indent="0">
              <a:spcBef>
                <a:spcPts val="1300"/>
              </a:spcBef>
              <a:buSzTx/>
              <a:buNone/>
              <a:defRPr sz="5500"/>
            </a:lvl3pPr>
            <a:lvl4pPr marL="0" indent="0">
              <a:spcBef>
                <a:spcPts val="1300"/>
              </a:spcBef>
              <a:buSzTx/>
              <a:buNone/>
              <a:defRPr sz="5500"/>
            </a:lvl4pPr>
            <a:lvl5pPr marL="0" indent="0">
              <a:spcBef>
                <a:spcPts val="1300"/>
              </a:spcBef>
              <a:buSzTx/>
              <a:buNone/>
              <a:defRPr sz="5500"/>
            </a:lvl5pPr>
          </a:lstStyle>
          <a:p>
            <a:r>
              <a:t>Body Level One</a:t>
            </a:r>
          </a:p>
          <a:p>
            <a:pPr lvl="1"/>
            <a:r>
              <a:t>Body Level Two</a:t>
            </a:r>
          </a:p>
          <a:p>
            <a:pPr lvl="2"/>
            <a:r>
              <a:t>Body Level Three</a:t>
            </a:r>
          </a:p>
          <a:p>
            <a:pPr lvl="3"/>
            <a:r>
              <a:t>Body Level Four</a:t>
            </a:r>
          </a:p>
          <a:p>
            <a:pPr lvl="4"/>
            <a:r>
              <a:t>Body Level Five</a:t>
            </a:r>
          </a:p>
        </p:txBody>
      </p:sp>
      <p:sp>
        <p:nvSpPr>
          <p:cNvPr id="100" name="Shape 100"/>
          <p:cNvSpPr>
            <a:spLocks noGrp="1"/>
          </p:cNvSpPr>
          <p:nvPr>
            <p:ph type="title"/>
          </p:nvPr>
        </p:nvSpPr>
        <p:spPr>
          <a:xfrm>
            <a:off x="2618164" y="14286146"/>
            <a:ext cx="22980739" cy="3657602"/>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chor="b">
            <a:normAutofit/>
          </a:bodyPr>
          <a:lstStyle>
            <a:lvl1pPr algn="l"/>
          </a:lstStyle>
          <a:p>
            <a:r>
              <a:t>Title Text</a:t>
            </a:r>
          </a:p>
        </p:txBody>
      </p:sp>
      <p:sp>
        <p:nvSpPr>
          <p:cNvPr id="101" name="Shape 101"/>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108" name="Shape 108"/>
          <p:cNvSpPr>
            <a:spLocks noGrp="1"/>
          </p:cNvSpPr>
          <p:nvPr>
            <p:ph type="title"/>
          </p:nvPr>
        </p:nvSpPr>
        <p:spPr>
          <a:xfrm>
            <a:off x="6455840" y="13990938"/>
            <a:ext cx="23445043" cy="3657602"/>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ormAutofit/>
          </a:bodyPr>
          <a:lstStyle/>
          <a:p>
            <a:r>
              <a:t>Title Text</a:t>
            </a:r>
          </a:p>
        </p:txBody>
      </p:sp>
      <p:sp>
        <p:nvSpPr>
          <p:cNvPr id="109" name="Shape 109"/>
          <p:cNvSpPr>
            <a:spLocks noGrp="1"/>
          </p:cNvSpPr>
          <p:nvPr>
            <p:ph type="body" sz="half" idx="1"/>
          </p:nvPr>
        </p:nvSpPr>
        <p:spPr>
          <a:xfrm>
            <a:off x="6858000" y="2340860"/>
            <a:ext cx="23042881" cy="11119106"/>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lstStyle/>
          <a:p>
            <a:r>
              <a:t>Body Level One</a:t>
            </a:r>
          </a:p>
          <a:p>
            <a:pPr lvl="1"/>
            <a:r>
              <a:t>Body Level Two</a:t>
            </a:r>
          </a:p>
          <a:p>
            <a:pPr lvl="2"/>
            <a:r>
              <a:t>Body Level Three</a:t>
            </a:r>
          </a:p>
          <a:p>
            <a:pPr lvl="3"/>
            <a:r>
              <a:t>Body Level Four</a:t>
            </a:r>
          </a:p>
          <a:p>
            <a:pPr lvl="4"/>
            <a:r>
              <a:t>Body Level Five</a:t>
            </a:r>
          </a:p>
        </p:txBody>
      </p:sp>
      <p:sp>
        <p:nvSpPr>
          <p:cNvPr id="110" name="Shape 110"/>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117" name="Shape 117"/>
          <p:cNvSpPr>
            <a:spLocks noGrp="1"/>
          </p:cNvSpPr>
          <p:nvPr>
            <p:ph type="title"/>
          </p:nvPr>
        </p:nvSpPr>
        <p:spPr>
          <a:xfrm>
            <a:off x="4153529" y="1204856"/>
            <a:ext cx="7406641" cy="16762686"/>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normAutofit/>
          </a:bodyPr>
          <a:lstStyle>
            <a:lvl1pPr algn="l"/>
          </a:lstStyle>
          <a:p>
            <a:r>
              <a:t>Title Text</a:t>
            </a:r>
          </a:p>
        </p:txBody>
      </p:sp>
      <p:sp>
        <p:nvSpPr>
          <p:cNvPr id="118" name="Shape 118"/>
          <p:cNvSpPr>
            <a:spLocks noGrp="1"/>
          </p:cNvSpPr>
          <p:nvPr>
            <p:ph type="body" sz="half" idx="1"/>
          </p:nvPr>
        </p:nvSpPr>
        <p:spPr>
          <a:xfrm>
            <a:off x="11966809" y="2340860"/>
            <a:ext cx="17385434" cy="15663135"/>
          </a:xfrm>
          <a:prstGeom prst="rect">
            <a:avLst/>
          </a:prstGeom>
          <a:extLst>
            <a:ext uri="{C572A759-6A51-4108-AA02-DFA0A04FC94B}">
              <ma14:wrappingTextBoxFlag xmlns="" xmlns:ma14="http://schemas.microsoft.com/office/mac/drawingml/2011/main" xmlns:mv="urn:schemas-microsoft-com:mac:vml" xmlns:mc="http://schemas.openxmlformats.org/markup-compatibility/2006" val="1"/>
            </a:ext>
          </a:extLst>
        </p:spPr>
        <p:txBody>
          <a:bodyPr/>
          <a:lstStyle/>
          <a:p>
            <a:r>
              <a:t>Body Level One</a:t>
            </a:r>
          </a:p>
          <a:p>
            <a:pPr lvl="1"/>
            <a:r>
              <a:t>Body Level Two</a:t>
            </a:r>
          </a:p>
          <a:p>
            <a:pPr lvl="2"/>
            <a:r>
              <a:t>Body Level Three</a:t>
            </a:r>
          </a:p>
          <a:p>
            <a:pPr lvl="3"/>
            <a:r>
              <a:t>Body Level Four</a:t>
            </a:r>
          </a:p>
          <a:p>
            <a:pPr lvl="4"/>
            <a:r>
              <a:t>Body Level Five</a:t>
            </a:r>
          </a:p>
        </p:txBody>
      </p:sp>
      <p:sp>
        <p:nvSpPr>
          <p:cNvPr id="119" name="Shape 119"/>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DD5FF"/>
            </a:gs>
            <a:gs pos="60000">
              <a:srgbClr val="FFFFFF"/>
            </a:gs>
            <a:gs pos="100000">
              <a:srgbClr val="5BB9FF"/>
            </a:gs>
          </a:gsLst>
          <a:path path="circle">
            <a:fillToRect l="50000" t="50000" r="50000" b="50000"/>
          </a:path>
        </a:gradFill>
        <a:effectLst/>
      </p:bgPr>
    </p:bg>
    <p:spTree>
      <p:nvGrpSpPr>
        <p:cNvPr id="1" name=""/>
        <p:cNvGrpSpPr/>
        <p:nvPr/>
      </p:nvGrpSpPr>
      <p:grpSpPr>
        <a:xfrm>
          <a:off x="0" y="0"/>
          <a:ext cx="0" cy="0"/>
          <a:chOff x="0" y="0"/>
          <a:chExt cx="0" cy="0"/>
        </a:xfrm>
      </p:grpSpPr>
      <p:sp>
        <p:nvSpPr>
          <p:cNvPr id="2" name="Shape 2"/>
          <p:cNvSpPr/>
          <p:nvPr/>
        </p:nvSpPr>
        <p:spPr>
          <a:xfrm>
            <a:off x="0" y="16337280"/>
            <a:ext cx="32918400" cy="5608322"/>
          </a:xfrm>
          <a:prstGeom prst="rect">
            <a:avLst/>
          </a:prstGeom>
          <a:gradFill>
            <a:gsLst>
              <a:gs pos="0">
                <a:srgbClr val="FFFFFF">
                  <a:alpha val="91000"/>
                </a:srgbClr>
              </a:gs>
              <a:gs pos="37000">
                <a:srgbClr val="FFFFFF">
                  <a:alpha val="76000"/>
                </a:srgbClr>
              </a:gs>
              <a:gs pos="100000">
                <a:srgbClr val="B4DCFA">
                  <a:alpha val="79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3" name="Shape 3"/>
          <p:cNvSpPr/>
          <p:nvPr/>
        </p:nvSpPr>
        <p:spPr>
          <a:xfrm>
            <a:off x="0" y="-1"/>
            <a:ext cx="32918400" cy="16337282"/>
          </a:xfrm>
          <a:prstGeom prst="rect">
            <a:avLst/>
          </a:prstGeom>
          <a:gradFill>
            <a:gsLst>
              <a:gs pos="0">
                <a:srgbClr val="FFFFFF">
                  <a:alpha val="89000"/>
                </a:srgbClr>
              </a:gs>
              <a:gs pos="48000">
                <a:srgbClr val="FFFFFF">
                  <a:alpha val="62000"/>
                </a:srgbClr>
              </a:gs>
              <a:gs pos="100000">
                <a:srgbClr val="B4DCFA">
                  <a:alpha val="7900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4" name="Shape 4"/>
          <p:cNvSpPr/>
          <p:nvPr/>
        </p:nvSpPr>
        <p:spPr>
          <a:xfrm>
            <a:off x="0" y="12058573"/>
            <a:ext cx="32918400" cy="7315202"/>
          </a:xfrm>
          <a:prstGeom prst="rect">
            <a:avLst/>
          </a:prstGeom>
          <a:gradFill>
            <a:gsLst>
              <a:gs pos="0">
                <a:srgbClr val="FFFFFF">
                  <a:alpha val="0"/>
                </a:srgbClr>
              </a:gs>
              <a:gs pos="29000">
                <a:srgbClr val="FFFFFF">
                  <a:alpha val="30000"/>
                </a:srgbClr>
              </a:gs>
              <a:gs pos="45000">
                <a:srgbClr val="B4DCFA">
                  <a:alpha val="40000"/>
                </a:srgbClr>
              </a:gs>
              <a:gs pos="55000">
                <a:srgbClr val="FFFFFF">
                  <a:alpha val="26000"/>
                </a:srgbClr>
              </a:gs>
              <a:gs pos="64999">
                <a:srgbClr val="B4DCFA">
                  <a:alpha val="60000"/>
                </a:srgbClr>
              </a:gs>
              <a:gs pos="100000">
                <a:srgbClr val="FFFFFF">
                  <a:alpha val="0"/>
                </a:srgbClr>
              </a:gs>
            </a:gsLst>
            <a:lin ang="5400000"/>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5" name="Shape 5"/>
          <p:cNvSpPr/>
          <p:nvPr/>
        </p:nvSpPr>
        <p:spPr>
          <a:xfrm>
            <a:off x="0" y="5120639"/>
            <a:ext cx="32918400" cy="16337282"/>
          </a:xfrm>
          <a:prstGeom prst="ellipse">
            <a:avLst/>
          </a:prstGeom>
          <a:gradFill>
            <a:gsLst>
              <a:gs pos="0">
                <a:srgbClr val="FFFFFF"/>
              </a:gs>
              <a:gs pos="56000">
                <a:srgbClr val="FFFFFF">
                  <a:alpha val="0"/>
                </a:srgbClr>
              </a:gs>
            </a:gsLst>
            <a:path path="circle">
              <a:fillToRect l="37721" t="-19636" r="62278" b="119636"/>
            </a:path>
          </a:gra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endParaRPr/>
          </a:p>
        </p:txBody>
      </p:sp>
      <p:sp>
        <p:nvSpPr>
          <p:cNvPr id="6" name="Shape 6"/>
          <p:cNvSpPr>
            <a:spLocks noGrp="1"/>
          </p:cNvSpPr>
          <p:nvPr>
            <p:ph type="title"/>
          </p:nvPr>
        </p:nvSpPr>
        <p:spPr>
          <a:xfrm>
            <a:off x="4932045" y="4389120"/>
            <a:ext cx="26334721" cy="3413761"/>
          </a:xfrm>
          <a:prstGeom prst="rect">
            <a:avLst/>
          </a:prstGeom>
          <a:ln w="12700">
            <a:miter lim="400000"/>
          </a:ln>
        </p:spPr>
        <p:txBody>
          <a:bodyPr lIns="156750" tIns="156750" rIns="156750" bIns="156750"/>
          <a:lstStyle/>
          <a:p>
            <a:endParaRPr/>
          </a:p>
        </p:txBody>
      </p:sp>
      <p:sp>
        <p:nvSpPr>
          <p:cNvPr id="7" name="Shape 7"/>
          <p:cNvSpPr>
            <a:spLocks noGrp="1"/>
          </p:cNvSpPr>
          <p:nvPr>
            <p:ph type="body" idx="1"/>
          </p:nvPr>
        </p:nvSpPr>
        <p:spPr>
          <a:xfrm>
            <a:off x="18373725" y="7802880"/>
            <a:ext cx="12893041" cy="14142720"/>
          </a:xfrm>
          <a:prstGeom prst="rect">
            <a:avLst/>
          </a:prstGeom>
          <a:ln w="12700">
            <a:miter lim="400000"/>
          </a:ln>
        </p:spPr>
        <p:txBody>
          <a:bodyPr lIns="156750" tIns="156750" rIns="156750" bIns="156750">
            <a:normAutofit/>
          </a:bodyPr>
          <a:lstStyle/>
          <a:p>
            <a:endParaRPr/>
          </a:p>
        </p:txBody>
      </p:sp>
      <p:sp>
        <p:nvSpPr>
          <p:cNvPr id="8" name="Shape 8"/>
          <p:cNvSpPr>
            <a:spLocks noGrp="1"/>
          </p:cNvSpPr>
          <p:nvPr>
            <p:ph type="sldNum" sz="quarter" idx="2"/>
          </p:nvPr>
        </p:nvSpPr>
        <p:spPr>
          <a:xfrm>
            <a:off x="16539641" y="19880042"/>
            <a:ext cx="936397" cy="910401"/>
          </a:xfrm>
          <a:prstGeom prst="rect">
            <a:avLst/>
          </a:prstGeom>
          <a:ln w="12700">
            <a:miter lim="400000"/>
          </a:ln>
        </p:spPr>
        <p:txBody>
          <a:bodyPr wrap="none" lIns="156750" tIns="156750" rIns="156750" bIns="156750" anchor="ctr">
            <a:spAutoFit/>
          </a:bodyPr>
          <a:lstStyle>
            <a:lvl1pPr algn="ctr">
              <a:defRPr sz="4100" b="1">
                <a:solidFill>
                  <a:srgbClr val="808080"/>
                </a:solidFill>
                <a:latin typeface="Trebuchet MS"/>
                <a:ea typeface="Trebuchet MS"/>
                <a:cs typeface="Trebuchet MS"/>
                <a:sym typeface="Trebuchet MS"/>
              </a:defRPr>
            </a:lvl1pPr>
          </a:lstStyle>
          <a:p>
            <a:fld id="{86CB4B4D-7CA3-9044-876B-883B54F8677D}" type="slidenum">
              <a:rPr/>
              <a:pPr/>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marL="1097256" marR="0" indent="-1097256" algn="r" defTabSz="3135020" rtl="0" latinLnBrk="0">
        <a:lnSpc>
          <a:spcPct val="100000"/>
        </a:lnSpc>
        <a:spcBef>
          <a:spcPts val="0"/>
        </a:spcBef>
        <a:spcAft>
          <a:spcPts val="0"/>
        </a:spcAft>
        <a:buClr>
          <a:srgbClr val="C3260C"/>
        </a:buClr>
        <a:buSzPct val="128000"/>
        <a:buFont typeface="Georgia"/>
        <a:buChar char="*"/>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1pPr>
      <a:lvl2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2pPr>
      <a:lvl3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3pPr>
      <a:lvl4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4pPr>
      <a:lvl5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5pPr>
      <a:lvl6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6pPr>
      <a:lvl7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7pPr>
      <a:lvl8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8pPr>
      <a:lvl9pPr marL="0" marR="0" indent="0" algn="r" defTabSz="3135020" rtl="0" latinLnBrk="0">
        <a:lnSpc>
          <a:spcPct val="100000"/>
        </a:lnSpc>
        <a:spcBef>
          <a:spcPts val="0"/>
        </a:spcBef>
        <a:spcAft>
          <a:spcPts val="0"/>
        </a:spcAft>
        <a:buClr>
          <a:srgbClr val="C3260C"/>
        </a:buClr>
        <a:buSzTx/>
        <a:buFont typeface="Georgia"/>
        <a:buNone/>
        <a:tabLst/>
        <a:defRPr sz="15800" b="1" i="0" u="none" strike="noStrike" cap="none" spc="0" baseline="0">
          <a:ln>
            <a:noFill/>
          </a:ln>
          <a:solidFill>
            <a:srgbClr val="111423">
              <a:alpha val="82500"/>
            </a:srgbClr>
          </a:solidFill>
          <a:uFillTx/>
          <a:latin typeface="Trebuchet MS"/>
          <a:ea typeface="Trebuchet MS"/>
          <a:cs typeface="Trebuchet MS"/>
          <a:sym typeface="Trebuchet MS"/>
        </a:defRPr>
      </a:lvl9pPr>
    </p:titleStyle>
    <p:bodyStyle>
      <a:lvl1pPr marL="783755" marR="0" indent="-627003"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1pPr>
      <a:lvl2pPr marL="1935533" marR="0" indent="-681526"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2pPr>
      <a:lvl3pPr marL="2952986" marR="0" indent="-758471"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3pPr>
      <a:lvl4pPr marL="3990025" marR="0" indent="-855004"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4pPr>
      <a:lvl5pPr marL="5117920" marR="0" indent="-979692"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5pPr>
      <a:lvl6pPr marL="6058425" marR="0" indent="-979692"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6pPr>
      <a:lvl7pPr marL="7092984" marR="0" indent="-979694"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7pPr>
      <a:lvl8pPr marL="8190240" marR="0" indent="-979692"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8pPr>
      <a:lvl9pPr marL="9224796" marR="0" indent="-979692" algn="l" defTabSz="3135020" rtl="0" latinLnBrk="0">
        <a:lnSpc>
          <a:spcPct val="100000"/>
        </a:lnSpc>
        <a:spcBef>
          <a:spcPts val="1800"/>
        </a:spcBef>
        <a:spcAft>
          <a:spcPts val="0"/>
        </a:spcAft>
        <a:buClr>
          <a:srgbClr val="C3260C"/>
        </a:buClr>
        <a:buSzPct val="130000"/>
        <a:buFont typeface="Georgia"/>
        <a:buChar char="*"/>
        <a:tabLst/>
        <a:defRPr sz="7500" b="0" i="0" u="none" strike="noStrike" cap="none" spc="0" baseline="0">
          <a:ln>
            <a:noFill/>
          </a:ln>
          <a:solidFill>
            <a:srgbClr val="404040"/>
          </a:solidFill>
          <a:uFillTx/>
          <a:latin typeface="Trebuchet MS"/>
          <a:ea typeface="Trebuchet MS"/>
          <a:cs typeface="Trebuchet MS"/>
          <a:sym typeface="Trebuchet MS"/>
        </a:defRPr>
      </a:lvl9pPr>
    </p:bodyStyle>
    <p:otherStyle>
      <a:lvl1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1pPr>
      <a:lvl2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2pPr>
      <a:lvl3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3pPr>
      <a:lvl4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4pPr>
      <a:lvl5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5pPr>
      <a:lvl6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6pPr>
      <a:lvl7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7pPr>
      <a:lvl8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8pPr>
      <a:lvl9pPr marL="0" marR="0" indent="0" algn="ctr" defTabSz="1865870" rtl="0" latinLnBrk="0">
        <a:lnSpc>
          <a:spcPct val="100000"/>
        </a:lnSpc>
        <a:spcBef>
          <a:spcPts val="0"/>
        </a:spcBef>
        <a:spcAft>
          <a:spcPts val="0"/>
        </a:spcAft>
        <a:buClrTx/>
        <a:buSzTx/>
        <a:buFontTx/>
        <a:buNone/>
        <a:tabLst/>
        <a:defRPr sz="4100" b="1" i="0" u="none" strike="noStrike" cap="none" spc="0" baseline="0">
          <a:ln>
            <a:noFill/>
          </a:ln>
          <a:solidFill>
            <a:schemeClr val="tx1"/>
          </a:solidFill>
          <a:uFillTx/>
          <a:latin typeface="+mn-lt"/>
          <a:ea typeface="+mn-ea"/>
          <a:cs typeface="+mn-cs"/>
          <a:sym typeface="Trebuchet M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0"/>
              </a:schemeClr>
            </a:gs>
            <a:gs pos="77000">
              <a:srgbClr val="BFC4E8"/>
            </a:gs>
          </a:gsLst>
          <a:lin ang="5400000" scaled="0"/>
        </a:gradFill>
        <a:effectLst/>
      </p:bgPr>
    </p:bg>
    <p:spTree>
      <p:nvGrpSpPr>
        <p:cNvPr id="1" name=""/>
        <p:cNvGrpSpPr/>
        <p:nvPr/>
      </p:nvGrpSpPr>
      <p:grpSpPr>
        <a:xfrm>
          <a:off x="0" y="0"/>
          <a:ext cx="0" cy="0"/>
          <a:chOff x="0" y="0"/>
          <a:chExt cx="0" cy="0"/>
        </a:xfrm>
      </p:grpSpPr>
      <p:sp>
        <p:nvSpPr>
          <p:cNvPr id="128" name="Shape 128"/>
          <p:cNvSpPr/>
          <p:nvPr/>
        </p:nvSpPr>
        <p:spPr>
          <a:xfrm>
            <a:off x="24255" y="2864783"/>
            <a:ext cx="10205499" cy="10479788"/>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square" lIns="45718" tIns="45718" rIns="45718" bIns="45718">
            <a:spAutoFit/>
          </a:bodyPr>
          <a:lstStyle/>
          <a:p>
            <a:pPr algn="ctr">
              <a:lnSpc>
                <a:spcPct val="150000"/>
              </a:lnSpc>
              <a:defRPr sz="2600" b="1" u="sng">
                <a:solidFill>
                  <a:srgbClr val="011993"/>
                </a:solidFill>
                <a:latin typeface="Times New Roman"/>
                <a:ea typeface="Times New Roman"/>
                <a:cs typeface="Times New Roman"/>
                <a:sym typeface="Times New Roman"/>
              </a:defRPr>
            </a:pPr>
            <a:r>
              <a:rPr sz="6600" dirty="0"/>
              <a:t>Introduction</a:t>
            </a:r>
          </a:p>
          <a:p>
            <a:pPr marL="457200" indent="-457200" algn="just">
              <a:buFont typeface="Arial" panose="020B0604020202020204" pitchFamily="34" charset="0"/>
              <a:buChar char="•"/>
              <a:defRPr sz="2600">
                <a:latin typeface="Times New Roman"/>
                <a:ea typeface="Times New Roman"/>
                <a:cs typeface="Times New Roman"/>
                <a:sym typeface="Times New Roman"/>
              </a:defRPr>
            </a:pPr>
            <a:r>
              <a:rPr sz="3200" dirty="0"/>
              <a:t>“With a retrograde</a:t>
            </a:r>
            <a:r>
              <a:rPr lang="en-US" sz="3200" dirty="0"/>
              <a:t>-</a:t>
            </a:r>
            <a:r>
              <a:rPr sz="3200" dirty="0"/>
              <a:t>fill voiding trial, the bladder is filled retrograde via a transurethral catheter to a set volume, typically 300 mL, and then the catheter is removed and the patient is asked to void” (Geller, 2014).</a:t>
            </a:r>
            <a:endParaRPr lang="en-US" sz="3200" dirty="0"/>
          </a:p>
          <a:p>
            <a:pPr algn="just">
              <a:defRPr sz="2600">
                <a:latin typeface="Times New Roman"/>
                <a:ea typeface="Times New Roman"/>
                <a:cs typeface="Times New Roman"/>
                <a:sym typeface="Times New Roman"/>
              </a:defRPr>
            </a:pPr>
            <a:endParaRPr sz="3200" dirty="0"/>
          </a:p>
          <a:p>
            <a:pPr marL="457200" indent="-457200" algn="just">
              <a:buFont typeface="Arial" panose="020B0604020202020204" pitchFamily="34" charset="0"/>
              <a:buChar char="•"/>
              <a:defRPr sz="2600">
                <a:latin typeface="Times New Roman"/>
                <a:ea typeface="Times New Roman"/>
                <a:cs typeface="Times New Roman"/>
                <a:sym typeface="Times New Roman"/>
              </a:defRPr>
            </a:pPr>
            <a:r>
              <a:rPr sz="3200" dirty="0"/>
              <a:t>One of the most common concerns following the removal of a Foley catheter post-operatively is that the patient will develop urinary retention. Urinary retention is defined as an inability to empty the bladder</a:t>
            </a:r>
            <a:r>
              <a:rPr lang="en-US" sz="3200" dirty="0"/>
              <a:t> completely.</a:t>
            </a:r>
            <a:r>
              <a:rPr sz="3200" dirty="0"/>
              <a:t> Urinary retention can be assessed through the patient’s ability to void fully following catheter removal</a:t>
            </a:r>
            <a:r>
              <a:rPr lang="en-US" sz="3200" dirty="0"/>
              <a:t> (Urinary Retention, 2014).</a:t>
            </a:r>
          </a:p>
          <a:p>
            <a:pPr algn="just">
              <a:defRPr sz="2600">
                <a:latin typeface="Times New Roman"/>
                <a:ea typeface="Times New Roman"/>
                <a:cs typeface="Times New Roman"/>
                <a:sym typeface="Times New Roman"/>
              </a:defRPr>
            </a:pPr>
            <a:endParaRPr lang="en-US" sz="3200" dirty="0"/>
          </a:p>
          <a:p>
            <a:pPr marL="457200" indent="-457200" algn="just">
              <a:buFont typeface="Arial" panose="020B0604020202020204" pitchFamily="34" charset="0"/>
              <a:buChar char="•"/>
              <a:defRPr sz="2600">
                <a:latin typeface="Times New Roman"/>
                <a:ea typeface="Times New Roman"/>
                <a:cs typeface="Times New Roman"/>
                <a:sym typeface="Times New Roman"/>
              </a:defRPr>
            </a:pPr>
            <a:r>
              <a:rPr sz="3200" dirty="0"/>
              <a:t>Retrograde voiding trials are a relatively new implementation in comparison to allowing the patient to void without filling the bladder manually. Due to the unfamiliarity of the trial, many seasoned nurses question the intervention and associated benefits.</a:t>
            </a:r>
            <a:r>
              <a:rPr lang="en-US" sz="3200" dirty="0"/>
              <a:t> </a:t>
            </a:r>
            <a:endParaRPr sz="3200" dirty="0"/>
          </a:p>
        </p:txBody>
      </p:sp>
      <p:sp>
        <p:nvSpPr>
          <p:cNvPr id="129" name="Shape 129"/>
          <p:cNvSpPr/>
          <p:nvPr/>
        </p:nvSpPr>
        <p:spPr>
          <a:xfrm>
            <a:off x="-129217" y="408261"/>
            <a:ext cx="31596878" cy="2613019"/>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lIns="45718" tIns="45718" rIns="45718" bIns="45718">
            <a:spAutoFit/>
          </a:bodyPr>
          <a:lstStyle/>
          <a:p>
            <a:pPr algn="ctr">
              <a:lnSpc>
                <a:spcPct val="90000"/>
              </a:lnSpc>
              <a:defRPr b="1">
                <a:solidFill>
                  <a:srgbClr val="0096FF"/>
                </a:solidFill>
                <a:latin typeface="Times New Roman"/>
                <a:ea typeface="Times New Roman"/>
                <a:cs typeface="Times New Roman"/>
                <a:sym typeface="Times New Roman"/>
              </a:defRPr>
            </a:pPr>
            <a:r>
              <a:rPr dirty="0"/>
              <a:t>Post-Operative Retrograde Voiding Trial: Does it Help?</a:t>
            </a:r>
          </a:p>
          <a:p>
            <a:pPr algn="ctr">
              <a:lnSpc>
                <a:spcPct val="90000"/>
              </a:lnSpc>
              <a:defRPr sz="5400" b="1">
                <a:solidFill>
                  <a:srgbClr val="0096FF"/>
                </a:solidFill>
                <a:latin typeface="Times New Roman"/>
                <a:ea typeface="Times New Roman"/>
                <a:cs typeface="Times New Roman"/>
                <a:sym typeface="Times New Roman"/>
              </a:defRPr>
            </a:pPr>
            <a:r>
              <a:rPr dirty="0"/>
              <a:t>Lauren Elizabeth Lee: Senior Nursing Student</a:t>
            </a:r>
          </a:p>
          <a:p>
            <a:pPr algn="ctr">
              <a:lnSpc>
                <a:spcPct val="90000"/>
              </a:lnSpc>
              <a:defRPr sz="5400" b="1">
                <a:solidFill>
                  <a:srgbClr val="0096FF"/>
                </a:solidFill>
                <a:latin typeface="Times New Roman"/>
                <a:ea typeface="Times New Roman"/>
                <a:cs typeface="Times New Roman"/>
                <a:sym typeface="Times New Roman"/>
              </a:defRPr>
            </a:pPr>
            <a:r>
              <a:rPr dirty="0"/>
              <a:t>UNH Department of Nursing</a:t>
            </a:r>
          </a:p>
        </p:txBody>
      </p:sp>
      <p:graphicFrame>
        <p:nvGraphicFramePr>
          <p:cNvPr id="130" name="Table 130"/>
          <p:cNvGraphicFramePr/>
          <p:nvPr>
            <p:extLst>
              <p:ext uri="{D42A27DB-BD31-4B8C-83A1-F6EECF244321}">
                <p14:modId xmlns:p14="http://schemas.microsoft.com/office/powerpoint/2010/main" val="2765079332"/>
              </p:ext>
            </p:extLst>
          </p:nvPr>
        </p:nvGraphicFramePr>
        <p:xfrm>
          <a:off x="10460248" y="12827699"/>
          <a:ext cx="10417949" cy="8647591"/>
        </p:xfrm>
        <a:graphic>
          <a:graphicData uri="http://schemas.openxmlformats.org/drawingml/2006/table">
            <a:tbl>
              <a:tblPr>
                <a:tableStyleId>{4C3C2611-4C71-4FC5-86AE-919BDF0F9419}</a:tableStyleId>
              </a:tblPr>
              <a:tblGrid>
                <a:gridCol w="6330371">
                  <a:extLst>
                    <a:ext uri="{9D8B030D-6E8A-4147-A177-3AD203B41FA5}">
                      <a16:colId xmlns:a16="http://schemas.microsoft.com/office/drawing/2014/main" val="20000"/>
                    </a:ext>
                  </a:extLst>
                </a:gridCol>
                <a:gridCol w="4087578">
                  <a:extLst>
                    <a:ext uri="{9D8B030D-6E8A-4147-A177-3AD203B41FA5}">
                      <a16:colId xmlns:a16="http://schemas.microsoft.com/office/drawing/2014/main" val="20001"/>
                    </a:ext>
                  </a:extLst>
                </a:gridCol>
              </a:tblGrid>
              <a:tr h="538216">
                <a:tc gridSpan="2">
                  <a:txBody>
                    <a:bodyPr/>
                    <a:lstStyle/>
                    <a:p>
                      <a:pPr>
                        <a:lnSpc>
                          <a:spcPct val="150000"/>
                        </a:lnSpc>
                        <a:defRPr sz="1800"/>
                      </a:pPr>
                      <a:r>
                        <a:rPr sz="2400" dirty="0">
                          <a:latin typeface="Times New Roman"/>
                          <a:ea typeface="Times New Roman"/>
                          <a:cs typeface="Times New Roman"/>
                          <a:sym typeface="Times New Roman"/>
                        </a:rPr>
                        <a:t>How is a Backfill Voiding Trial a Nurse Driven Policy?</a:t>
                      </a:r>
                    </a:p>
                  </a:txBody>
                  <a:tcPr marL="45720" marR="45720" horzOverflow="overflow">
                    <a:lnL w="88900">
                      <a:solidFill>
                        <a:srgbClr val="0096FF"/>
                      </a:solidFill>
                    </a:lnL>
                    <a:lnR w="88900">
                      <a:solidFill>
                        <a:srgbClr val="0096FF"/>
                      </a:solidFill>
                    </a:lnR>
                    <a:lnT w="88900">
                      <a:solidFill>
                        <a:srgbClr val="0096FF"/>
                      </a:solidFill>
                    </a:lnT>
                    <a:solidFill>
                      <a:srgbClr val="FFFFFF"/>
                    </a:solidFill>
                  </a:tcPr>
                </a:tc>
                <a:tc hMerge="1">
                  <a:txBody>
                    <a:bodyPr/>
                    <a:lstStyle/>
                    <a:p>
                      <a:endParaRPr lang="en-US"/>
                    </a:p>
                  </a:txBody>
                  <a:tcPr/>
                </a:tc>
                <a:extLst>
                  <a:ext uri="{0D108BD9-81ED-4DB2-BD59-A6C34878D82A}">
                    <a16:rowId xmlns:a16="http://schemas.microsoft.com/office/drawing/2014/main" val="10000"/>
                  </a:ext>
                </a:extLst>
              </a:tr>
              <a:tr h="8073233">
                <a:tc>
                  <a:txBody>
                    <a:bodyPr/>
                    <a:lstStyle/>
                    <a:p>
                      <a:pPr>
                        <a:defRPr sz="2400" u="sng">
                          <a:latin typeface="Times New Roman"/>
                          <a:ea typeface="Times New Roman"/>
                          <a:cs typeface="Times New Roman"/>
                          <a:sym typeface="Times New Roman"/>
                        </a:defRPr>
                      </a:pPr>
                      <a:r>
                        <a:rPr dirty="0"/>
                        <a:t>Nursing Actions</a:t>
                      </a:r>
                    </a:p>
                    <a:p>
                      <a:pPr marL="240631" indent="-240631" algn="l">
                        <a:buSzPct val="60000"/>
                        <a:buBlip>
                          <a:blip r:embed="rId3"/>
                        </a:buBlip>
                        <a:defRPr sz="2400">
                          <a:latin typeface="Times New Roman"/>
                          <a:ea typeface="Times New Roman"/>
                          <a:cs typeface="Times New Roman"/>
                          <a:sym typeface="Times New Roman"/>
                        </a:defRPr>
                      </a:pPr>
                      <a:r>
                        <a:rPr dirty="0"/>
                        <a:t>Teach the patient about the procedure and prepare to implement</a:t>
                      </a:r>
                      <a:r>
                        <a:rPr lang="en-US" dirty="0"/>
                        <a:t>.</a:t>
                      </a:r>
                      <a:endParaRPr dirty="0"/>
                    </a:p>
                    <a:p>
                      <a:pPr marL="240631" indent="-240631" algn="l">
                        <a:buSzPct val="60000"/>
                        <a:buBlip>
                          <a:blip r:embed="rId3"/>
                        </a:buBlip>
                        <a:defRPr sz="2400">
                          <a:latin typeface="Times New Roman"/>
                          <a:ea typeface="Times New Roman"/>
                          <a:cs typeface="Times New Roman"/>
                          <a:sym typeface="Times New Roman"/>
                        </a:defRPr>
                      </a:pPr>
                      <a:r>
                        <a:rPr dirty="0"/>
                        <a:t>Detach the collection container and attach a 60 mL catheter</a:t>
                      </a:r>
                      <a:r>
                        <a:rPr lang="en-US" dirty="0"/>
                        <a:t>-</a:t>
                      </a:r>
                      <a:r>
                        <a:rPr dirty="0"/>
                        <a:t>tip syringe to distal end of Foley.</a:t>
                      </a:r>
                    </a:p>
                    <a:p>
                      <a:pPr marL="240631" indent="-240631" algn="l">
                        <a:buSzPct val="60000"/>
                        <a:buBlip>
                          <a:blip r:embed="rId3"/>
                        </a:buBlip>
                        <a:defRPr sz="2400">
                          <a:latin typeface="Times New Roman"/>
                          <a:ea typeface="Times New Roman"/>
                          <a:cs typeface="Times New Roman"/>
                          <a:sym typeface="Times New Roman"/>
                        </a:defRPr>
                      </a:pPr>
                      <a:r>
                        <a:rPr dirty="0"/>
                        <a:t>Slowly fill bladder with 300 mL of sterile water or saline through the catheter</a:t>
                      </a:r>
                      <a:r>
                        <a:rPr lang="en-US" dirty="0"/>
                        <a:t>-</a:t>
                      </a:r>
                      <a:r>
                        <a:rPr dirty="0"/>
                        <a:t>tip syringe.</a:t>
                      </a:r>
                    </a:p>
                    <a:p>
                      <a:pPr marL="240631" indent="-240631" algn="l">
                        <a:buSzPct val="60000"/>
                        <a:buBlip>
                          <a:blip r:embed="rId3"/>
                        </a:buBlip>
                        <a:defRPr sz="2400">
                          <a:latin typeface="Times New Roman"/>
                          <a:ea typeface="Times New Roman"/>
                          <a:cs typeface="Times New Roman"/>
                          <a:sym typeface="Times New Roman"/>
                        </a:defRPr>
                      </a:pPr>
                      <a:r>
                        <a:rPr dirty="0"/>
                        <a:t>Deflate the </a:t>
                      </a:r>
                      <a:r>
                        <a:rPr lang="en-US" dirty="0"/>
                        <a:t>F</a:t>
                      </a:r>
                      <a:r>
                        <a:rPr dirty="0"/>
                        <a:t>oley balloon and remove the catheter immediately.</a:t>
                      </a:r>
                    </a:p>
                    <a:p>
                      <a:pPr marL="240631" indent="-240631" algn="l">
                        <a:buSzPct val="60000"/>
                        <a:buBlip>
                          <a:blip r:embed="rId3"/>
                        </a:buBlip>
                        <a:defRPr sz="2400">
                          <a:latin typeface="Times New Roman"/>
                          <a:ea typeface="Times New Roman"/>
                          <a:cs typeface="Times New Roman"/>
                          <a:sym typeface="Times New Roman"/>
                        </a:defRPr>
                      </a:pPr>
                      <a:r>
                        <a:rPr dirty="0"/>
                        <a:t>Instruct the patient to remain supine for 20 minutes and then ambulate to </a:t>
                      </a:r>
                      <a:r>
                        <a:rPr lang="en-US" dirty="0"/>
                        <a:t>void.</a:t>
                      </a:r>
                      <a:endParaRPr dirty="0"/>
                    </a:p>
                    <a:p>
                      <a:pPr marL="240631" indent="-240631" algn="l">
                        <a:buSzPct val="60000"/>
                        <a:buBlip>
                          <a:blip r:embed="rId3"/>
                        </a:buBlip>
                        <a:defRPr sz="2400">
                          <a:latin typeface="Times New Roman"/>
                          <a:ea typeface="Times New Roman"/>
                          <a:cs typeface="Times New Roman"/>
                          <a:sym typeface="Times New Roman"/>
                        </a:defRPr>
                      </a:pPr>
                      <a:r>
                        <a:rPr dirty="0"/>
                        <a:t>Assess and implement follow-up actions within 30 minutes of bladder filling</a:t>
                      </a:r>
                      <a:r>
                        <a:rPr lang="en-US" dirty="0"/>
                        <a:t>.</a:t>
                      </a:r>
                      <a:endParaRPr dirty="0"/>
                    </a:p>
                    <a:p>
                      <a:pPr marL="401052" indent="-401052" algn="l">
                        <a:buSzPct val="100000"/>
                        <a:buAutoNum type="alphaUcPeriod"/>
                        <a:defRPr sz="2400">
                          <a:latin typeface="Times New Roman"/>
                          <a:ea typeface="Times New Roman"/>
                          <a:cs typeface="Times New Roman"/>
                          <a:sym typeface="Times New Roman"/>
                        </a:defRPr>
                      </a:pPr>
                      <a:r>
                        <a:rPr dirty="0"/>
                        <a:t>If the patient voids 200mL or greater, the patient has “passed” the trial and the catheter remains out.</a:t>
                      </a:r>
                    </a:p>
                    <a:p>
                      <a:pPr marL="401052" indent="-401052" algn="l">
                        <a:buSzPct val="100000"/>
                        <a:buAutoNum type="alphaUcPeriod"/>
                        <a:defRPr sz="2400">
                          <a:latin typeface="Times New Roman"/>
                          <a:ea typeface="Times New Roman"/>
                          <a:cs typeface="Times New Roman"/>
                          <a:sym typeface="Times New Roman"/>
                        </a:defRPr>
                      </a:pPr>
                      <a:r>
                        <a:rPr dirty="0"/>
                        <a:t>If the patient voids less than 200mL, reinsert a Foley catheter </a:t>
                      </a:r>
                      <a:r>
                        <a:rPr lang="en-US" dirty="0"/>
                        <a:t>and continue </a:t>
                      </a:r>
                      <a:r>
                        <a:rPr dirty="0"/>
                        <a:t>gravity drainage.</a:t>
                      </a:r>
                    </a:p>
                    <a:p>
                      <a:pPr marL="401052" indent="-401052" algn="l">
                        <a:buSzPct val="100000"/>
                        <a:buAutoNum type="alphaUcPeriod"/>
                        <a:defRPr sz="2400">
                          <a:latin typeface="Times New Roman"/>
                          <a:ea typeface="Times New Roman"/>
                          <a:cs typeface="Times New Roman"/>
                          <a:sym typeface="Times New Roman"/>
                        </a:defRPr>
                      </a:pPr>
                      <a:r>
                        <a:rPr dirty="0"/>
                        <a:t>If the patient is unable to void within 30 minutes, reinsert a Foley catheter for continued gravity drainage.</a:t>
                      </a:r>
                    </a:p>
                  </a:txBody>
                  <a:tcPr marL="45720" marR="45720" horzOverflow="overflow">
                    <a:lnL w="88900">
                      <a:solidFill>
                        <a:srgbClr val="0096FF"/>
                      </a:solidFill>
                    </a:lnL>
                    <a:lnR w="12700">
                      <a:miter lim="400000"/>
                    </a:lnR>
                    <a:lnB w="88900">
                      <a:solidFill>
                        <a:srgbClr val="0096FF"/>
                      </a:solidFill>
                    </a:lnB>
                    <a:solidFill>
                      <a:srgbClr val="FFFFFF"/>
                    </a:solidFill>
                  </a:tcPr>
                </a:tc>
                <a:tc>
                  <a:txBody>
                    <a:bodyPr/>
                    <a:lstStyle/>
                    <a:p>
                      <a:pPr>
                        <a:defRPr sz="2400" u="sng">
                          <a:latin typeface="Times New Roman"/>
                          <a:ea typeface="Times New Roman"/>
                          <a:cs typeface="Times New Roman"/>
                          <a:sym typeface="Times New Roman"/>
                        </a:defRPr>
                      </a:pPr>
                      <a:r>
                        <a:rPr dirty="0"/>
                        <a:t>Special </a:t>
                      </a:r>
                      <a:r>
                        <a:rPr lang="en-US" dirty="0"/>
                        <a:t>C</a:t>
                      </a:r>
                      <a:r>
                        <a:rPr dirty="0"/>
                        <a:t>onsiderations</a:t>
                      </a:r>
                    </a:p>
                    <a:p>
                      <a:pPr marL="240631" indent="-240631" algn="l">
                        <a:buSzPct val="60000"/>
                        <a:buBlip>
                          <a:blip r:embed="rId3"/>
                        </a:buBlip>
                        <a:defRPr sz="2400">
                          <a:latin typeface="Times New Roman"/>
                          <a:ea typeface="Times New Roman"/>
                          <a:cs typeface="Times New Roman"/>
                          <a:sym typeface="Times New Roman"/>
                        </a:defRPr>
                      </a:pPr>
                      <a:r>
                        <a:rPr dirty="0"/>
                        <a:t>The procedure is ideally implemented in the early morning.</a:t>
                      </a:r>
                    </a:p>
                    <a:p>
                      <a:pPr marL="240631" indent="-240631" algn="l">
                        <a:buSzPct val="60000"/>
                        <a:buBlip>
                          <a:blip r:embed="rId3"/>
                        </a:buBlip>
                        <a:defRPr sz="2400">
                          <a:latin typeface="Times New Roman"/>
                          <a:ea typeface="Times New Roman"/>
                          <a:cs typeface="Times New Roman"/>
                          <a:sym typeface="Times New Roman"/>
                        </a:defRPr>
                      </a:pPr>
                      <a:r>
                        <a:rPr dirty="0"/>
                        <a:t>Maintain the sterility of the interior catheter and the bladder.</a:t>
                      </a:r>
                    </a:p>
                    <a:p>
                      <a:pPr marL="240631" indent="-240631" algn="l">
                        <a:buSzPct val="60000"/>
                        <a:buBlip>
                          <a:blip r:embed="rId3"/>
                        </a:buBlip>
                        <a:defRPr sz="2400">
                          <a:latin typeface="Times New Roman"/>
                          <a:ea typeface="Times New Roman"/>
                          <a:cs typeface="Times New Roman"/>
                          <a:sym typeface="Times New Roman"/>
                        </a:defRPr>
                      </a:pPr>
                      <a:r>
                        <a:rPr dirty="0"/>
                        <a:t>Water or saline may be at room temperature. </a:t>
                      </a:r>
                    </a:p>
                    <a:p>
                      <a:pPr marL="240631" indent="-240631" algn="l">
                        <a:buSzPct val="60000"/>
                        <a:buBlip>
                          <a:blip r:embed="rId3"/>
                        </a:buBlip>
                        <a:defRPr sz="2400">
                          <a:latin typeface="Times New Roman"/>
                          <a:ea typeface="Times New Roman"/>
                          <a:cs typeface="Times New Roman"/>
                          <a:sym typeface="Times New Roman"/>
                        </a:defRPr>
                      </a:pPr>
                      <a:r>
                        <a:rPr dirty="0"/>
                        <a:t>Do not attach the 10 mL syringe for balloon deflation until after the</a:t>
                      </a:r>
                      <a:r>
                        <a:rPr lang="en-US" dirty="0"/>
                        <a:t> </a:t>
                      </a:r>
                      <a:r>
                        <a:rPr dirty="0"/>
                        <a:t>instillation is complete as the increasing hydrostatic pressure may cause the fluid in the balloon to egress</a:t>
                      </a:r>
                      <a:r>
                        <a:rPr lang="en-US" dirty="0"/>
                        <a:t>. T</a:t>
                      </a:r>
                      <a:r>
                        <a:rPr dirty="0"/>
                        <a:t>he catheter may slip out of the bladder before instillation is complete.</a:t>
                      </a:r>
                    </a:p>
                    <a:p>
                      <a:pPr marL="240631" indent="-240631" algn="l">
                        <a:buSzPct val="60000"/>
                        <a:buBlip>
                          <a:blip r:embed="rId3"/>
                        </a:buBlip>
                        <a:defRPr sz="2400">
                          <a:latin typeface="Times New Roman"/>
                          <a:ea typeface="Times New Roman"/>
                          <a:cs typeface="Times New Roman"/>
                          <a:sym typeface="Times New Roman"/>
                        </a:defRPr>
                      </a:pPr>
                      <a:r>
                        <a:rPr dirty="0"/>
                        <a:t>Notify the urogynecologist as instructed with the results of the voiding trial.</a:t>
                      </a:r>
                    </a:p>
                  </a:txBody>
                  <a:tcPr marL="45720" marR="45720" horzOverflow="overflow">
                    <a:lnL w="12700">
                      <a:miter lim="400000"/>
                    </a:lnL>
                    <a:lnR w="88900">
                      <a:solidFill>
                        <a:srgbClr val="0096FF"/>
                      </a:solidFill>
                    </a:lnR>
                    <a:lnB w="88900">
                      <a:solidFill>
                        <a:srgbClr val="0096FF"/>
                      </a:solidFill>
                    </a:lnB>
                    <a:solidFill>
                      <a:srgbClr val="FFFFFF"/>
                    </a:solidFill>
                  </a:tcPr>
                </a:tc>
                <a:extLst>
                  <a:ext uri="{0D108BD9-81ED-4DB2-BD59-A6C34878D82A}">
                    <a16:rowId xmlns:a16="http://schemas.microsoft.com/office/drawing/2014/main" val="10001"/>
                  </a:ext>
                </a:extLst>
              </a:tr>
            </a:tbl>
          </a:graphicData>
        </a:graphic>
      </p:graphicFrame>
      <p:sp>
        <p:nvSpPr>
          <p:cNvPr id="132" name="Shape 132"/>
          <p:cNvSpPr/>
          <p:nvPr/>
        </p:nvSpPr>
        <p:spPr>
          <a:xfrm>
            <a:off x="11042730" y="9445811"/>
            <a:ext cx="9252984" cy="3046984"/>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square" lIns="45718" tIns="45718" rIns="45718" bIns="45718">
            <a:spAutoFit/>
          </a:bodyPr>
          <a:lstStyle>
            <a:lvl1pPr algn="just">
              <a:lnSpc>
                <a:spcPct val="150000"/>
              </a:lnSpc>
              <a:defRPr sz="2600">
                <a:latin typeface="Times New Roman"/>
                <a:ea typeface="Times New Roman"/>
                <a:cs typeface="Times New Roman"/>
                <a:sym typeface="Times New Roman"/>
              </a:defRPr>
            </a:lvl1pPr>
          </a:lstStyle>
          <a:p>
            <a:pPr algn="ctr">
              <a:lnSpc>
                <a:spcPct val="100000"/>
              </a:lnSpc>
            </a:pPr>
            <a:r>
              <a:rPr sz="3200" dirty="0"/>
              <a:t>“Just before the Foley is removed, sterile saline or sterile water is instilled into the bladder through the Foley, and the patient’s response, as demonstrated by the ability to retain the instillation briefly followed by near-complete</a:t>
            </a:r>
            <a:r>
              <a:rPr lang="en-US" sz="3200" dirty="0"/>
              <a:t> </a:t>
            </a:r>
            <a:r>
              <a:rPr sz="3200" dirty="0"/>
              <a:t>voiding,</a:t>
            </a:r>
            <a:r>
              <a:rPr lang="en-US" sz="3200" dirty="0"/>
              <a:t> </a:t>
            </a:r>
            <a:r>
              <a:rPr sz="3200" dirty="0"/>
              <a:t>guides continuing care decision</a:t>
            </a:r>
            <a:r>
              <a:rPr lang="en-US" sz="3200" dirty="0"/>
              <a:t>s</a:t>
            </a:r>
            <a:r>
              <a:rPr sz="3200" dirty="0"/>
              <a:t>” (Cronin, 2017).</a:t>
            </a:r>
          </a:p>
        </p:txBody>
      </p:sp>
      <p:sp>
        <p:nvSpPr>
          <p:cNvPr id="133" name="Shape 133"/>
          <p:cNvSpPr/>
          <p:nvPr/>
        </p:nvSpPr>
        <p:spPr>
          <a:xfrm>
            <a:off x="11042730" y="7322157"/>
            <a:ext cx="9252984" cy="2123654"/>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square" lIns="45718" tIns="45718" rIns="45718" bIns="45718">
            <a:spAutoFit/>
          </a:bodyPr>
          <a:lstStyle>
            <a:lvl1pPr algn="ctr">
              <a:defRPr sz="2800" b="1" u="sng">
                <a:solidFill>
                  <a:srgbClr val="011993"/>
                </a:solidFill>
                <a:latin typeface="Times New Roman"/>
                <a:ea typeface="Times New Roman"/>
                <a:cs typeface="Times New Roman"/>
                <a:sym typeface="Times New Roman"/>
              </a:defRPr>
            </a:lvl1pPr>
          </a:lstStyle>
          <a:p>
            <a:r>
              <a:rPr sz="6600" dirty="0"/>
              <a:t>Retrograde Voiding Trial Policy </a:t>
            </a:r>
            <a:r>
              <a:rPr lang="en-US" sz="6600" dirty="0"/>
              <a:t>at MGH</a:t>
            </a:r>
            <a:endParaRPr sz="6600" dirty="0"/>
          </a:p>
        </p:txBody>
      </p:sp>
      <p:sp>
        <p:nvSpPr>
          <p:cNvPr id="134" name="Shape 134"/>
          <p:cNvSpPr/>
          <p:nvPr/>
        </p:nvSpPr>
        <p:spPr>
          <a:xfrm>
            <a:off x="21557124" y="14420467"/>
            <a:ext cx="10858976" cy="7525133"/>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square" lIns="45718" tIns="45718" rIns="45718" bIns="45718">
            <a:spAutoFit/>
          </a:bodyPr>
          <a:lstStyle/>
          <a:p>
            <a:pPr algn="ctr">
              <a:lnSpc>
                <a:spcPct val="150000"/>
              </a:lnSpc>
              <a:defRPr sz="2800" b="1" u="sng">
                <a:solidFill>
                  <a:srgbClr val="011993"/>
                </a:solidFill>
                <a:latin typeface="Times New Roman"/>
                <a:ea typeface="Times New Roman"/>
                <a:cs typeface="Times New Roman"/>
                <a:sym typeface="Times New Roman"/>
              </a:defRPr>
            </a:pPr>
            <a:r>
              <a:rPr sz="6600" dirty="0"/>
              <a:t>Conclusion</a:t>
            </a:r>
            <a:endParaRPr lang="en-US" sz="6600" dirty="0"/>
          </a:p>
          <a:p>
            <a:pPr algn="just">
              <a:defRPr sz="2800">
                <a:latin typeface="Times New Roman"/>
                <a:ea typeface="Times New Roman"/>
                <a:cs typeface="Times New Roman"/>
                <a:sym typeface="Times New Roman"/>
              </a:defRPr>
            </a:pPr>
            <a:r>
              <a:rPr lang="en-US" sz="3200" dirty="0"/>
              <a:t>When reviewing the evidence regarding retrograde voiding trials to predict urinary retention in post-operative patients, data shows that retrograde voiding trials reduce the occurrence of urinary retention in comparison to instructing individuals to void spontaneously. Therefore, Massachusetts General Hospital’s policy regarding the retrograde voiding trial is supported by sound evidence-based research. Retrograde voiding trials should be implemented on floors that take post- operative patients. This will likely decrease urinary retention rates; therefore, shortening the length of stay for hospitalized individuals. Looking at the bigger picture, this will save the hospital valuable time and finances moving forward. </a:t>
            </a:r>
          </a:p>
        </p:txBody>
      </p:sp>
      <p:pic>
        <p:nvPicPr>
          <p:cNvPr id="135" name="image2.png"/>
          <p:cNvPicPr>
            <a:picLocks noChangeAspect="1"/>
          </p:cNvPicPr>
          <p:nvPr/>
        </p:nvPicPr>
        <p:blipFill>
          <a:blip r:embed="rId4">
            <a:extLst/>
          </a:blip>
          <a:stretch>
            <a:fillRect/>
          </a:stretch>
        </p:blipFill>
        <p:spPr>
          <a:xfrm>
            <a:off x="2124729" y="509263"/>
            <a:ext cx="1580662" cy="2174222"/>
          </a:xfrm>
          <a:prstGeom prst="rect">
            <a:avLst/>
          </a:prstGeom>
          <a:ln w="12700">
            <a:miter lim="400000"/>
          </a:ln>
        </p:spPr>
      </p:pic>
      <p:pic>
        <p:nvPicPr>
          <p:cNvPr id="136" name="image3.png"/>
          <p:cNvPicPr>
            <a:picLocks noChangeAspect="1"/>
          </p:cNvPicPr>
          <p:nvPr/>
        </p:nvPicPr>
        <p:blipFill>
          <a:blip r:embed="rId5">
            <a:extLst/>
          </a:blip>
          <a:stretch>
            <a:fillRect/>
          </a:stretch>
        </p:blipFill>
        <p:spPr>
          <a:xfrm>
            <a:off x="2552723" y="13228659"/>
            <a:ext cx="4416125" cy="3550565"/>
          </a:xfrm>
          <a:prstGeom prst="rect">
            <a:avLst/>
          </a:prstGeom>
          <a:ln w="12700">
            <a:miter lim="400000"/>
          </a:ln>
        </p:spPr>
      </p:pic>
      <p:sp>
        <p:nvSpPr>
          <p:cNvPr id="137" name="Shape 137"/>
          <p:cNvSpPr/>
          <p:nvPr/>
        </p:nvSpPr>
        <p:spPr>
          <a:xfrm>
            <a:off x="19602412" y="21480142"/>
            <a:ext cx="1549728" cy="360908"/>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square" lIns="45718" tIns="45718" rIns="45718" bIns="45718">
            <a:spAutoFit/>
          </a:bodyPr>
          <a:lstStyle>
            <a:lvl1pPr algn="just">
              <a:lnSpc>
                <a:spcPct val="130000"/>
              </a:lnSpc>
              <a:defRPr sz="1500">
                <a:latin typeface="Times New Roman"/>
                <a:ea typeface="Times New Roman"/>
                <a:cs typeface="Times New Roman"/>
                <a:sym typeface="Times New Roman"/>
              </a:defRPr>
            </a:lvl1pPr>
          </a:lstStyle>
          <a:p>
            <a:r>
              <a:rPr dirty="0"/>
              <a:t>(Cronin, 2017).</a:t>
            </a:r>
          </a:p>
        </p:txBody>
      </p:sp>
      <p:sp>
        <p:nvSpPr>
          <p:cNvPr id="138" name="Shape 138"/>
          <p:cNvSpPr/>
          <p:nvPr/>
        </p:nvSpPr>
        <p:spPr>
          <a:xfrm>
            <a:off x="5031933" y="16884085"/>
            <a:ext cx="2135643" cy="299246"/>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none" lIns="45718" tIns="45718" rIns="45718" bIns="45718">
            <a:spAutoFit/>
          </a:bodyPr>
          <a:lstStyle>
            <a:lvl1pPr>
              <a:defRPr sz="1500">
                <a:latin typeface="Times New Roman"/>
                <a:ea typeface="Times New Roman"/>
                <a:cs typeface="Times New Roman"/>
                <a:sym typeface="Times New Roman"/>
              </a:defRPr>
            </a:lvl1pPr>
          </a:lstStyle>
          <a:p>
            <a:r>
              <a:rPr dirty="0"/>
              <a:t>(Urinary Retention, 2014).</a:t>
            </a:r>
          </a:p>
        </p:txBody>
      </p:sp>
      <p:sp>
        <p:nvSpPr>
          <p:cNvPr id="139" name="Shape 139"/>
          <p:cNvSpPr/>
          <p:nvPr/>
        </p:nvSpPr>
        <p:spPr>
          <a:xfrm rot="10800000" flipV="1">
            <a:off x="16689078" y="6889594"/>
            <a:ext cx="1536145" cy="323161"/>
          </a:xfrm>
          <a:prstGeom prst="rect">
            <a:avLst/>
          </a:prstGeom>
          <a:ln w="12700">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square" lIns="45718" tIns="45718" rIns="45718" bIns="45718">
            <a:spAutoFit/>
          </a:bodyPr>
          <a:lstStyle>
            <a:lvl1pPr>
              <a:defRPr sz="1500">
                <a:latin typeface="Times New Roman"/>
                <a:ea typeface="Times New Roman"/>
                <a:cs typeface="Times New Roman"/>
                <a:sym typeface="Times New Roman"/>
              </a:defRPr>
            </a:lvl1pPr>
          </a:lstStyle>
          <a:p>
            <a:r>
              <a:rPr dirty="0"/>
              <a:t>(The MGH, 2011).</a:t>
            </a:r>
          </a:p>
        </p:txBody>
      </p:sp>
      <p:sp>
        <p:nvSpPr>
          <p:cNvPr id="141" name="Shape 141"/>
          <p:cNvSpPr/>
          <p:nvPr/>
        </p:nvSpPr>
        <p:spPr>
          <a:xfrm>
            <a:off x="169217" y="17288192"/>
            <a:ext cx="8030481" cy="4561245"/>
          </a:xfrm>
          <a:prstGeom prst="rect">
            <a:avLst/>
          </a:prstGeom>
          <a:solidFill>
            <a:srgbClr val="FFFFFF"/>
          </a:solidFill>
          <a:ln w="88900">
            <a:solidFill>
              <a:srgbClr val="12B2EB"/>
            </a:solidFill>
            <a:miter lim="400000"/>
          </a:ln>
          <a:extLst>
            <a:ext uri="{C572A759-6A51-4108-AA02-DFA0A04FC94B}">
              <ma14:wrappingTextBoxFlag xmlns="" xmlns:ma14="http://schemas.microsoft.com/office/mac/drawingml/2011/main" xmlns:mv="urn:schemas-microsoft-com:mac:vml" xmlns:mc="http://schemas.openxmlformats.org/markup-compatibility/2006" val="1"/>
            </a:ext>
          </a:extLst>
        </p:spPr>
        <p:txBody>
          <a:bodyPr wrap="square" lIns="45718" tIns="45718" rIns="45718" bIns="45718">
            <a:spAutoFit/>
          </a:bodyPr>
          <a:lstStyle/>
          <a:p>
            <a:pPr algn="ctr">
              <a:lnSpc>
                <a:spcPct val="60000"/>
              </a:lnSpc>
              <a:defRPr sz="3500" b="1" u="sng">
                <a:solidFill>
                  <a:srgbClr val="011993"/>
                </a:solidFill>
                <a:latin typeface="Times New Roman"/>
                <a:ea typeface="Times New Roman"/>
                <a:cs typeface="Times New Roman"/>
                <a:sym typeface="Times New Roman"/>
              </a:defRPr>
            </a:pPr>
            <a:endParaRPr lang="en-US" sz="6600" dirty="0"/>
          </a:p>
          <a:p>
            <a:pPr algn="ctr">
              <a:lnSpc>
                <a:spcPct val="60000"/>
              </a:lnSpc>
              <a:defRPr sz="3500" b="1" u="sng">
                <a:solidFill>
                  <a:srgbClr val="011993"/>
                </a:solidFill>
                <a:latin typeface="Times New Roman"/>
                <a:ea typeface="Times New Roman"/>
                <a:cs typeface="Times New Roman"/>
                <a:sym typeface="Times New Roman"/>
              </a:defRPr>
            </a:pPr>
            <a:r>
              <a:rPr sz="6600" dirty="0"/>
              <a:t>PICOT</a:t>
            </a:r>
            <a:r>
              <a:rPr dirty="0"/>
              <a:t>: </a:t>
            </a:r>
          </a:p>
          <a:p>
            <a:pPr algn="ctr">
              <a:lnSpc>
                <a:spcPct val="60000"/>
              </a:lnSpc>
              <a:defRPr sz="3200" b="1" u="sng">
                <a:latin typeface="Times New Roman"/>
                <a:ea typeface="Times New Roman"/>
                <a:cs typeface="Times New Roman"/>
                <a:sym typeface="Times New Roman"/>
              </a:defRPr>
            </a:pPr>
            <a:endParaRPr dirty="0"/>
          </a:p>
          <a:p>
            <a:pPr algn="ctr">
              <a:defRPr sz="2800" b="1">
                <a:latin typeface="Times New Roman"/>
                <a:ea typeface="Times New Roman"/>
                <a:cs typeface="Times New Roman"/>
                <a:sym typeface="Times New Roman"/>
              </a:defRPr>
            </a:pPr>
            <a:r>
              <a:rPr sz="3200" dirty="0"/>
              <a:t>For hospitalized, post-operative patients with a Foley catheter, does the implementation of retrograde voiding trials reduce the occurrences of urinary retention</a:t>
            </a:r>
            <a:r>
              <a:rPr lang="en-US" sz="3200" dirty="0"/>
              <a:t> cases</a:t>
            </a:r>
            <a:r>
              <a:rPr sz="3200" dirty="0"/>
              <a:t> in comparison to patients that spontaneously void?</a:t>
            </a:r>
          </a:p>
        </p:txBody>
      </p:sp>
      <p:pic>
        <p:nvPicPr>
          <p:cNvPr id="142" name="image4.png"/>
          <p:cNvPicPr>
            <a:picLocks noChangeAspect="1"/>
          </p:cNvPicPr>
          <p:nvPr/>
        </p:nvPicPr>
        <p:blipFill>
          <a:blip r:embed="rId6">
            <a:extLst/>
          </a:blip>
          <a:stretch>
            <a:fillRect/>
          </a:stretch>
        </p:blipFill>
        <p:spPr>
          <a:xfrm>
            <a:off x="292814" y="507201"/>
            <a:ext cx="1666420" cy="1944155"/>
          </a:xfrm>
          <a:prstGeom prst="rect">
            <a:avLst/>
          </a:prstGeom>
          <a:ln w="12700">
            <a:miter lim="400000"/>
          </a:ln>
        </p:spPr>
      </p:pic>
      <p:pic>
        <p:nvPicPr>
          <p:cNvPr id="143" name="image5.png"/>
          <p:cNvPicPr>
            <a:picLocks noChangeAspect="1"/>
          </p:cNvPicPr>
          <p:nvPr/>
        </p:nvPicPr>
        <p:blipFill>
          <a:blip r:embed="rId7">
            <a:extLst/>
          </a:blip>
          <a:stretch>
            <a:fillRect/>
          </a:stretch>
        </p:blipFill>
        <p:spPr>
          <a:xfrm>
            <a:off x="13482957" y="3641739"/>
            <a:ext cx="4617642" cy="3193154"/>
          </a:xfrm>
          <a:prstGeom prst="rect">
            <a:avLst/>
          </a:prstGeom>
          <a:ln w="12700">
            <a:miter lim="400000"/>
          </a:ln>
        </p:spPr>
      </p:pic>
      <p:sp>
        <p:nvSpPr>
          <p:cNvPr id="20" name="TextBox 19"/>
          <p:cNvSpPr txBox="1"/>
          <p:nvPr/>
        </p:nvSpPr>
        <p:spPr>
          <a:xfrm>
            <a:off x="21339184" y="2864783"/>
            <a:ext cx="11294856" cy="11418506"/>
          </a:xfrm>
          <a:prstGeom prst="rect">
            <a:avLst/>
          </a:prstGeom>
          <a:solidFill>
            <a:schemeClr val="bg1"/>
          </a:solidFill>
          <a:ln w="88900" cap="flat">
            <a:solidFill>
              <a:srgbClr val="12B2EB"/>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401052" indent="-401052" algn="just">
              <a:buSzPct val="100000"/>
              <a:buAutoNum type="alphaUcPeriod"/>
              <a:defRPr sz="2600">
                <a:latin typeface="Times New Roman"/>
                <a:ea typeface="Times New Roman"/>
                <a:cs typeface="Times New Roman"/>
                <a:sym typeface="Times New Roman"/>
              </a:defRPr>
            </a:pPr>
            <a:endParaRPr lang="en-US" sz="3200" dirty="0"/>
          </a:p>
          <a:p>
            <a:pPr marL="401052" indent="-401052" algn="just">
              <a:buSzPct val="100000"/>
              <a:buAutoNum type="alphaUcPeriod"/>
              <a:defRPr sz="2600">
                <a:latin typeface="Times New Roman"/>
                <a:ea typeface="Times New Roman"/>
                <a:cs typeface="Times New Roman"/>
                <a:sym typeface="Times New Roman"/>
              </a:defRPr>
            </a:pPr>
            <a:endParaRPr lang="en-US" sz="3200" dirty="0"/>
          </a:p>
          <a:p>
            <a:pPr marL="401052" indent="-401052">
              <a:buSzPct val="100000"/>
              <a:buFontTx/>
              <a:buAutoNum type="alphaUcPeriod"/>
              <a:defRPr sz="2600">
                <a:latin typeface="Times New Roman"/>
                <a:ea typeface="Times New Roman"/>
                <a:cs typeface="Times New Roman"/>
                <a:sym typeface="Times New Roman"/>
              </a:defRPr>
            </a:pPr>
            <a:endParaRPr lang="en-US" sz="3200" dirty="0"/>
          </a:p>
          <a:p>
            <a:pPr marL="401052" indent="-401052">
              <a:buSzPct val="100000"/>
              <a:buAutoNum type="alphaUcPeriod"/>
              <a:defRPr sz="2600">
                <a:latin typeface="Times New Roman"/>
                <a:ea typeface="Times New Roman"/>
                <a:cs typeface="Times New Roman"/>
                <a:sym typeface="Times New Roman"/>
              </a:defRPr>
            </a:pPr>
            <a:r>
              <a:rPr lang="en-US" sz="3200" dirty="0"/>
              <a:t>In a 2007 American Journal of Obstetrics and Gynecology randomized, controlled trial, 55 post-operative patients were either assigned to spontaneously void or undergo a retrograde fill. Of the participants that experienced urinary retention, 61.5% were in the spontaneous voiding group and 32.1% were in the retrograde group (Foster, 2007).</a:t>
            </a:r>
          </a:p>
          <a:p>
            <a:pPr marL="401052" indent="-401052">
              <a:buSzPct val="100000"/>
              <a:buAutoNum type="alphaUcPeriod"/>
              <a:defRPr sz="2600">
                <a:latin typeface="Times New Roman"/>
                <a:ea typeface="Times New Roman"/>
                <a:cs typeface="Times New Roman"/>
                <a:sym typeface="Times New Roman"/>
              </a:defRPr>
            </a:pPr>
            <a:endParaRPr lang="en-US" sz="3200" dirty="0"/>
          </a:p>
          <a:p>
            <a:pPr marL="401052" indent="-401052">
              <a:buSzPct val="100000"/>
              <a:buAutoNum type="alphaUcPeriod" startAt="2"/>
              <a:defRPr sz="2600">
                <a:latin typeface="Times New Roman"/>
                <a:ea typeface="Times New Roman"/>
                <a:cs typeface="Times New Roman"/>
                <a:sym typeface="Times New Roman"/>
              </a:defRPr>
            </a:pPr>
            <a:r>
              <a:rPr lang="en-US" sz="3200" dirty="0"/>
              <a:t>In a 2010  randomized, controlled trial, 50 post-operative women were studied. Of the 50 women, 25 were assigned retrograde and 25 were assigned to spontaneously void. 84% of the spontaneous group failed the trial, while 62% of the retrograde trial failed. Further statistics within the study showed the individuals undergoing the trial would choose the retrograde fill method over the spontaneous void (Geller, 2010).</a:t>
            </a:r>
          </a:p>
          <a:p>
            <a:pPr marL="401052" indent="-401052">
              <a:buSzPct val="100000"/>
              <a:buAutoNum type="alphaUcPeriod" startAt="2"/>
              <a:defRPr sz="2600">
                <a:latin typeface="Times New Roman"/>
                <a:ea typeface="Times New Roman"/>
                <a:cs typeface="Times New Roman"/>
                <a:sym typeface="Times New Roman"/>
              </a:defRPr>
            </a:pPr>
            <a:endParaRPr lang="en-US" sz="3200" dirty="0"/>
          </a:p>
          <a:p>
            <a:pPr marL="401052" indent="-401052">
              <a:buSzPct val="100000"/>
              <a:buAutoNum type="alphaUcPeriod" startAt="3"/>
              <a:defRPr sz="2600">
                <a:latin typeface="Times New Roman"/>
                <a:ea typeface="Times New Roman"/>
                <a:cs typeface="Times New Roman"/>
                <a:sym typeface="Times New Roman"/>
              </a:defRPr>
            </a:pPr>
            <a:r>
              <a:rPr lang="en-US" sz="3200" dirty="0"/>
              <a:t>In a 2010 prospective, randomized, crossover study, 79 post-operative patients were observed. This study group was divided into a spontaneous void group and a backfill void trial group. 91% of the backfill group passed their voiding trial, while only  56% of the spontane</a:t>
            </a:r>
            <a:r>
              <a:rPr lang="en-US" sz="3200" dirty="0">
                <a:latin typeface="Times New Roman"/>
                <a:cs typeface="Times New Roman"/>
              </a:rPr>
              <a:t>ous void group passed their trial (</a:t>
            </a:r>
            <a:r>
              <a:rPr lang="en-US" sz="3200" dirty="0" err="1">
                <a:latin typeface="Times New Roman"/>
                <a:cs typeface="Times New Roman"/>
              </a:rPr>
              <a:t>Pulvino</a:t>
            </a:r>
            <a:r>
              <a:rPr lang="en-US" sz="3200" dirty="0">
                <a:latin typeface="Times New Roman"/>
                <a:cs typeface="Times New Roman"/>
              </a:rPr>
              <a:t>, 2010).</a:t>
            </a:r>
          </a:p>
        </p:txBody>
      </p:sp>
      <p:sp>
        <p:nvSpPr>
          <p:cNvPr id="23" name="TextBox 22"/>
          <p:cNvSpPr txBox="1"/>
          <p:nvPr/>
        </p:nvSpPr>
        <p:spPr>
          <a:xfrm>
            <a:off x="21339184" y="3035732"/>
            <a:ext cx="11294856" cy="11079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algn="ctr"/>
            <a:r>
              <a:rPr lang="en-US" sz="6600" b="1" u="sng" dirty="0">
                <a:solidFill>
                  <a:srgbClr val="000090"/>
                </a:solidFill>
                <a:latin typeface="Times New Roman"/>
                <a:cs typeface="Times New Roman"/>
              </a:rPr>
              <a:t>Evidence-Based Practice</a:t>
            </a:r>
          </a:p>
        </p:txBody>
      </p:sp>
    </p:spTree>
  </p:cSld>
  <p:clrMapOvr>
    <a:masterClrMapping/>
  </p:clrMapOvr>
  <p:transition spd="med"/>
</p:sld>
</file>

<file path=ppt/theme/theme1.xml><?xml version="1.0" encoding="utf-8"?>
<a:theme xmlns:a="http://schemas.openxmlformats.org/drawingml/2006/main" name="Slipstream">
  <a:themeElements>
    <a:clrScheme name="Slipstream">
      <a:dk1>
        <a:srgbClr val="000000"/>
      </a:dk1>
      <a:lt1>
        <a:srgbClr val="FFFFFF"/>
      </a:lt1>
      <a:dk2>
        <a:srgbClr val="A7A7A7"/>
      </a:dk2>
      <a:lt2>
        <a:srgbClr val="535353"/>
      </a:lt2>
      <a:accent1>
        <a:srgbClr val="4E67C8"/>
      </a:accent1>
      <a:accent2>
        <a:srgbClr val="5ECCF3"/>
      </a:accent2>
      <a:accent3>
        <a:srgbClr val="A7EA52"/>
      </a:accent3>
      <a:accent4>
        <a:srgbClr val="5DCEAF"/>
      </a:accent4>
      <a:accent5>
        <a:srgbClr val="FF8021"/>
      </a:accent5>
      <a:accent6>
        <a:srgbClr val="F14124"/>
      </a:accent6>
      <a:hlink>
        <a:srgbClr val="0000FF"/>
      </a:hlink>
      <a:folHlink>
        <a:srgbClr val="FF00FF"/>
      </a:folHlink>
    </a:clrScheme>
    <a:fontScheme name="Slipstream">
      <a:majorFont>
        <a:latin typeface="Calibri"/>
        <a:ea typeface="Calibri"/>
        <a:cs typeface="Calibri"/>
      </a:majorFont>
      <a:minorFont>
        <a:latin typeface="Helvetica"/>
        <a:ea typeface="Helvetica"/>
        <a:cs typeface="Helvetica"/>
      </a:minorFont>
    </a:fontScheme>
    <a:fmtScheme name="Slipstrea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2984" dir="5400000" rotWithShape="0">
              <a:srgbClr val="000000">
                <a:alpha val="45000"/>
              </a:srgbClr>
            </a:outerShdw>
          </a:effectLst>
        </a:effectStyle>
        <a:effectStyle>
          <a:effectLst>
            <a:outerShdw blurRad="38100" dist="22984" dir="5400000" rotWithShape="0">
              <a:srgbClr val="000000">
                <a:alpha val="45000"/>
              </a:srgbClr>
            </a:outerShdw>
          </a:effectLst>
        </a:effectStyle>
        <a:effectStyle>
          <a:effectLst>
            <a:outerShdw blurRad="38100" dist="22984" dir="5400000" rotWithShape="0">
              <a:srgbClr val="000000">
                <a:alpha val="4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2984" dir="5400000" rotWithShape="0">
            <a:srgbClr val="000000">
              <a:alpha val="4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2984" dir="5400000" rotWithShape="0">
            <a:srgbClr val="000000">
              <a:alpha val="4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lipstream">
  <a:themeElements>
    <a:clrScheme name="Slipstream">
      <a:dk1>
        <a:srgbClr val="000000"/>
      </a:dk1>
      <a:lt1>
        <a:srgbClr val="FFFFFF"/>
      </a:lt1>
      <a:dk2>
        <a:srgbClr val="A7A7A7"/>
      </a:dk2>
      <a:lt2>
        <a:srgbClr val="535353"/>
      </a:lt2>
      <a:accent1>
        <a:srgbClr val="4E67C8"/>
      </a:accent1>
      <a:accent2>
        <a:srgbClr val="5ECCF3"/>
      </a:accent2>
      <a:accent3>
        <a:srgbClr val="A7EA52"/>
      </a:accent3>
      <a:accent4>
        <a:srgbClr val="5DCEAF"/>
      </a:accent4>
      <a:accent5>
        <a:srgbClr val="FF8021"/>
      </a:accent5>
      <a:accent6>
        <a:srgbClr val="F14124"/>
      </a:accent6>
      <a:hlink>
        <a:srgbClr val="0000FF"/>
      </a:hlink>
      <a:folHlink>
        <a:srgbClr val="FF00FF"/>
      </a:folHlink>
    </a:clrScheme>
    <a:fontScheme name="Slipstream">
      <a:majorFont>
        <a:latin typeface="Calibri"/>
        <a:ea typeface="Calibri"/>
        <a:cs typeface="Calibri"/>
      </a:majorFont>
      <a:minorFont>
        <a:latin typeface="Helvetica"/>
        <a:ea typeface="Helvetica"/>
        <a:cs typeface="Helvetica"/>
      </a:minorFont>
    </a:fontScheme>
    <a:fmtScheme name="Slipstrea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2984" dir="5400000" rotWithShape="0">
              <a:srgbClr val="000000">
                <a:alpha val="45000"/>
              </a:srgbClr>
            </a:outerShdw>
          </a:effectLst>
        </a:effectStyle>
        <a:effectStyle>
          <a:effectLst>
            <a:outerShdw blurRad="38100" dist="22984" dir="5400000" rotWithShape="0">
              <a:srgbClr val="000000">
                <a:alpha val="45000"/>
              </a:srgbClr>
            </a:outerShdw>
          </a:effectLst>
        </a:effectStyle>
        <a:effectStyle>
          <a:effectLst>
            <a:outerShdw blurRad="38100" dist="22984" dir="5400000" rotWithShape="0">
              <a:srgbClr val="000000">
                <a:alpha val="4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2984" dir="5400000" rotWithShape="0">
            <a:srgbClr val="000000">
              <a:alpha val="4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2984" dir="5400000" rotWithShape="0">
            <a:srgbClr val="000000">
              <a:alpha val="4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1865870" rtl="0" fontAlgn="auto" latinLnBrk="0" hangingPunct="0">
          <a:lnSpc>
            <a:spcPct val="100000"/>
          </a:lnSpc>
          <a:spcBef>
            <a:spcPts val="0"/>
          </a:spcBef>
          <a:spcAft>
            <a:spcPts val="0"/>
          </a:spcAft>
          <a:buClrTx/>
          <a:buSzTx/>
          <a:buFontTx/>
          <a:buNone/>
          <a:tabLst/>
          <a:defRPr kumimoji="0" sz="74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92</TotalTime>
  <Words>827</Words>
  <Application>Microsoft Macintosh PowerPoint</Application>
  <PresentationFormat>Custom</PresentationFormat>
  <Paragraphs>46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Georgia</vt:lpstr>
      <vt:lpstr>Times New Roman</vt:lpstr>
      <vt:lpstr>Trebuchet MS</vt:lpstr>
      <vt:lpstr>Slipstream</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cp:lastModifiedBy>Microsoft Office User</cp:lastModifiedBy>
  <cp:revision>13</cp:revision>
  <dcterms:created xsi:type="dcterms:W3CDTF">2019-04-10T18:35:54Z</dcterms:created>
  <dcterms:modified xsi:type="dcterms:W3CDTF">2019-04-12T21:44:46Z</dcterms:modified>
</cp:coreProperties>
</file>